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65"/>
  </p:notesMasterIdLst>
  <p:sldIdLst>
    <p:sldId id="256" r:id="rId2"/>
    <p:sldId id="321" r:id="rId3"/>
    <p:sldId id="257" r:id="rId4"/>
    <p:sldId id="353" r:id="rId5"/>
    <p:sldId id="261" r:id="rId6"/>
    <p:sldId id="262" r:id="rId7"/>
    <p:sldId id="354" r:id="rId8"/>
    <p:sldId id="258" r:id="rId9"/>
    <p:sldId id="266" r:id="rId10"/>
    <p:sldId id="259" r:id="rId11"/>
    <p:sldId id="265" r:id="rId12"/>
    <p:sldId id="260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4" r:id="rId27"/>
    <p:sldId id="280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6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16:57:41</a:t>
            </a:r>
          </a:p>
          <a:p>
            <a:r>
              <a:t>--------------------------------------------</a:t>
            </a:r>
          </a:p>
          <a:p>
            <a:r>
              <a:t>Even with labeled terminals, there is more than one way to connect the windings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Two dots and an ellipse may be added to our phasor diagram to indicate voltage and current phasors that act together in a metering element.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4 Wire Wye Service shown with balanced loading and unity power factor. A-B-C Phase Sequence.</a:t>
            </a:r>
          </a:p>
          <a:p>
            <a:r>
              <a:t>Counter Clock-wise Phasor Rotation.</a:t>
            </a:r>
          </a:p>
          <a:p>
            <a:r>
              <a:t>Circle is dimensioned to show how many degrees quantities lag the A-Phase Voltage.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If we are using a non-Blondel metering application, the meter phasors will be different than the service phasors.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Time Domain plots and phasor diagrams for the basic electrical components:</a:t>
            </a:r>
          </a:p>
          <a:p>
            <a:r>
              <a:t>Resistors</a:t>
            </a:r>
          </a:p>
          <a:p>
            <a:r>
              <a:t>Inductors</a:t>
            </a:r>
          </a:p>
          <a:p>
            <a:r>
              <a:t>Capacitors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What power factors might we encounter while verifying meter connections.</a:t>
            </a:r>
          </a:p>
          <a:p>
            <a:r>
              <a:t>Note that even at the “good” 95% power factor, we have significant angle between the voltage and current.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While the meter phasors for a 4 wire wye are easily visualized, the expected phasor diagram for a 3 wire delta may be more difficult to visualize. It is worthwhile to review the phasors we expect for a 3 wire delta service.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The voltages are assumed to have a positive sign as they go counter clockwise around the windings. The currents are assumed to have a positive sign as they flow from the source to the load.</a:t>
            </a:r>
          </a:p>
          <a:p>
            <a:r>
              <a:t>The C phase current is composed of a current component from the AC winding and in phase with Eac and a current component from the CB winding and in phase with Ecb. Note the 30 degree spacing between voltage phasors and current phasors when we have unity power factor.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12E19-102F-4FD1-BC1D-F668062A0EF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6902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Source and meter phasors for A-B-C phase sequence.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Meter Phasors for C-B-A phase sequence.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We can distinguish between service types just by measuring the magnitude of voltages between wires.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Form 2S and 4S are 1 1/2 element meters. Form 1S and 3S are 1 element meters.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Form 45S &amp; Form 56S meters (transformer rated) expect to be used on: 4 wire, wye; 4 wire, delta; or 3 wire delta Form 12S &amp; Form 13A meters (self contained) expect to be used on: 3 wire delta; or 3 wire network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3 Element meters may be used on 4 Wire, Wye or 4 Wire, Delta services. </a:t>
            </a:r>
          </a:p>
          <a:p>
            <a:r>
              <a:t>Wide Voltage range 3 element meters are available as Form 9S, 16S, 10A or 48A.</a:t>
            </a:r>
          </a:p>
          <a:p>
            <a:r>
              <a:t>Note that the current phasors are very different for single phase loading vs. polyphase loading.</a:t>
            </a:r>
          </a:p>
          <a:p>
            <a:r>
              <a:t>The single phase loading on the wye service could be a control circuit or system on a 480 volt self contained service the feeds a predominantly motor load. The single phase loading on the delta service could be lighting load on a 240 volt delta service.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81A4C-60F5-4EB1-A5AC-72AE7225141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678362" cy="3508375"/>
          </a:xfrm>
          <a:ln cap="flat"/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en-US"/>
              <a:t>Troubleshooting with Phasors</a:t>
            </a:r>
          </a:p>
        </p:txBody>
      </p:sp>
    </p:spTree>
    <p:extLst>
      <p:ext uri="{BB962C8B-B14F-4D97-AF65-F5344CB8AC3E}">
        <p14:creationId xmlns:p14="http://schemas.microsoft.com/office/powerpoint/2010/main" val="911497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The time domain representation becomes difficult to use when 3 phases are shown on one diagram. The Phasor representation shows the same 3 phase service and is easier to digest quickly.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One Frequency, say 60 Hz, without harmonics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16:57:41</a:t>
            </a:r>
          </a:p>
          <a:p>
            <a:r>
              <a:t>--------------------------------------------</a:t>
            </a:r>
          </a:p>
          <a:p>
            <a:r>
              <a:t>Representing Magnitude is optional and may be helpful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8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04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410200" y="6655800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900" kern="1200" smtClean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10200" y="6528393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900" kern="1200" dirty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410200" y="6388022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900" kern="1200" smtClean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fld id="{778E2057-2773-4B94-9060-2D23A24F7C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5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6772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0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0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8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1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60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1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128112"/>
            <a:ext cx="1135196" cy="6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133600" y="1944940"/>
            <a:ext cx="6858001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0" dirty="0"/>
              <a:t>Practical Use of Vectors in Electric Metering</a:t>
            </a:r>
            <a:r>
              <a:rPr lang="en-US" sz="4800" spc="-10" dirty="0"/>
              <a:t> and Field Testing at Instrument Rated Services</a:t>
            </a:r>
            <a:endParaRPr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87B606-F1EC-43DE-4CBD-F66EE934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July 23, 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4DC0C-9D21-6188-9F12-98EB86604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8:45 AM -10:15 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614BB-A5C9-5324-DF83-AD5523EE0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Carl </a:t>
            </a:r>
            <a:r>
              <a:rPr lang="en-US" sz="1600" dirty="0" err="1"/>
              <a:t>Chermak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204"/>
            <a:ext cx="87299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+mj-lt"/>
              </a:rPr>
              <a:t>Representing</a:t>
            </a:r>
            <a:r>
              <a:rPr sz="2800" spc="-55" dirty="0">
                <a:latin typeface="+mj-lt"/>
              </a:rPr>
              <a:t> </a:t>
            </a:r>
            <a:r>
              <a:rPr sz="2800" i="1" dirty="0">
                <a:latin typeface="+mj-lt"/>
                <a:cs typeface="Arial"/>
              </a:rPr>
              <a:t>Voltage(E)</a:t>
            </a:r>
            <a:r>
              <a:rPr sz="2800" i="1" spc="-2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</a:rPr>
              <a:t>&amp;</a:t>
            </a:r>
            <a:r>
              <a:rPr sz="2800" spc="-35" dirty="0">
                <a:latin typeface="+mj-lt"/>
              </a:rPr>
              <a:t> </a:t>
            </a:r>
            <a:r>
              <a:rPr sz="2800" dirty="0">
                <a:latin typeface="+mj-lt"/>
              </a:rPr>
              <a:t>Current</a:t>
            </a:r>
            <a:r>
              <a:rPr sz="2800" spc="-55" dirty="0">
                <a:latin typeface="+mj-lt"/>
              </a:rPr>
              <a:t> </a:t>
            </a:r>
            <a:r>
              <a:rPr sz="2800" dirty="0">
                <a:latin typeface="+mj-lt"/>
              </a:rPr>
              <a:t>(</a:t>
            </a:r>
            <a:r>
              <a:rPr sz="2800" i="1" dirty="0">
                <a:latin typeface="+mj-lt"/>
                <a:cs typeface="Arial"/>
              </a:rPr>
              <a:t>I)</a:t>
            </a:r>
            <a:r>
              <a:rPr sz="2800" i="1" spc="-4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</a:rPr>
              <a:t>with</a:t>
            </a:r>
            <a:r>
              <a:rPr sz="2800" spc="-35" dirty="0">
                <a:latin typeface="+mj-lt"/>
              </a:rPr>
              <a:t> </a:t>
            </a:r>
            <a:r>
              <a:rPr sz="2800" spc="-10" dirty="0">
                <a:latin typeface="+mj-lt"/>
              </a:rPr>
              <a:t>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F3C9A-4188-4012-B3ED-3FDD08DBC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975" y="1757681"/>
            <a:ext cx="6948805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Vectors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have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MAGNITUDE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DIRECTION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length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represent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MAGNITUDE.</a:t>
            </a:r>
            <a:endParaRPr sz="2400">
              <a:latin typeface="Arial"/>
              <a:cs typeface="Arial"/>
            </a:endParaRPr>
          </a:p>
          <a:p>
            <a:pPr marL="299085" marR="365125" indent="-2870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with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arrowhead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given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direction </a:t>
            </a:r>
            <a:r>
              <a:rPr sz="2400" b="1" dirty="0">
                <a:latin typeface="Arial"/>
                <a:cs typeface="Arial"/>
              </a:rPr>
              <a:t>indicates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that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quantity’s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relationship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any </a:t>
            </a:r>
            <a:r>
              <a:rPr sz="2400" b="1" dirty="0">
                <a:latin typeface="Arial"/>
                <a:cs typeface="Arial"/>
              </a:rPr>
              <a:t>other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quantity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being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represented.</a:t>
            </a:r>
            <a:endParaRPr sz="2400">
              <a:latin typeface="Arial"/>
              <a:cs typeface="Arial"/>
            </a:endParaRPr>
          </a:p>
          <a:p>
            <a:pPr marL="299085" marR="226695" indent="-2870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299085" algn="l"/>
                <a:tab pos="299720" algn="l"/>
                <a:tab pos="2244725" algn="l"/>
                <a:tab pos="2313305" algn="l"/>
              </a:tabLst>
            </a:pPr>
            <a:r>
              <a:rPr sz="2400" b="1" spc="-10" dirty="0">
                <a:latin typeface="Arial"/>
                <a:cs typeface="Arial"/>
              </a:rPr>
              <a:t>DIRECTION:</a:t>
            </a:r>
            <a:r>
              <a:rPr sz="2400" b="1" dirty="0">
                <a:latin typeface="Arial"/>
                <a:cs typeface="Arial"/>
              </a:rPr>
              <a:t>	Angles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between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lines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take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on </a:t>
            </a:r>
            <a:r>
              <a:rPr sz="2400" b="1" spc="-10" dirty="0">
                <a:latin typeface="Arial"/>
                <a:cs typeface="Arial"/>
              </a:rPr>
              <a:t>significance.</a:t>
            </a:r>
            <a:r>
              <a:rPr sz="2400" b="1" dirty="0">
                <a:latin typeface="Arial"/>
                <a:cs typeface="Arial"/>
              </a:rPr>
              <a:t>		They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represent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time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(shown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in </a:t>
            </a:r>
            <a:r>
              <a:rPr sz="2400" b="1" dirty="0">
                <a:latin typeface="Arial"/>
                <a:cs typeface="Arial"/>
              </a:rPr>
              <a:t>degrees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instead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seconds).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5630">
              <a:lnSpc>
                <a:spcPct val="100000"/>
              </a:lnSpc>
              <a:spcBef>
                <a:spcPts val="105"/>
              </a:spcBef>
            </a:pPr>
            <a:r>
              <a:rPr dirty="0"/>
              <a:t>Placing</a:t>
            </a:r>
            <a:r>
              <a:rPr spc="-30" dirty="0"/>
              <a:t> </a:t>
            </a:r>
            <a:r>
              <a:rPr dirty="0"/>
              <a:t>Coils</a:t>
            </a:r>
            <a:r>
              <a:rPr spc="-2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Order</a:t>
            </a:r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81629835-4896-4384-3D62-BFEDC47E5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100040" y="4825340"/>
            <a:ext cx="50101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30835" algn="ctr">
              <a:lnSpc>
                <a:spcPct val="14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placed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alternator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order </a:t>
            </a:r>
            <a:r>
              <a:rPr sz="2000" b="1" dirty="0">
                <a:latin typeface="Arial"/>
                <a:cs typeface="Arial"/>
              </a:rPr>
              <a:t>OA,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OB,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OC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2000" b="1" dirty="0">
                <a:latin typeface="Arial"/>
                <a:cs typeface="Arial"/>
              </a:rPr>
              <a:t>(Changing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Coil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order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changes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Sequence</a:t>
            </a:r>
            <a:r>
              <a:rPr sz="2000" b="1" spc="-1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5597" y="1951266"/>
            <a:ext cx="2460625" cy="2223770"/>
            <a:chOff x="4805597" y="1951266"/>
            <a:chExt cx="2460625" cy="2223770"/>
          </a:xfrm>
        </p:grpSpPr>
        <p:sp>
          <p:nvSpPr>
            <p:cNvPr id="5" name="object 5"/>
            <p:cNvSpPr/>
            <p:nvPr/>
          </p:nvSpPr>
          <p:spPr>
            <a:xfrm>
              <a:off x="5263895" y="1987296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4" h="1511935">
                  <a:moveTo>
                    <a:pt x="0" y="755903"/>
                  </a:moveTo>
                  <a:lnTo>
                    <a:pt x="1487" y="708099"/>
                  </a:lnTo>
                  <a:lnTo>
                    <a:pt x="5889" y="661084"/>
                  </a:lnTo>
                  <a:lnTo>
                    <a:pt x="13118" y="614949"/>
                  </a:lnTo>
                  <a:lnTo>
                    <a:pt x="23085" y="569780"/>
                  </a:lnTo>
                  <a:lnTo>
                    <a:pt x="35702" y="525667"/>
                  </a:lnTo>
                  <a:lnTo>
                    <a:pt x="50880" y="482699"/>
                  </a:lnTo>
                  <a:lnTo>
                    <a:pt x="68531" y="440963"/>
                  </a:lnTo>
                  <a:lnTo>
                    <a:pt x="88565" y="400549"/>
                  </a:lnTo>
                  <a:lnTo>
                    <a:pt x="110895" y="361545"/>
                  </a:lnTo>
                  <a:lnTo>
                    <a:pt x="135432" y="324039"/>
                  </a:lnTo>
                  <a:lnTo>
                    <a:pt x="162087" y="288121"/>
                  </a:lnTo>
                  <a:lnTo>
                    <a:pt x="190772" y="253878"/>
                  </a:lnTo>
                  <a:lnTo>
                    <a:pt x="221399" y="221399"/>
                  </a:lnTo>
                  <a:lnTo>
                    <a:pt x="253878" y="190772"/>
                  </a:lnTo>
                  <a:lnTo>
                    <a:pt x="288121" y="162087"/>
                  </a:lnTo>
                  <a:lnTo>
                    <a:pt x="324039" y="135432"/>
                  </a:lnTo>
                  <a:lnTo>
                    <a:pt x="361545" y="110895"/>
                  </a:lnTo>
                  <a:lnTo>
                    <a:pt x="400549" y="88565"/>
                  </a:lnTo>
                  <a:lnTo>
                    <a:pt x="440963" y="68531"/>
                  </a:lnTo>
                  <a:lnTo>
                    <a:pt x="482699" y="50880"/>
                  </a:lnTo>
                  <a:lnTo>
                    <a:pt x="525667" y="35702"/>
                  </a:lnTo>
                  <a:lnTo>
                    <a:pt x="569780" y="23085"/>
                  </a:lnTo>
                  <a:lnTo>
                    <a:pt x="614949" y="13118"/>
                  </a:lnTo>
                  <a:lnTo>
                    <a:pt x="661084" y="5889"/>
                  </a:lnTo>
                  <a:lnTo>
                    <a:pt x="708099" y="1487"/>
                  </a:lnTo>
                  <a:lnTo>
                    <a:pt x="755904" y="0"/>
                  </a:lnTo>
                  <a:lnTo>
                    <a:pt x="803708" y="1487"/>
                  </a:lnTo>
                  <a:lnTo>
                    <a:pt x="850723" y="5889"/>
                  </a:lnTo>
                  <a:lnTo>
                    <a:pt x="896858" y="13118"/>
                  </a:lnTo>
                  <a:lnTo>
                    <a:pt x="942027" y="23085"/>
                  </a:lnTo>
                  <a:lnTo>
                    <a:pt x="986140" y="35702"/>
                  </a:lnTo>
                  <a:lnTo>
                    <a:pt x="1029108" y="50880"/>
                  </a:lnTo>
                  <a:lnTo>
                    <a:pt x="1070844" y="68531"/>
                  </a:lnTo>
                  <a:lnTo>
                    <a:pt x="1111258" y="88565"/>
                  </a:lnTo>
                  <a:lnTo>
                    <a:pt x="1150262" y="110895"/>
                  </a:lnTo>
                  <a:lnTo>
                    <a:pt x="1187768" y="135432"/>
                  </a:lnTo>
                  <a:lnTo>
                    <a:pt x="1223686" y="162087"/>
                  </a:lnTo>
                  <a:lnTo>
                    <a:pt x="1257929" y="190772"/>
                  </a:lnTo>
                  <a:lnTo>
                    <a:pt x="1290408" y="221399"/>
                  </a:lnTo>
                  <a:lnTo>
                    <a:pt x="1321035" y="253878"/>
                  </a:lnTo>
                  <a:lnTo>
                    <a:pt x="1349720" y="288121"/>
                  </a:lnTo>
                  <a:lnTo>
                    <a:pt x="1376375" y="324039"/>
                  </a:lnTo>
                  <a:lnTo>
                    <a:pt x="1400912" y="361545"/>
                  </a:lnTo>
                  <a:lnTo>
                    <a:pt x="1423242" y="400549"/>
                  </a:lnTo>
                  <a:lnTo>
                    <a:pt x="1443276" y="440963"/>
                  </a:lnTo>
                  <a:lnTo>
                    <a:pt x="1460927" y="482699"/>
                  </a:lnTo>
                  <a:lnTo>
                    <a:pt x="1476105" y="525667"/>
                  </a:lnTo>
                  <a:lnTo>
                    <a:pt x="1488722" y="569780"/>
                  </a:lnTo>
                  <a:lnTo>
                    <a:pt x="1498689" y="614949"/>
                  </a:lnTo>
                  <a:lnTo>
                    <a:pt x="1505918" y="661084"/>
                  </a:lnTo>
                  <a:lnTo>
                    <a:pt x="1510320" y="708099"/>
                  </a:lnTo>
                  <a:lnTo>
                    <a:pt x="1511808" y="755903"/>
                  </a:lnTo>
                  <a:lnTo>
                    <a:pt x="1510320" y="803708"/>
                  </a:lnTo>
                  <a:lnTo>
                    <a:pt x="1505918" y="850723"/>
                  </a:lnTo>
                  <a:lnTo>
                    <a:pt x="1498689" y="896858"/>
                  </a:lnTo>
                  <a:lnTo>
                    <a:pt x="1488722" y="942027"/>
                  </a:lnTo>
                  <a:lnTo>
                    <a:pt x="1476105" y="986140"/>
                  </a:lnTo>
                  <a:lnTo>
                    <a:pt x="1460927" y="1029108"/>
                  </a:lnTo>
                  <a:lnTo>
                    <a:pt x="1443276" y="1070844"/>
                  </a:lnTo>
                  <a:lnTo>
                    <a:pt x="1423242" y="1111258"/>
                  </a:lnTo>
                  <a:lnTo>
                    <a:pt x="1400912" y="1150262"/>
                  </a:lnTo>
                  <a:lnTo>
                    <a:pt x="1376375" y="1187768"/>
                  </a:lnTo>
                  <a:lnTo>
                    <a:pt x="1349720" y="1223686"/>
                  </a:lnTo>
                  <a:lnTo>
                    <a:pt x="1321035" y="1257929"/>
                  </a:lnTo>
                  <a:lnTo>
                    <a:pt x="1290408" y="1290408"/>
                  </a:lnTo>
                  <a:lnTo>
                    <a:pt x="1257929" y="1321035"/>
                  </a:lnTo>
                  <a:lnTo>
                    <a:pt x="1223686" y="1349720"/>
                  </a:lnTo>
                  <a:lnTo>
                    <a:pt x="1187768" y="1376375"/>
                  </a:lnTo>
                  <a:lnTo>
                    <a:pt x="1150262" y="1400912"/>
                  </a:lnTo>
                  <a:lnTo>
                    <a:pt x="1111258" y="1423242"/>
                  </a:lnTo>
                  <a:lnTo>
                    <a:pt x="1070844" y="1443276"/>
                  </a:lnTo>
                  <a:lnTo>
                    <a:pt x="1029108" y="1460927"/>
                  </a:lnTo>
                  <a:lnTo>
                    <a:pt x="986140" y="1476105"/>
                  </a:lnTo>
                  <a:lnTo>
                    <a:pt x="942027" y="1488722"/>
                  </a:lnTo>
                  <a:lnTo>
                    <a:pt x="896858" y="1498689"/>
                  </a:lnTo>
                  <a:lnTo>
                    <a:pt x="850723" y="1505918"/>
                  </a:lnTo>
                  <a:lnTo>
                    <a:pt x="803708" y="1510320"/>
                  </a:lnTo>
                  <a:lnTo>
                    <a:pt x="755904" y="1511808"/>
                  </a:lnTo>
                  <a:lnTo>
                    <a:pt x="708099" y="1510320"/>
                  </a:lnTo>
                  <a:lnTo>
                    <a:pt x="661084" y="1505918"/>
                  </a:lnTo>
                  <a:lnTo>
                    <a:pt x="614949" y="1498689"/>
                  </a:lnTo>
                  <a:lnTo>
                    <a:pt x="569780" y="1488722"/>
                  </a:lnTo>
                  <a:lnTo>
                    <a:pt x="525667" y="1476105"/>
                  </a:lnTo>
                  <a:lnTo>
                    <a:pt x="482699" y="1460927"/>
                  </a:lnTo>
                  <a:lnTo>
                    <a:pt x="440963" y="1443276"/>
                  </a:lnTo>
                  <a:lnTo>
                    <a:pt x="400549" y="1423242"/>
                  </a:lnTo>
                  <a:lnTo>
                    <a:pt x="361545" y="1400912"/>
                  </a:lnTo>
                  <a:lnTo>
                    <a:pt x="324039" y="1376375"/>
                  </a:lnTo>
                  <a:lnTo>
                    <a:pt x="288121" y="1349720"/>
                  </a:lnTo>
                  <a:lnTo>
                    <a:pt x="253878" y="1321035"/>
                  </a:lnTo>
                  <a:lnTo>
                    <a:pt x="221399" y="1290408"/>
                  </a:lnTo>
                  <a:lnTo>
                    <a:pt x="190772" y="1257929"/>
                  </a:lnTo>
                  <a:lnTo>
                    <a:pt x="162087" y="1223686"/>
                  </a:lnTo>
                  <a:lnTo>
                    <a:pt x="135432" y="1187768"/>
                  </a:lnTo>
                  <a:lnTo>
                    <a:pt x="110895" y="1150262"/>
                  </a:lnTo>
                  <a:lnTo>
                    <a:pt x="88565" y="1111258"/>
                  </a:lnTo>
                  <a:lnTo>
                    <a:pt x="68531" y="1070844"/>
                  </a:lnTo>
                  <a:lnTo>
                    <a:pt x="50880" y="1029108"/>
                  </a:lnTo>
                  <a:lnTo>
                    <a:pt x="35702" y="986140"/>
                  </a:lnTo>
                  <a:lnTo>
                    <a:pt x="23085" y="942027"/>
                  </a:lnTo>
                  <a:lnTo>
                    <a:pt x="13118" y="896858"/>
                  </a:lnTo>
                  <a:lnTo>
                    <a:pt x="5889" y="850723"/>
                  </a:lnTo>
                  <a:lnTo>
                    <a:pt x="1487" y="803708"/>
                  </a:lnTo>
                  <a:lnTo>
                    <a:pt x="0" y="7559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1842" y="2444561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6255" y="2284224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7492" y="2122299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1905" y="1965136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9695" y="2662428"/>
              <a:ext cx="82550" cy="50800"/>
            </a:xfrm>
            <a:custGeom>
              <a:avLst/>
              <a:gdLst/>
              <a:ahLst/>
              <a:cxnLst/>
              <a:rect l="l" t="t" r="r" b="b"/>
              <a:pathLst>
                <a:path w="82550" h="50800">
                  <a:moveTo>
                    <a:pt x="0" y="0"/>
                  </a:moveTo>
                  <a:lnTo>
                    <a:pt x="82296" y="502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2603" y="1969008"/>
              <a:ext cx="82550" cy="50800"/>
            </a:xfrm>
            <a:custGeom>
              <a:avLst/>
              <a:gdLst/>
              <a:ahLst/>
              <a:cxnLst/>
              <a:rect l="l" t="t" r="r" b="b"/>
              <a:pathLst>
                <a:path w="82550" h="50800">
                  <a:moveTo>
                    <a:pt x="0" y="0"/>
                  </a:moveTo>
                  <a:lnTo>
                    <a:pt x="82296" y="502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3442" y="3739713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29070" y="304761"/>
                  </a:moveTo>
                  <a:lnTo>
                    <a:pt x="87480" y="295814"/>
                  </a:lnTo>
                  <a:lnTo>
                    <a:pt x="51690" y="273368"/>
                  </a:lnTo>
                  <a:lnTo>
                    <a:pt x="23786" y="239930"/>
                  </a:lnTo>
                  <a:lnTo>
                    <a:pt x="5860" y="198001"/>
                  </a:lnTo>
                  <a:lnTo>
                    <a:pt x="0" y="150088"/>
                  </a:lnTo>
                  <a:lnTo>
                    <a:pt x="7527" y="102408"/>
                  </a:lnTo>
                  <a:lnTo>
                    <a:pt x="26905" y="61129"/>
                  </a:lnTo>
                  <a:lnTo>
                    <a:pt x="55959" y="28681"/>
                  </a:lnTo>
                  <a:lnTo>
                    <a:pt x="92513" y="7495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07093" y="3436501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29070" y="304761"/>
                  </a:moveTo>
                  <a:lnTo>
                    <a:pt x="87480" y="295814"/>
                  </a:lnTo>
                  <a:lnTo>
                    <a:pt x="51690" y="273368"/>
                  </a:lnTo>
                  <a:lnTo>
                    <a:pt x="23786" y="239930"/>
                  </a:lnTo>
                  <a:lnTo>
                    <a:pt x="5860" y="198001"/>
                  </a:lnTo>
                  <a:lnTo>
                    <a:pt x="0" y="150088"/>
                  </a:lnTo>
                  <a:lnTo>
                    <a:pt x="7527" y="102403"/>
                  </a:lnTo>
                  <a:lnTo>
                    <a:pt x="26905" y="61123"/>
                  </a:lnTo>
                  <a:lnTo>
                    <a:pt x="55959" y="28678"/>
                  </a:lnTo>
                  <a:lnTo>
                    <a:pt x="92513" y="7494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03917" y="3133288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29070" y="304761"/>
                  </a:moveTo>
                  <a:lnTo>
                    <a:pt x="87480" y="295813"/>
                  </a:lnTo>
                  <a:lnTo>
                    <a:pt x="51690" y="273365"/>
                  </a:lnTo>
                  <a:lnTo>
                    <a:pt x="23786" y="239924"/>
                  </a:lnTo>
                  <a:lnTo>
                    <a:pt x="5860" y="197996"/>
                  </a:lnTo>
                  <a:lnTo>
                    <a:pt x="0" y="150088"/>
                  </a:lnTo>
                  <a:lnTo>
                    <a:pt x="7527" y="102403"/>
                  </a:lnTo>
                  <a:lnTo>
                    <a:pt x="26905" y="61123"/>
                  </a:lnTo>
                  <a:lnTo>
                    <a:pt x="55959" y="28678"/>
                  </a:lnTo>
                  <a:lnTo>
                    <a:pt x="92513" y="7494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7572" y="2830079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30670" y="304787"/>
                  </a:moveTo>
                  <a:lnTo>
                    <a:pt x="88663" y="296284"/>
                  </a:lnTo>
                  <a:lnTo>
                    <a:pt x="52439" y="274013"/>
                  </a:lnTo>
                  <a:lnTo>
                    <a:pt x="24152" y="240523"/>
                  </a:lnTo>
                  <a:lnTo>
                    <a:pt x="5955" y="198361"/>
                  </a:lnTo>
                  <a:lnTo>
                    <a:pt x="0" y="150075"/>
                  </a:lnTo>
                  <a:lnTo>
                    <a:pt x="7522" y="102390"/>
                  </a:lnTo>
                  <a:lnTo>
                    <a:pt x="26900" y="61112"/>
                  </a:lnTo>
                  <a:lnTo>
                    <a:pt x="55955" y="28668"/>
                  </a:lnTo>
                  <a:lnTo>
                    <a:pt x="92512" y="7488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2659" y="4046220"/>
              <a:ext cx="1905" cy="97790"/>
            </a:xfrm>
            <a:custGeom>
              <a:avLst/>
              <a:gdLst/>
              <a:ahLst/>
              <a:cxnLst/>
              <a:rect l="l" t="t" r="r" b="b"/>
              <a:pathLst>
                <a:path w="1904" h="97789">
                  <a:moveTo>
                    <a:pt x="1524" y="0"/>
                  </a:moveTo>
                  <a:lnTo>
                    <a:pt x="0" y="9753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4371" y="2732532"/>
              <a:ext cx="1905" cy="97790"/>
            </a:xfrm>
            <a:custGeom>
              <a:avLst/>
              <a:gdLst/>
              <a:ahLst/>
              <a:cxnLst/>
              <a:rect l="l" t="t" r="r" b="b"/>
              <a:pathLst>
                <a:path w="1904" h="97789">
                  <a:moveTo>
                    <a:pt x="1524" y="0"/>
                  </a:moveTo>
                  <a:lnTo>
                    <a:pt x="0" y="97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12064" y="2510143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263944" y="0"/>
                  </a:moveTo>
                  <a:lnTo>
                    <a:pt x="264223" y="457"/>
                  </a:lnTo>
                  <a:lnTo>
                    <a:pt x="264490" y="914"/>
                  </a:lnTo>
                  <a:lnTo>
                    <a:pt x="264756" y="1384"/>
                  </a:lnTo>
                  <a:lnTo>
                    <a:pt x="279100" y="41769"/>
                  </a:lnTo>
                  <a:lnTo>
                    <a:pt x="278665" y="84287"/>
                  </a:lnTo>
                  <a:lnTo>
                    <a:pt x="264527" y="125780"/>
                  </a:lnTo>
                  <a:lnTo>
                    <a:pt x="237760" y="163091"/>
                  </a:lnTo>
                  <a:lnTo>
                    <a:pt x="199440" y="193065"/>
                  </a:lnTo>
                  <a:lnTo>
                    <a:pt x="154327" y="211259"/>
                  </a:lnTo>
                  <a:lnTo>
                    <a:pt x="108631" y="215783"/>
                  </a:lnTo>
                  <a:lnTo>
                    <a:pt x="65627" y="207281"/>
                  </a:lnTo>
                  <a:lnTo>
                    <a:pt x="28588" y="186400"/>
                  </a:lnTo>
                  <a:lnTo>
                    <a:pt x="787" y="153784"/>
                  </a:lnTo>
                  <a:lnTo>
                    <a:pt x="520" y="153327"/>
                  </a:lnTo>
                  <a:lnTo>
                    <a:pt x="266" y="152857"/>
                  </a:lnTo>
                  <a:lnTo>
                    <a:pt x="0" y="1523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3200" y="2368856"/>
              <a:ext cx="278765" cy="215900"/>
            </a:xfrm>
            <a:custGeom>
              <a:avLst/>
              <a:gdLst/>
              <a:ahLst/>
              <a:cxnLst/>
              <a:rect l="l" t="t" r="r" b="b"/>
              <a:pathLst>
                <a:path w="278765" h="215900">
                  <a:moveTo>
                    <a:pt x="263156" y="0"/>
                  </a:moveTo>
                  <a:lnTo>
                    <a:pt x="263423" y="457"/>
                  </a:lnTo>
                  <a:lnTo>
                    <a:pt x="263702" y="914"/>
                  </a:lnTo>
                  <a:lnTo>
                    <a:pt x="263956" y="1371"/>
                  </a:lnTo>
                  <a:lnTo>
                    <a:pt x="278306" y="41758"/>
                  </a:lnTo>
                  <a:lnTo>
                    <a:pt x="277875" y="84279"/>
                  </a:lnTo>
                  <a:lnTo>
                    <a:pt x="263739" y="125775"/>
                  </a:lnTo>
                  <a:lnTo>
                    <a:pt x="236973" y="163090"/>
                  </a:lnTo>
                  <a:lnTo>
                    <a:pt x="198653" y="193065"/>
                  </a:lnTo>
                  <a:lnTo>
                    <a:pt x="153541" y="211258"/>
                  </a:lnTo>
                  <a:lnTo>
                    <a:pt x="107847" y="215778"/>
                  </a:lnTo>
                  <a:lnTo>
                    <a:pt x="64845" y="207273"/>
                  </a:lnTo>
                  <a:lnTo>
                    <a:pt x="27805" y="186388"/>
                  </a:lnTo>
                  <a:lnTo>
                    <a:pt x="0" y="15377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33551" y="2224393"/>
              <a:ext cx="278765" cy="215900"/>
            </a:xfrm>
            <a:custGeom>
              <a:avLst/>
              <a:gdLst/>
              <a:ahLst/>
              <a:cxnLst/>
              <a:rect l="l" t="t" r="r" b="b"/>
              <a:pathLst>
                <a:path w="278765" h="215900">
                  <a:moveTo>
                    <a:pt x="263156" y="0"/>
                  </a:moveTo>
                  <a:lnTo>
                    <a:pt x="263423" y="457"/>
                  </a:lnTo>
                  <a:lnTo>
                    <a:pt x="263702" y="914"/>
                  </a:lnTo>
                  <a:lnTo>
                    <a:pt x="263956" y="1371"/>
                  </a:lnTo>
                  <a:lnTo>
                    <a:pt x="278306" y="41758"/>
                  </a:lnTo>
                  <a:lnTo>
                    <a:pt x="277875" y="84279"/>
                  </a:lnTo>
                  <a:lnTo>
                    <a:pt x="263739" y="125775"/>
                  </a:lnTo>
                  <a:lnTo>
                    <a:pt x="236973" y="163090"/>
                  </a:lnTo>
                  <a:lnTo>
                    <a:pt x="198653" y="193065"/>
                  </a:lnTo>
                  <a:lnTo>
                    <a:pt x="153541" y="211258"/>
                  </a:lnTo>
                  <a:lnTo>
                    <a:pt x="107847" y="215778"/>
                  </a:lnTo>
                  <a:lnTo>
                    <a:pt x="64845" y="207273"/>
                  </a:lnTo>
                  <a:lnTo>
                    <a:pt x="27805" y="186388"/>
                  </a:lnTo>
                  <a:lnTo>
                    <a:pt x="0" y="15377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91526" y="2083106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263944" y="0"/>
                  </a:moveTo>
                  <a:lnTo>
                    <a:pt x="264223" y="457"/>
                  </a:lnTo>
                  <a:lnTo>
                    <a:pt x="264490" y="914"/>
                  </a:lnTo>
                  <a:lnTo>
                    <a:pt x="264756" y="1384"/>
                  </a:lnTo>
                  <a:lnTo>
                    <a:pt x="279100" y="41769"/>
                  </a:lnTo>
                  <a:lnTo>
                    <a:pt x="278665" y="84287"/>
                  </a:lnTo>
                  <a:lnTo>
                    <a:pt x="264527" y="125780"/>
                  </a:lnTo>
                  <a:lnTo>
                    <a:pt x="237760" y="163091"/>
                  </a:lnTo>
                  <a:lnTo>
                    <a:pt x="199440" y="193065"/>
                  </a:lnTo>
                  <a:lnTo>
                    <a:pt x="154327" y="211259"/>
                  </a:lnTo>
                  <a:lnTo>
                    <a:pt x="108631" y="215783"/>
                  </a:lnTo>
                  <a:lnTo>
                    <a:pt x="65627" y="207281"/>
                  </a:lnTo>
                  <a:lnTo>
                    <a:pt x="28588" y="186400"/>
                  </a:lnTo>
                  <a:lnTo>
                    <a:pt x="787" y="153784"/>
                  </a:lnTo>
                  <a:lnTo>
                    <a:pt x="520" y="153327"/>
                  </a:lnTo>
                  <a:lnTo>
                    <a:pt x="254" y="152857"/>
                  </a:lnTo>
                  <a:lnTo>
                    <a:pt x="0" y="1523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8943" y="2660904"/>
              <a:ext cx="81280" cy="47625"/>
            </a:xfrm>
            <a:custGeom>
              <a:avLst/>
              <a:gdLst/>
              <a:ahLst/>
              <a:cxnLst/>
              <a:rect l="l" t="t" r="r" b="b"/>
              <a:pathLst>
                <a:path w="81279" h="47625">
                  <a:moveTo>
                    <a:pt x="80772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53655" y="2042160"/>
              <a:ext cx="82550" cy="45720"/>
            </a:xfrm>
            <a:custGeom>
              <a:avLst/>
              <a:gdLst/>
              <a:ahLst/>
              <a:cxnLst/>
              <a:rect l="l" t="t" r="r" b="b"/>
              <a:pathLst>
                <a:path w="82550" h="45719">
                  <a:moveTo>
                    <a:pt x="82296" y="0"/>
                  </a:moveTo>
                  <a:lnTo>
                    <a:pt x="0" y="457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4949" y="2700900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9423" y="0"/>
                  </a:moveTo>
                  <a:lnTo>
                    <a:pt x="1066" y="4813"/>
                  </a:lnTo>
                  <a:lnTo>
                    <a:pt x="0" y="10769"/>
                  </a:lnTo>
                  <a:lnTo>
                    <a:pt x="2844" y="15709"/>
                  </a:lnTo>
                  <a:lnTo>
                    <a:pt x="5689" y="20650"/>
                  </a:lnTo>
                  <a:lnTo>
                    <a:pt x="11391" y="22694"/>
                  </a:lnTo>
                  <a:lnTo>
                    <a:pt x="19748" y="17868"/>
                  </a:lnTo>
                  <a:lnTo>
                    <a:pt x="20815" y="11912"/>
                  </a:lnTo>
                  <a:lnTo>
                    <a:pt x="15112" y="2044"/>
                  </a:lnTo>
                  <a:lnTo>
                    <a:pt x="9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4949" y="2700900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2844" y="15709"/>
                  </a:moveTo>
                  <a:lnTo>
                    <a:pt x="0" y="10769"/>
                  </a:lnTo>
                  <a:lnTo>
                    <a:pt x="1066" y="4813"/>
                  </a:lnTo>
                  <a:lnTo>
                    <a:pt x="5245" y="2413"/>
                  </a:lnTo>
                  <a:lnTo>
                    <a:pt x="9423" y="0"/>
                  </a:lnTo>
                  <a:lnTo>
                    <a:pt x="15112" y="2044"/>
                  </a:lnTo>
                  <a:lnTo>
                    <a:pt x="17970" y="6972"/>
                  </a:lnTo>
                  <a:lnTo>
                    <a:pt x="20815" y="11912"/>
                  </a:lnTo>
                  <a:lnTo>
                    <a:pt x="19748" y="17868"/>
                  </a:lnTo>
                  <a:lnTo>
                    <a:pt x="15570" y="20281"/>
                  </a:lnTo>
                  <a:lnTo>
                    <a:pt x="11391" y="22694"/>
                  </a:lnTo>
                  <a:lnTo>
                    <a:pt x="5689" y="20650"/>
                  </a:lnTo>
                  <a:lnTo>
                    <a:pt x="2844" y="1570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11947" y="1957616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667" y="0"/>
                  </a:moveTo>
                  <a:lnTo>
                    <a:pt x="1562" y="5270"/>
                  </a:lnTo>
                  <a:lnTo>
                    <a:pt x="0" y="11087"/>
                  </a:lnTo>
                  <a:lnTo>
                    <a:pt x="2628" y="15646"/>
                  </a:lnTo>
                  <a:lnTo>
                    <a:pt x="5257" y="20205"/>
                  </a:lnTo>
                  <a:lnTo>
                    <a:pt x="11087" y="21767"/>
                  </a:lnTo>
                  <a:lnTo>
                    <a:pt x="20192" y="16497"/>
                  </a:lnTo>
                  <a:lnTo>
                    <a:pt x="21755" y="10680"/>
                  </a:lnTo>
                  <a:lnTo>
                    <a:pt x="16497" y="15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11947" y="1957616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628" y="15646"/>
                  </a:moveTo>
                  <a:lnTo>
                    <a:pt x="0" y="11087"/>
                  </a:lnTo>
                  <a:lnTo>
                    <a:pt x="1562" y="5270"/>
                  </a:lnTo>
                  <a:lnTo>
                    <a:pt x="6121" y="2628"/>
                  </a:lnTo>
                  <a:lnTo>
                    <a:pt x="10667" y="0"/>
                  </a:lnTo>
                  <a:lnTo>
                    <a:pt x="16497" y="1562"/>
                  </a:lnTo>
                  <a:lnTo>
                    <a:pt x="19126" y="6121"/>
                  </a:lnTo>
                  <a:lnTo>
                    <a:pt x="21755" y="10680"/>
                  </a:lnTo>
                  <a:lnTo>
                    <a:pt x="20192" y="16497"/>
                  </a:lnTo>
                  <a:lnTo>
                    <a:pt x="15646" y="19138"/>
                  </a:lnTo>
                  <a:lnTo>
                    <a:pt x="11087" y="21767"/>
                  </a:lnTo>
                  <a:lnTo>
                    <a:pt x="5257" y="20205"/>
                  </a:lnTo>
                  <a:lnTo>
                    <a:pt x="2628" y="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37497" y="414677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667" y="0"/>
                  </a:moveTo>
                  <a:lnTo>
                    <a:pt x="1562" y="5270"/>
                  </a:lnTo>
                  <a:lnTo>
                    <a:pt x="0" y="11087"/>
                  </a:lnTo>
                  <a:lnTo>
                    <a:pt x="2628" y="15646"/>
                  </a:lnTo>
                  <a:lnTo>
                    <a:pt x="5257" y="20205"/>
                  </a:lnTo>
                  <a:lnTo>
                    <a:pt x="11087" y="21767"/>
                  </a:lnTo>
                  <a:lnTo>
                    <a:pt x="20192" y="16497"/>
                  </a:lnTo>
                  <a:lnTo>
                    <a:pt x="21755" y="10680"/>
                  </a:lnTo>
                  <a:lnTo>
                    <a:pt x="16497" y="15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37497" y="41467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628" y="15646"/>
                  </a:moveTo>
                  <a:lnTo>
                    <a:pt x="0" y="11087"/>
                  </a:lnTo>
                  <a:lnTo>
                    <a:pt x="1562" y="5270"/>
                  </a:lnTo>
                  <a:lnTo>
                    <a:pt x="6121" y="2628"/>
                  </a:lnTo>
                  <a:lnTo>
                    <a:pt x="10667" y="0"/>
                  </a:lnTo>
                  <a:lnTo>
                    <a:pt x="16497" y="1562"/>
                  </a:lnTo>
                  <a:lnTo>
                    <a:pt x="19126" y="6121"/>
                  </a:lnTo>
                  <a:lnTo>
                    <a:pt x="21755" y="10680"/>
                  </a:lnTo>
                  <a:lnTo>
                    <a:pt x="20192" y="16497"/>
                  </a:lnTo>
                  <a:lnTo>
                    <a:pt x="15646" y="19138"/>
                  </a:lnTo>
                  <a:lnTo>
                    <a:pt x="11087" y="21767"/>
                  </a:lnTo>
                  <a:lnTo>
                    <a:pt x="5257" y="20205"/>
                  </a:lnTo>
                  <a:lnTo>
                    <a:pt x="2628" y="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37647" y="202587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667" y="0"/>
                  </a:moveTo>
                  <a:lnTo>
                    <a:pt x="1562" y="5270"/>
                  </a:lnTo>
                  <a:lnTo>
                    <a:pt x="0" y="11087"/>
                  </a:lnTo>
                  <a:lnTo>
                    <a:pt x="2628" y="15646"/>
                  </a:lnTo>
                  <a:lnTo>
                    <a:pt x="5257" y="20205"/>
                  </a:lnTo>
                  <a:lnTo>
                    <a:pt x="11087" y="21767"/>
                  </a:lnTo>
                  <a:lnTo>
                    <a:pt x="20192" y="16497"/>
                  </a:lnTo>
                  <a:lnTo>
                    <a:pt x="21755" y="10680"/>
                  </a:lnTo>
                  <a:lnTo>
                    <a:pt x="16497" y="15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7647" y="202587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628" y="15646"/>
                  </a:moveTo>
                  <a:lnTo>
                    <a:pt x="0" y="11087"/>
                  </a:lnTo>
                  <a:lnTo>
                    <a:pt x="1562" y="5270"/>
                  </a:lnTo>
                  <a:lnTo>
                    <a:pt x="6121" y="2628"/>
                  </a:lnTo>
                  <a:lnTo>
                    <a:pt x="10667" y="0"/>
                  </a:lnTo>
                  <a:lnTo>
                    <a:pt x="16497" y="1562"/>
                  </a:lnTo>
                  <a:lnTo>
                    <a:pt x="19126" y="6121"/>
                  </a:lnTo>
                  <a:lnTo>
                    <a:pt x="21755" y="10680"/>
                  </a:lnTo>
                  <a:lnTo>
                    <a:pt x="20192" y="16497"/>
                  </a:lnTo>
                  <a:lnTo>
                    <a:pt x="15646" y="19138"/>
                  </a:lnTo>
                  <a:lnTo>
                    <a:pt x="11087" y="21767"/>
                  </a:lnTo>
                  <a:lnTo>
                    <a:pt x="5257" y="20205"/>
                  </a:lnTo>
                  <a:lnTo>
                    <a:pt x="2628" y="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70819" y="1580123"/>
            <a:ext cx="3511550" cy="3455670"/>
            <a:chOff x="470819" y="1580123"/>
            <a:chExt cx="3511550" cy="3455670"/>
          </a:xfrm>
        </p:grpSpPr>
        <p:sp>
          <p:nvSpPr>
            <p:cNvPr id="33" name="object 33"/>
            <p:cNvSpPr/>
            <p:nvPr/>
          </p:nvSpPr>
          <p:spPr>
            <a:xfrm>
              <a:off x="1507952" y="3881547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9" y="914"/>
                  </a:lnTo>
                  <a:lnTo>
                    <a:pt x="388493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0064" y="3665647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8" y="914"/>
                  </a:lnTo>
                  <a:lnTo>
                    <a:pt x="388492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93764" y="3452922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8" y="914"/>
                  </a:lnTo>
                  <a:lnTo>
                    <a:pt x="388492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85877" y="3237022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8" y="914"/>
                  </a:lnTo>
                  <a:lnTo>
                    <a:pt x="388492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6172" y="4108703"/>
              <a:ext cx="123825" cy="71755"/>
            </a:xfrm>
            <a:custGeom>
              <a:avLst/>
              <a:gdLst/>
              <a:ahLst/>
              <a:cxnLst/>
              <a:rect l="l" t="t" r="r" b="b"/>
              <a:pathLst>
                <a:path w="123825" h="71754">
                  <a:moveTo>
                    <a:pt x="123443" y="0"/>
                  </a:moveTo>
                  <a:lnTo>
                    <a:pt x="0" y="716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78480" y="3169919"/>
              <a:ext cx="123825" cy="71755"/>
            </a:xfrm>
            <a:custGeom>
              <a:avLst/>
              <a:gdLst/>
              <a:ahLst/>
              <a:cxnLst/>
              <a:rect l="l" t="t" r="r" b="b"/>
              <a:pathLst>
                <a:path w="123825" h="71755">
                  <a:moveTo>
                    <a:pt x="123443" y="0"/>
                  </a:moveTo>
                  <a:lnTo>
                    <a:pt x="0" y="716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03334" y="2766441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20746" y="2533077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38159" y="2301304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55570" y="2071116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96768" y="3087623"/>
              <a:ext cx="125095" cy="73660"/>
            </a:xfrm>
            <a:custGeom>
              <a:avLst/>
              <a:gdLst/>
              <a:ahLst/>
              <a:cxnLst/>
              <a:rect l="l" t="t" r="r" b="b"/>
              <a:pathLst>
                <a:path w="125094" h="73660">
                  <a:moveTo>
                    <a:pt x="0" y="0"/>
                  </a:moveTo>
                  <a:lnTo>
                    <a:pt x="124968" y="731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083" y="2083307"/>
              <a:ext cx="123825" cy="73660"/>
            </a:xfrm>
            <a:custGeom>
              <a:avLst/>
              <a:gdLst/>
              <a:ahLst/>
              <a:cxnLst/>
              <a:rect l="l" t="t" r="r" b="b"/>
              <a:pathLst>
                <a:path w="123825" h="73660">
                  <a:moveTo>
                    <a:pt x="0" y="0"/>
                  </a:moveTo>
                  <a:lnTo>
                    <a:pt x="123444" y="731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0636" y="3568873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7461" y="3121198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7461" y="2671935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85873" y="2224260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82268" y="4023359"/>
              <a:ext cx="3175" cy="142240"/>
            </a:xfrm>
            <a:custGeom>
              <a:avLst/>
              <a:gdLst/>
              <a:ahLst/>
              <a:cxnLst/>
              <a:rect l="l" t="t" r="r" b="b"/>
              <a:pathLst>
                <a:path w="3175" h="142239">
                  <a:moveTo>
                    <a:pt x="3047" y="0"/>
                  </a:moveTo>
                  <a:lnTo>
                    <a:pt x="0" y="1417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9219" y="2080259"/>
              <a:ext cx="5080" cy="142240"/>
            </a:xfrm>
            <a:custGeom>
              <a:avLst/>
              <a:gdLst/>
              <a:ahLst/>
              <a:cxnLst/>
              <a:rect l="l" t="t" r="r" b="b"/>
              <a:pathLst>
                <a:path w="5080" h="142239">
                  <a:moveTo>
                    <a:pt x="4571" y="0"/>
                  </a:moveTo>
                  <a:lnTo>
                    <a:pt x="0" y="1417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84429" y="206388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5174" y="0"/>
                  </a:moveTo>
                  <a:lnTo>
                    <a:pt x="8599" y="2212"/>
                  </a:lnTo>
                  <a:lnTo>
                    <a:pt x="3402" y="6795"/>
                  </a:lnTo>
                  <a:lnTo>
                    <a:pt x="466" y="12809"/>
                  </a:lnTo>
                  <a:lnTo>
                    <a:pt x="0" y="19488"/>
                  </a:lnTo>
                  <a:lnTo>
                    <a:pt x="2211" y="26063"/>
                  </a:lnTo>
                  <a:lnTo>
                    <a:pt x="6800" y="31265"/>
                  </a:lnTo>
                  <a:lnTo>
                    <a:pt x="12817" y="34201"/>
                  </a:lnTo>
                  <a:lnTo>
                    <a:pt x="19493" y="34664"/>
                  </a:lnTo>
                  <a:lnTo>
                    <a:pt x="26061" y="32451"/>
                  </a:lnTo>
                  <a:lnTo>
                    <a:pt x="31264" y="27869"/>
                  </a:lnTo>
                  <a:lnTo>
                    <a:pt x="34200" y="21855"/>
                  </a:lnTo>
                  <a:lnTo>
                    <a:pt x="34668" y="15176"/>
                  </a:lnTo>
                  <a:lnTo>
                    <a:pt x="32462" y="8601"/>
                  </a:lnTo>
                  <a:lnTo>
                    <a:pt x="27873" y="3398"/>
                  </a:lnTo>
                  <a:lnTo>
                    <a:pt x="21854" y="463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4429" y="206388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" y="26063"/>
                  </a:moveTo>
                  <a:lnTo>
                    <a:pt x="0" y="19488"/>
                  </a:lnTo>
                  <a:lnTo>
                    <a:pt x="466" y="12809"/>
                  </a:lnTo>
                  <a:lnTo>
                    <a:pt x="3402" y="6795"/>
                  </a:lnTo>
                  <a:lnTo>
                    <a:pt x="8599" y="2212"/>
                  </a:lnTo>
                  <a:lnTo>
                    <a:pt x="15174" y="0"/>
                  </a:lnTo>
                  <a:lnTo>
                    <a:pt x="21854" y="463"/>
                  </a:lnTo>
                  <a:lnTo>
                    <a:pt x="27873" y="3398"/>
                  </a:lnTo>
                  <a:lnTo>
                    <a:pt x="32462" y="8601"/>
                  </a:lnTo>
                  <a:lnTo>
                    <a:pt x="34668" y="15176"/>
                  </a:lnTo>
                  <a:lnTo>
                    <a:pt x="34200" y="21855"/>
                  </a:lnTo>
                  <a:lnTo>
                    <a:pt x="31264" y="27869"/>
                  </a:lnTo>
                  <a:lnTo>
                    <a:pt x="26061" y="32451"/>
                  </a:lnTo>
                  <a:lnTo>
                    <a:pt x="19493" y="34664"/>
                  </a:lnTo>
                  <a:lnTo>
                    <a:pt x="12817" y="34201"/>
                  </a:lnTo>
                  <a:lnTo>
                    <a:pt x="6800" y="31265"/>
                  </a:lnTo>
                  <a:lnTo>
                    <a:pt x="2211" y="260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60616" y="415620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5174" y="0"/>
                  </a:moveTo>
                  <a:lnTo>
                    <a:pt x="8599" y="2212"/>
                  </a:lnTo>
                  <a:lnTo>
                    <a:pt x="3402" y="6795"/>
                  </a:lnTo>
                  <a:lnTo>
                    <a:pt x="466" y="12809"/>
                  </a:lnTo>
                  <a:lnTo>
                    <a:pt x="0" y="19488"/>
                  </a:lnTo>
                  <a:lnTo>
                    <a:pt x="2211" y="26063"/>
                  </a:lnTo>
                  <a:lnTo>
                    <a:pt x="6800" y="31265"/>
                  </a:lnTo>
                  <a:lnTo>
                    <a:pt x="12817" y="34201"/>
                  </a:lnTo>
                  <a:lnTo>
                    <a:pt x="19493" y="34664"/>
                  </a:lnTo>
                  <a:lnTo>
                    <a:pt x="26061" y="32451"/>
                  </a:lnTo>
                  <a:lnTo>
                    <a:pt x="31264" y="27869"/>
                  </a:lnTo>
                  <a:lnTo>
                    <a:pt x="34200" y="21855"/>
                  </a:lnTo>
                  <a:lnTo>
                    <a:pt x="34668" y="15176"/>
                  </a:lnTo>
                  <a:lnTo>
                    <a:pt x="32462" y="8601"/>
                  </a:lnTo>
                  <a:lnTo>
                    <a:pt x="27873" y="3398"/>
                  </a:lnTo>
                  <a:lnTo>
                    <a:pt x="21854" y="463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60616" y="415620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" y="26063"/>
                  </a:moveTo>
                  <a:lnTo>
                    <a:pt x="0" y="19488"/>
                  </a:lnTo>
                  <a:lnTo>
                    <a:pt x="466" y="12809"/>
                  </a:lnTo>
                  <a:lnTo>
                    <a:pt x="3402" y="6795"/>
                  </a:lnTo>
                  <a:lnTo>
                    <a:pt x="8599" y="2212"/>
                  </a:lnTo>
                  <a:lnTo>
                    <a:pt x="15174" y="0"/>
                  </a:lnTo>
                  <a:lnTo>
                    <a:pt x="21854" y="463"/>
                  </a:lnTo>
                  <a:lnTo>
                    <a:pt x="27873" y="3398"/>
                  </a:lnTo>
                  <a:lnTo>
                    <a:pt x="32462" y="8601"/>
                  </a:lnTo>
                  <a:lnTo>
                    <a:pt x="34668" y="15176"/>
                  </a:lnTo>
                  <a:lnTo>
                    <a:pt x="34200" y="21855"/>
                  </a:lnTo>
                  <a:lnTo>
                    <a:pt x="31264" y="27869"/>
                  </a:lnTo>
                  <a:lnTo>
                    <a:pt x="26061" y="32451"/>
                  </a:lnTo>
                  <a:lnTo>
                    <a:pt x="19493" y="34664"/>
                  </a:lnTo>
                  <a:lnTo>
                    <a:pt x="12817" y="34201"/>
                  </a:lnTo>
                  <a:lnTo>
                    <a:pt x="6800" y="31265"/>
                  </a:lnTo>
                  <a:lnTo>
                    <a:pt x="2211" y="260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95766" y="3141793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5174" y="0"/>
                  </a:moveTo>
                  <a:lnTo>
                    <a:pt x="8599" y="2212"/>
                  </a:lnTo>
                  <a:lnTo>
                    <a:pt x="3402" y="6795"/>
                  </a:lnTo>
                  <a:lnTo>
                    <a:pt x="466" y="12809"/>
                  </a:lnTo>
                  <a:lnTo>
                    <a:pt x="0" y="19488"/>
                  </a:lnTo>
                  <a:lnTo>
                    <a:pt x="2211" y="26063"/>
                  </a:lnTo>
                  <a:lnTo>
                    <a:pt x="6800" y="31265"/>
                  </a:lnTo>
                  <a:lnTo>
                    <a:pt x="12817" y="34201"/>
                  </a:lnTo>
                  <a:lnTo>
                    <a:pt x="19493" y="34664"/>
                  </a:lnTo>
                  <a:lnTo>
                    <a:pt x="26061" y="32451"/>
                  </a:lnTo>
                  <a:lnTo>
                    <a:pt x="31264" y="27869"/>
                  </a:lnTo>
                  <a:lnTo>
                    <a:pt x="34200" y="21855"/>
                  </a:lnTo>
                  <a:lnTo>
                    <a:pt x="34668" y="15176"/>
                  </a:lnTo>
                  <a:lnTo>
                    <a:pt x="32462" y="8601"/>
                  </a:lnTo>
                  <a:lnTo>
                    <a:pt x="27873" y="3398"/>
                  </a:lnTo>
                  <a:lnTo>
                    <a:pt x="21854" y="463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95766" y="3141793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" y="26063"/>
                  </a:moveTo>
                  <a:lnTo>
                    <a:pt x="0" y="19488"/>
                  </a:lnTo>
                  <a:lnTo>
                    <a:pt x="466" y="12809"/>
                  </a:lnTo>
                  <a:lnTo>
                    <a:pt x="3402" y="6795"/>
                  </a:lnTo>
                  <a:lnTo>
                    <a:pt x="8599" y="2212"/>
                  </a:lnTo>
                  <a:lnTo>
                    <a:pt x="15174" y="0"/>
                  </a:lnTo>
                  <a:lnTo>
                    <a:pt x="21854" y="463"/>
                  </a:lnTo>
                  <a:lnTo>
                    <a:pt x="27873" y="3398"/>
                  </a:lnTo>
                  <a:lnTo>
                    <a:pt x="32462" y="8601"/>
                  </a:lnTo>
                  <a:lnTo>
                    <a:pt x="34668" y="15176"/>
                  </a:lnTo>
                  <a:lnTo>
                    <a:pt x="34200" y="21855"/>
                  </a:lnTo>
                  <a:lnTo>
                    <a:pt x="31264" y="27869"/>
                  </a:lnTo>
                  <a:lnTo>
                    <a:pt x="26061" y="32451"/>
                  </a:lnTo>
                  <a:lnTo>
                    <a:pt x="19493" y="34664"/>
                  </a:lnTo>
                  <a:lnTo>
                    <a:pt x="12817" y="34201"/>
                  </a:lnTo>
                  <a:lnTo>
                    <a:pt x="6800" y="31265"/>
                  </a:lnTo>
                  <a:lnTo>
                    <a:pt x="2211" y="260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6684" y="2743200"/>
              <a:ext cx="789940" cy="457200"/>
            </a:xfrm>
            <a:custGeom>
              <a:avLst/>
              <a:gdLst/>
              <a:ahLst/>
              <a:cxnLst/>
              <a:rect l="l" t="t" r="r" b="b"/>
              <a:pathLst>
                <a:path w="789939" h="457200">
                  <a:moveTo>
                    <a:pt x="0" y="457200"/>
                  </a:moveTo>
                  <a:lnTo>
                    <a:pt x="789432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70076" y="4114799"/>
              <a:ext cx="3175" cy="914400"/>
            </a:xfrm>
            <a:custGeom>
              <a:avLst/>
              <a:gdLst/>
              <a:ahLst/>
              <a:cxnLst/>
              <a:rect l="l" t="t" r="r" b="b"/>
              <a:pathLst>
                <a:path w="3175" h="914400">
                  <a:moveTo>
                    <a:pt x="3047" y="9144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5884" y="1600199"/>
              <a:ext cx="789940" cy="457200"/>
            </a:xfrm>
            <a:custGeom>
              <a:avLst/>
              <a:gdLst/>
              <a:ahLst/>
              <a:cxnLst/>
              <a:rect l="l" t="t" r="r" b="b"/>
              <a:pathLst>
                <a:path w="789940" h="457200">
                  <a:moveTo>
                    <a:pt x="789432" y="457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48607" y="3887454"/>
              <a:ext cx="1063625" cy="1062990"/>
            </a:xfrm>
            <a:custGeom>
              <a:avLst/>
              <a:gdLst/>
              <a:ahLst/>
              <a:cxnLst/>
              <a:rect l="l" t="t" r="r" b="b"/>
              <a:pathLst>
                <a:path w="1063625" h="1062989">
                  <a:moveTo>
                    <a:pt x="1063409" y="0"/>
                  </a:moveTo>
                  <a:lnTo>
                    <a:pt x="1059126" y="48541"/>
                  </a:lnTo>
                  <a:lnTo>
                    <a:pt x="1052840" y="96481"/>
                  </a:lnTo>
                  <a:lnTo>
                    <a:pt x="1044596" y="143776"/>
                  </a:lnTo>
                  <a:lnTo>
                    <a:pt x="1034433" y="190384"/>
                  </a:lnTo>
                  <a:lnTo>
                    <a:pt x="1022397" y="236263"/>
                  </a:lnTo>
                  <a:lnTo>
                    <a:pt x="1008528" y="281369"/>
                  </a:lnTo>
                  <a:lnTo>
                    <a:pt x="992868" y="325661"/>
                  </a:lnTo>
                  <a:lnTo>
                    <a:pt x="975462" y="369097"/>
                  </a:lnTo>
                  <a:lnTo>
                    <a:pt x="956350" y="411633"/>
                  </a:lnTo>
                  <a:lnTo>
                    <a:pt x="935576" y="453227"/>
                  </a:lnTo>
                  <a:lnTo>
                    <a:pt x="913182" y="493838"/>
                  </a:lnTo>
                  <a:lnTo>
                    <a:pt x="889210" y="533422"/>
                  </a:lnTo>
                  <a:lnTo>
                    <a:pt x="863702" y="571937"/>
                  </a:lnTo>
                  <a:lnTo>
                    <a:pt x="836702" y="609341"/>
                  </a:lnTo>
                  <a:lnTo>
                    <a:pt x="808251" y="645591"/>
                  </a:lnTo>
                  <a:lnTo>
                    <a:pt x="778393" y="680645"/>
                  </a:lnTo>
                  <a:lnTo>
                    <a:pt x="747168" y="714461"/>
                  </a:lnTo>
                  <a:lnTo>
                    <a:pt x="714621" y="746995"/>
                  </a:lnTo>
                  <a:lnTo>
                    <a:pt x="680793" y="778207"/>
                  </a:lnTo>
                  <a:lnTo>
                    <a:pt x="645727" y="808052"/>
                  </a:lnTo>
                  <a:lnTo>
                    <a:pt x="609465" y="836489"/>
                  </a:lnTo>
                  <a:lnTo>
                    <a:pt x="572049" y="863475"/>
                  </a:lnTo>
                  <a:lnTo>
                    <a:pt x="533523" y="888969"/>
                  </a:lnTo>
                  <a:lnTo>
                    <a:pt x="493928" y="912927"/>
                  </a:lnTo>
                  <a:lnTo>
                    <a:pt x="453307" y="935307"/>
                  </a:lnTo>
                  <a:lnTo>
                    <a:pt x="411702" y="956066"/>
                  </a:lnTo>
                  <a:lnTo>
                    <a:pt x="369157" y="975163"/>
                  </a:lnTo>
                  <a:lnTo>
                    <a:pt x="325712" y="992555"/>
                  </a:lnTo>
                  <a:lnTo>
                    <a:pt x="281411" y="1008199"/>
                  </a:lnTo>
                  <a:lnTo>
                    <a:pt x="236296" y="1022053"/>
                  </a:lnTo>
                  <a:lnTo>
                    <a:pt x="190410" y="1034075"/>
                  </a:lnTo>
                  <a:lnTo>
                    <a:pt x="143795" y="1044222"/>
                  </a:lnTo>
                  <a:lnTo>
                    <a:pt x="96493" y="1052452"/>
                  </a:lnTo>
                  <a:lnTo>
                    <a:pt x="48547" y="1058722"/>
                  </a:lnTo>
                  <a:lnTo>
                    <a:pt x="0" y="1062990"/>
                  </a:lnTo>
                </a:path>
              </a:pathLst>
            </a:custGeom>
            <a:ln w="1269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71587" y="3809999"/>
              <a:ext cx="1177290" cy="1177290"/>
            </a:xfrm>
            <a:custGeom>
              <a:avLst/>
              <a:gdLst/>
              <a:ahLst/>
              <a:cxnLst/>
              <a:rect l="l" t="t" r="r" b="b"/>
              <a:pathLst>
                <a:path w="1177289" h="1177289">
                  <a:moveTo>
                    <a:pt x="128206" y="1176858"/>
                  </a:moveTo>
                  <a:lnTo>
                    <a:pt x="76161" y="1140472"/>
                  </a:lnTo>
                  <a:lnTo>
                    <a:pt x="125666" y="1100709"/>
                  </a:lnTo>
                  <a:lnTo>
                    <a:pt x="0" y="1143012"/>
                  </a:lnTo>
                  <a:lnTo>
                    <a:pt x="128206" y="1176858"/>
                  </a:lnTo>
                  <a:close/>
                </a:path>
                <a:path w="1177289" h="1177289">
                  <a:moveTo>
                    <a:pt x="1176845" y="128206"/>
                  </a:moveTo>
                  <a:lnTo>
                    <a:pt x="1143000" y="0"/>
                  </a:lnTo>
                  <a:lnTo>
                    <a:pt x="1100683" y="125666"/>
                  </a:lnTo>
                  <a:lnTo>
                    <a:pt x="1140460" y="76161"/>
                  </a:lnTo>
                  <a:lnTo>
                    <a:pt x="1176845" y="128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31284" y="2129383"/>
              <a:ext cx="1480820" cy="426084"/>
            </a:xfrm>
            <a:custGeom>
              <a:avLst/>
              <a:gdLst/>
              <a:ahLst/>
              <a:cxnLst/>
              <a:rect l="l" t="t" r="r" b="b"/>
              <a:pathLst>
                <a:path w="1480820" h="426085">
                  <a:moveTo>
                    <a:pt x="0" y="164460"/>
                  </a:moveTo>
                  <a:lnTo>
                    <a:pt x="42220" y="140126"/>
                  </a:lnTo>
                  <a:lnTo>
                    <a:pt x="85095" y="117778"/>
                  </a:lnTo>
                  <a:lnTo>
                    <a:pt x="128566" y="97404"/>
                  </a:lnTo>
                  <a:lnTo>
                    <a:pt x="172574" y="78995"/>
                  </a:lnTo>
                  <a:lnTo>
                    <a:pt x="217059" y="62541"/>
                  </a:lnTo>
                  <a:lnTo>
                    <a:pt x="261963" y="48030"/>
                  </a:lnTo>
                  <a:lnTo>
                    <a:pt x="307227" y="35452"/>
                  </a:lnTo>
                  <a:lnTo>
                    <a:pt x="352791" y="24797"/>
                  </a:lnTo>
                  <a:lnTo>
                    <a:pt x="398596" y="16054"/>
                  </a:lnTo>
                  <a:lnTo>
                    <a:pt x="444584" y="9214"/>
                  </a:lnTo>
                  <a:lnTo>
                    <a:pt x="490695" y="4265"/>
                  </a:lnTo>
                  <a:lnTo>
                    <a:pt x="536870" y="1197"/>
                  </a:lnTo>
                  <a:lnTo>
                    <a:pt x="583050" y="0"/>
                  </a:lnTo>
                  <a:lnTo>
                    <a:pt x="629176" y="663"/>
                  </a:lnTo>
                  <a:lnTo>
                    <a:pt x="675189" y="3176"/>
                  </a:lnTo>
                  <a:lnTo>
                    <a:pt x="721029" y="7528"/>
                  </a:lnTo>
                  <a:lnTo>
                    <a:pt x="766638" y="13709"/>
                  </a:lnTo>
                  <a:lnTo>
                    <a:pt x="811957" y="21709"/>
                  </a:lnTo>
                  <a:lnTo>
                    <a:pt x="856927" y="31518"/>
                  </a:lnTo>
                  <a:lnTo>
                    <a:pt x="901487" y="43124"/>
                  </a:lnTo>
                  <a:lnTo>
                    <a:pt x="945581" y="56517"/>
                  </a:lnTo>
                  <a:lnTo>
                    <a:pt x="989147" y="71687"/>
                  </a:lnTo>
                  <a:lnTo>
                    <a:pt x="1032127" y="88624"/>
                  </a:lnTo>
                  <a:lnTo>
                    <a:pt x="1074463" y="107316"/>
                  </a:lnTo>
                  <a:lnTo>
                    <a:pt x="1116095" y="127754"/>
                  </a:lnTo>
                  <a:lnTo>
                    <a:pt x="1156963" y="149928"/>
                  </a:lnTo>
                  <a:lnTo>
                    <a:pt x="1197010" y="173826"/>
                  </a:lnTo>
                  <a:lnTo>
                    <a:pt x="1236175" y="199438"/>
                  </a:lnTo>
                  <a:lnTo>
                    <a:pt x="1274400" y="226755"/>
                  </a:lnTo>
                  <a:lnTo>
                    <a:pt x="1311625" y="255765"/>
                  </a:lnTo>
                  <a:lnTo>
                    <a:pt x="1347792" y="286458"/>
                  </a:lnTo>
                  <a:lnTo>
                    <a:pt x="1382841" y="318823"/>
                  </a:lnTo>
                  <a:lnTo>
                    <a:pt x="1416714" y="352851"/>
                  </a:lnTo>
                  <a:lnTo>
                    <a:pt x="1449351" y="388530"/>
                  </a:lnTo>
                  <a:lnTo>
                    <a:pt x="1480693" y="42585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66352" y="2234907"/>
              <a:ext cx="1591945" cy="382270"/>
            </a:xfrm>
            <a:custGeom>
              <a:avLst/>
              <a:gdLst/>
              <a:ahLst/>
              <a:cxnLst/>
              <a:rect l="l" t="t" r="r" b="b"/>
              <a:pathLst>
                <a:path w="1591945" h="382269">
                  <a:moveTo>
                    <a:pt x="127203" y="63842"/>
                  </a:moveTo>
                  <a:lnTo>
                    <a:pt x="63842" y="59651"/>
                  </a:lnTo>
                  <a:lnTo>
                    <a:pt x="85610" y="0"/>
                  </a:lnTo>
                  <a:lnTo>
                    <a:pt x="0" y="101244"/>
                  </a:lnTo>
                  <a:lnTo>
                    <a:pt x="127203" y="63842"/>
                  </a:lnTo>
                  <a:close/>
                </a:path>
                <a:path w="1591945" h="382269">
                  <a:moveTo>
                    <a:pt x="1591881" y="381952"/>
                  </a:moveTo>
                  <a:lnTo>
                    <a:pt x="1546085" y="257517"/>
                  </a:lnTo>
                  <a:lnTo>
                    <a:pt x="1546123" y="321017"/>
                  </a:lnTo>
                  <a:lnTo>
                    <a:pt x="1485150" y="303276"/>
                  </a:lnTo>
                  <a:lnTo>
                    <a:pt x="1591881" y="381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7169" y="1652489"/>
              <a:ext cx="644525" cy="1384300"/>
            </a:xfrm>
            <a:custGeom>
              <a:avLst/>
              <a:gdLst/>
              <a:ahLst/>
              <a:cxnLst/>
              <a:rect l="l" t="t" r="r" b="b"/>
              <a:pathLst>
                <a:path w="644525" h="1384300">
                  <a:moveTo>
                    <a:pt x="644081" y="1384173"/>
                  </a:moveTo>
                  <a:lnTo>
                    <a:pt x="600678" y="1362017"/>
                  </a:lnTo>
                  <a:lnTo>
                    <a:pt x="558584" y="1338231"/>
                  </a:lnTo>
                  <a:lnTo>
                    <a:pt x="517822" y="1312869"/>
                  </a:lnTo>
                  <a:lnTo>
                    <a:pt x="478415" y="1285987"/>
                  </a:lnTo>
                  <a:lnTo>
                    <a:pt x="440386" y="1257641"/>
                  </a:lnTo>
                  <a:lnTo>
                    <a:pt x="403760" y="1227884"/>
                  </a:lnTo>
                  <a:lnTo>
                    <a:pt x="368559" y="1196774"/>
                  </a:lnTo>
                  <a:lnTo>
                    <a:pt x="334807" y="1164363"/>
                  </a:lnTo>
                  <a:lnTo>
                    <a:pt x="302528" y="1130709"/>
                  </a:lnTo>
                  <a:lnTo>
                    <a:pt x="271744" y="1095867"/>
                  </a:lnTo>
                  <a:lnTo>
                    <a:pt x="242480" y="1059890"/>
                  </a:lnTo>
                  <a:lnTo>
                    <a:pt x="214758" y="1022836"/>
                  </a:lnTo>
                  <a:lnTo>
                    <a:pt x="188603" y="984758"/>
                  </a:lnTo>
                  <a:lnTo>
                    <a:pt x="164037" y="945712"/>
                  </a:lnTo>
                  <a:lnTo>
                    <a:pt x="141085" y="905754"/>
                  </a:lnTo>
                  <a:lnTo>
                    <a:pt x="119768" y="864938"/>
                  </a:lnTo>
                  <a:lnTo>
                    <a:pt x="100112" y="823321"/>
                  </a:lnTo>
                  <a:lnTo>
                    <a:pt x="82139" y="780956"/>
                  </a:lnTo>
                  <a:lnTo>
                    <a:pt x="65873" y="737900"/>
                  </a:lnTo>
                  <a:lnTo>
                    <a:pt x="51337" y="694207"/>
                  </a:lnTo>
                  <a:lnTo>
                    <a:pt x="38555" y="649933"/>
                  </a:lnTo>
                  <a:lnTo>
                    <a:pt x="27549" y="605133"/>
                  </a:lnTo>
                  <a:lnTo>
                    <a:pt x="18345" y="559862"/>
                  </a:lnTo>
                  <a:lnTo>
                    <a:pt x="10964" y="514176"/>
                  </a:lnTo>
                  <a:lnTo>
                    <a:pt x="5430" y="468130"/>
                  </a:lnTo>
                  <a:lnTo>
                    <a:pt x="1768" y="421778"/>
                  </a:lnTo>
                  <a:lnTo>
                    <a:pt x="0" y="375177"/>
                  </a:lnTo>
                  <a:lnTo>
                    <a:pt x="149" y="328381"/>
                  </a:lnTo>
                  <a:lnTo>
                    <a:pt x="2239" y="281445"/>
                  </a:lnTo>
                  <a:lnTo>
                    <a:pt x="6294" y="234426"/>
                  </a:lnTo>
                  <a:lnTo>
                    <a:pt x="12338" y="187377"/>
                  </a:lnTo>
                  <a:lnTo>
                    <a:pt x="20392" y="140355"/>
                  </a:lnTo>
                  <a:lnTo>
                    <a:pt x="30481" y="93415"/>
                  </a:lnTo>
                  <a:lnTo>
                    <a:pt x="42629" y="46611"/>
                  </a:lnTo>
                  <a:lnTo>
                    <a:pt x="56859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1076" y="1580133"/>
              <a:ext cx="711200" cy="1488440"/>
            </a:xfrm>
            <a:custGeom>
              <a:avLst/>
              <a:gdLst/>
              <a:ahLst/>
              <a:cxnLst/>
              <a:rect l="l" t="t" r="r" b="b"/>
              <a:pathLst>
                <a:path w="711200" h="1488439">
                  <a:moveTo>
                    <a:pt x="79413" y="0"/>
                  </a:moveTo>
                  <a:lnTo>
                    <a:pt x="0" y="106184"/>
                  </a:lnTo>
                  <a:lnTo>
                    <a:pt x="53238" y="71564"/>
                  </a:lnTo>
                  <a:lnTo>
                    <a:pt x="71564" y="132359"/>
                  </a:lnTo>
                  <a:lnTo>
                    <a:pt x="79413" y="0"/>
                  </a:lnTo>
                  <a:close/>
                </a:path>
                <a:path w="711200" h="1488439">
                  <a:moveTo>
                    <a:pt x="711022" y="1487944"/>
                  </a:moveTo>
                  <a:lnTo>
                    <a:pt x="610362" y="1401635"/>
                  </a:lnTo>
                  <a:lnTo>
                    <a:pt x="641362" y="1457058"/>
                  </a:lnTo>
                  <a:lnTo>
                    <a:pt x="579475" y="1471295"/>
                  </a:lnTo>
                  <a:lnTo>
                    <a:pt x="711022" y="1487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19100" y="22894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38900" y="28990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67300" y="28990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33700" y="19846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43100" y="44992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07100" y="2365630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87776" y="2670354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11452" y="4270554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378928" y="183207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54252" y="404195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66256" y="4148459"/>
            <a:ext cx="3077845" cy="7023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26670" algn="r">
              <a:lnSpc>
                <a:spcPct val="100000"/>
              </a:lnSpc>
              <a:spcBef>
                <a:spcPts val="459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latin typeface="Arial"/>
                <a:cs typeface="Arial"/>
              </a:rPr>
              <a:t>Coils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connected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together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87776" y="32800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77900" y="1420826"/>
            <a:ext cx="19818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457200">
              <a:lnSpc>
                <a:spcPct val="1111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Delta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Connection </a:t>
            </a:r>
            <a:r>
              <a:rPr sz="1800" b="1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91176" y="1344550"/>
            <a:ext cx="1863725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Arial"/>
                <a:cs typeface="Arial"/>
              </a:rPr>
              <a:t>Wye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Connection</a:t>
            </a:r>
            <a:endParaRPr sz="1800">
              <a:latin typeface="Arial"/>
              <a:cs typeface="Arial"/>
            </a:endParaRPr>
          </a:p>
          <a:p>
            <a:pPr marL="799465">
              <a:lnSpc>
                <a:spcPct val="100000"/>
              </a:lnSpc>
              <a:spcBef>
                <a:spcPts val="84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83252" y="175595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105"/>
              </a:spcBef>
            </a:pPr>
            <a:r>
              <a:rPr dirty="0"/>
              <a:t>Drawing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Phasor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3333E-9FE7-74CD-945C-1A939F35F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15161" y="1219961"/>
            <a:ext cx="7442200" cy="4648200"/>
          </a:xfrm>
          <a:custGeom>
            <a:avLst/>
            <a:gdLst/>
            <a:ahLst/>
            <a:cxnLst/>
            <a:rect l="l" t="t" r="r" b="b"/>
            <a:pathLst>
              <a:path w="7442200" h="4648200">
                <a:moveTo>
                  <a:pt x="0" y="0"/>
                </a:moveTo>
                <a:lnTo>
                  <a:pt x="7441692" y="0"/>
                </a:lnTo>
                <a:lnTo>
                  <a:pt x="7441692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775" y="1244917"/>
            <a:ext cx="7112634" cy="415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General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Guidelines</a:t>
            </a:r>
            <a:endParaRPr sz="2400">
              <a:latin typeface="Arial"/>
              <a:cs typeface="Arial"/>
            </a:endParaRPr>
          </a:p>
          <a:p>
            <a:pPr marL="698500" marR="692150" indent="-228600">
              <a:lnSpc>
                <a:spcPct val="100000"/>
              </a:lnSpc>
              <a:spcBef>
                <a:spcPts val="15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Complete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circle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(360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Degrees)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cycle 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frequency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displayed.</a:t>
            </a:r>
            <a:endParaRPr sz="1800">
              <a:latin typeface="Arial"/>
              <a:cs typeface="Arial"/>
            </a:endParaRPr>
          </a:p>
          <a:p>
            <a:pPr marL="698500" marR="348615" indent="-228600">
              <a:lnSpc>
                <a:spcPct val="100000"/>
              </a:lnSpc>
              <a:spcBef>
                <a:spcPts val="17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component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(Usually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voltage) becomes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reference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zero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degrees.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“open”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arrowhead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voltage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line(s).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7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“closed”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filled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in)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arrowhead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current</a:t>
            </a:r>
            <a:r>
              <a:rPr sz="1800" b="1" spc="-10" dirty="0">
                <a:latin typeface="Arial"/>
                <a:cs typeface="Arial"/>
              </a:rPr>
              <a:t> line(s).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Label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voltages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currents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phase.</a:t>
            </a:r>
            <a:endParaRPr sz="180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17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Indicate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Phase Rotation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(counter-</a:t>
            </a:r>
            <a:r>
              <a:rPr sz="1800" b="1" dirty="0">
                <a:latin typeface="Arial"/>
                <a:cs typeface="Arial"/>
              </a:rPr>
              <a:t>clockwise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assumed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not </a:t>
            </a:r>
            <a:r>
              <a:rPr sz="1800" b="1" spc="-10" dirty="0">
                <a:latin typeface="Arial"/>
                <a:cs typeface="Arial"/>
              </a:rPr>
              <a:t>noted).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05"/>
              </a:spcBef>
            </a:pPr>
            <a:r>
              <a:rPr dirty="0"/>
              <a:t>Watthour</a:t>
            </a:r>
            <a:r>
              <a:rPr spc="-70" dirty="0"/>
              <a:t> </a:t>
            </a:r>
            <a:r>
              <a:rPr spc="-10" dirty="0"/>
              <a:t>Metering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838FEB5-9035-53FD-8D89-8184BD3FA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69975" y="1545927"/>
            <a:ext cx="6875780" cy="281241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Watthour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theory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review:</a:t>
            </a:r>
            <a:endParaRPr sz="240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128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apply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“V”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“I”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amps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meter,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and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angle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between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current</a:t>
            </a:r>
            <a:r>
              <a:rPr sz="2000" b="1" spc="-25" dirty="0">
                <a:latin typeface="Arial"/>
                <a:cs typeface="Arial"/>
              </a:rPr>
              <a:t> is </a:t>
            </a:r>
            <a:r>
              <a:rPr sz="2000" b="1" dirty="0">
                <a:latin typeface="Arial"/>
                <a:cs typeface="Arial"/>
              </a:rPr>
              <a:t>some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angle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Symbol"/>
                <a:cs typeface="Symbol"/>
              </a:rPr>
              <a:t>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meter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speed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will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proportional </a:t>
            </a:r>
            <a:r>
              <a:rPr sz="2000" b="1" spc="-25" dirty="0">
                <a:latin typeface="Arial"/>
                <a:cs typeface="Arial"/>
              </a:rPr>
              <a:t>to: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R="187325" algn="ctr">
              <a:lnSpc>
                <a:spcPct val="100000"/>
              </a:lnSpc>
              <a:tabLst>
                <a:tab pos="973455" algn="l"/>
                <a:tab pos="1402715" algn="l"/>
              </a:tabLst>
            </a:pPr>
            <a:r>
              <a:rPr sz="2350" i="1" spc="-10" dirty="0">
                <a:latin typeface="Times New Roman"/>
                <a:cs typeface="Times New Roman"/>
              </a:rPr>
              <a:t>Watts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-50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i="1" dirty="0">
                <a:latin typeface="Times New Roman"/>
                <a:cs typeface="Times New Roman"/>
              </a:rPr>
              <a:t>V</a:t>
            </a:r>
            <a:r>
              <a:rPr sz="2350" i="1" spc="31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I</a:t>
            </a:r>
            <a:r>
              <a:rPr sz="2350" i="1" spc="23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-20" dirty="0">
                <a:latin typeface="Times New Roman"/>
                <a:cs typeface="Times New Roman"/>
              </a:rPr>
              <a:t>cos</a:t>
            </a:r>
            <a:r>
              <a:rPr sz="2450" i="1" spc="-20" dirty="0">
                <a:latin typeface="Symbol"/>
                <a:cs typeface="Symbol"/>
              </a:rPr>
              <a:t>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601" y="4697603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VECTORIALLY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9460" y="5458138"/>
            <a:ext cx="3355975" cy="709295"/>
            <a:chOff x="3049460" y="5458138"/>
            <a:chExt cx="3355975" cy="709295"/>
          </a:xfrm>
        </p:grpSpPr>
        <p:sp>
          <p:nvSpPr>
            <p:cNvPr id="6" name="object 6"/>
            <p:cNvSpPr/>
            <p:nvPr/>
          </p:nvSpPr>
          <p:spPr>
            <a:xfrm>
              <a:off x="3062478" y="5535929"/>
              <a:ext cx="3329940" cy="0"/>
            </a:xfrm>
            <a:custGeom>
              <a:avLst/>
              <a:gdLst/>
              <a:ahLst/>
              <a:cxnLst/>
              <a:rect l="l" t="t" r="r" b="b"/>
              <a:pathLst>
                <a:path w="3329940">
                  <a:moveTo>
                    <a:pt x="0" y="0"/>
                  </a:moveTo>
                  <a:lnTo>
                    <a:pt x="332954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14300" y="5471156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0" y="0"/>
                  </a:moveTo>
                  <a:lnTo>
                    <a:pt x="77724" y="64769"/>
                  </a:lnTo>
                  <a:lnTo>
                    <a:pt x="0" y="1295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2478" y="5546597"/>
              <a:ext cx="1992630" cy="586740"/>
            </a:xfrm>
            <a:custGeom>
              <a:avLst/>
              <a:gdLst/>
              <a:ahLst/>
              <a:cxnLst/>
              <a:rect l="l" t="t" r="r" b="b"/>
              <a:pathLst>
                <a:path w="1992629" h="586739">
                  <a:moveTo>
                    <a:pt x="0" y="0"/>
                  </a:moveTo>
                  <a:lnTo>
                    <a:pt x="1992223" y="58672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1295" y="6092385"/>
              <a:ext cx="85725" cy="74930"/>
            </a:xfrm>
            <a:custGeom>
              <a:avLst/>
              <a:gdLst/>
              <a:ahLst/>
              <a:cxnLst/>
              <a:rect l="l" t="t" r="r" b="b"/>
              <a:pathLst>
                <a:path w="85725" h="74929">
                  <a:moveTo>
                    <a:pt x="21958" y="0"/>
                  </a:moveTo>
                  <a:lnTo>
                    <a:pt x="0" y="74561"/>
                  </a:lnTo>
                  <a:lnTo>
                    <a:pt x="85534" y="59245"/>
                  </a:lnTo>
                  <a:lnTo>
                    <a:pt x="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3821" y="5597396"/>
              <a:ext cx="63500" cy="337185"/>
            </a:xfrm>
            <a:custGeom>
              <a:avLst/>
              <a:gdLst/>
              <a:ahLst/>
              <a:cxnLst/>
              <a:rect l="l" t="t" r="r" b="b"/>
              <a:pathLst>
                <a:path w="63500" h="337185">
                  <a:moveTo>
                    <a:pt x="33642" y="0"/>
                  </a:moveTo>
                  <a:lnTo>
                    <a:pt x="35128" y="4495"/>
                  </a:lnTo>
                  <a:lnTo>
                    <a:pt x="39827" y="18795"/>
                  </a:lnTo>
                  <a:lnTo>
                    <a:pt x="44538" y="33083"/>
                  </a:lnTo>
                  <a:lnTo>
                    <a:pt x="49250" y="47383"/>
                  </a:lnTo>
                  <a:lnTo>
                    <a:pt x="49250" y="61683"/>
                  </a:lnTo>
                  <a:lnTo>
                    <a:pt x="53962" y="75984"/>
                  </a:lnTo>
                  <a:lnTo>
                    <a:pt x="58661" y="90284"/>
                  </a:lnTo>
                  <a:lnTo>
                    <a:pt x="63373" y="104571"/>
                  </a:lnTo>
                  <a:lnTo>
                    <a:pt x="63373" y="118871"/>
                  </a:lnTo>
                  <a:lnTo>
                    <a:pt x="63373" y="133172"/>
                  </a:lnTo>
                  <a:lnTo>
                    <a:pt x="63373" y="147472"/>
                  </a:lnTo>
                  <a:lnTo>
                    <a:pt x="63373" y="161772"/>
                  </a:lnTo>
                  <a:lnTo>
                    <a:pt x="58661" y="176060"/>
                  </a:lnTo>
                  <a:lnTo>
                    <a:pt x="53962" y="190360"/>
                  </a:lnTo>
                  <a:lnTo>
                    <a:pt x="49250" y="204660"/>
                  </a:lnTo>
                  <a:lnTo>
                    <a:pt x="44538" y="218960"/>
                  </a:lnTo>
                  <a:lnTo>
                    <a:pt x="39827" y="233260"/>
                  </a:lnTo>
                  <a:lnTo>
                    <a:pt x="35128" y="247548"/>
                  </a:lnTo>
                  <a:lnTo>
                    <a:pt x="30416" y="261848"/>
                  </a:lnTo>
                  <a:lnTo>
                    <a:pt x="25704" y="276148"/>
                  </a:lnTo>
                  <a:lnTo>
                    <a:pt x="20993" y="290448"/>
                  </a:lnTo>
                  <a:lnTo>
                    <a:pt x="11582" y="304749"/>
                  </a:lnTo>
                  <a:lnTo>
                    <a:pt x="6870" y="319036"/>
                  </a:lnTo>
                  <a:lnTo>
                    <a:pt x="2159" y="333336"/>
                  </a:lnTo>
                  <a:lnTo>
                    <a:pt x="0" y="3366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3608" y="5535180"/>
              <a:ext cx="114300" cy="448309"/>
            </a:xfrm>
            <a:custGeom>
              <a:avLst/>
              <a:gdLst/>
              <a:ahLst/>
              <a:cxnLst/>
              <a:rect l="l" t="t" r="r" b="b"/>
              <a:pathLst>
                <a:path w="114300" h="448310">
                  <a:moveTo>
                    <a:pt x="77736" y="413143"/>
                  </a:moveTo>
                  <a:lnTo>
                    <a:pt x="18757" y="364883"/>
                  </a:lnTo>
                  <a:lnTo>
                    <a:pt x="0" y="447992"/>
                  </a:lnTo>
                  <a:lnTo>
                    <a:pt x="77736" y="413143"/>
                  </a:lnTo>
                  <a:close/>
                </a:path>
                <a:path w="114300" h="448310">
                  <a:moveTo>
                    <a:pt x="113715" y="67081"/>
                  </a:moveTo>
                  <a:lnTo>
                    <a:pt x="61201" y="0"/>
                  </a:lnTo>
                  <a:lnTo>
                    <a:pt x="39039" y="82257"/>
                  </a:lnTo>
                  <a:lnTo>
                    <a:pt x="113715" y="67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31001" y="5285295"/>
            <a:ext cx="297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3222" y="5894843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801" y="5615051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58767" y="5382767"/>
            <a:ext cx="228600" cy="685800"/>
            <a:chOff x="3858767" y="5382767"/>
            <a:chExt cx="228600" cy="685800"/>
          </a:xfrm>
        </p:grpSpPr>
        <p:sp>
          <p:nvSpPr>
            <p:cNvPr id="16" name="object 16"/>
            <p:cNvSpPr/>
            <p:nvPr/>
          </p:nvSpPr>
          <p:spPr>
            <a:xfrm>
              <a:off x="3864863" y="5388863"/>
              <a:ext cx="216535" cy="673735"/>
            </a:xfrm>
            <a:custGeom>
              <a:avLst/>
              <a:gdLst/>
              <a:ahLst/>
              <a:cxnLst/>
              <a:rect l="l" t="t" r="r" b="b"/>
              <a:pathLst>
                <a:path w="216535" h="673735">
                  <a:moveTo>
                    <a:pt x="0" y="336804"/>
                  </a:moveTo>
                  <a:lnTo>
                    <a:pt x="2198" y="268924"/>
                  </a:lnTo>
                  <a:lnTo>
                    <a:pt x="8504" y="205702"/>
                  </a:lnTo>
                  <a:lnTo>
                    <a:pt x="18481" y="148491"/>
                  </a:lnTo>
                  <a:lnTo>
                    <a:pt x="31694" y="98645"/>
                  </a:lnTo>
                  <a:lnTo>
                    <a:pt x="47708" y="57519"/>
                  </a:lnTo>
                  <a:lnTo>
                    <a:pt x="86398" y="6842"/>
                  </a:lnTo>
                  <a:lnTo>
                    <a:pt x="108204" y="0"/>
                  </a:lnTo>
                  <a:lnTo>
                    <a:pt x="130009" y="6842"/>
                  </a:lnTo>
                  <a:lnTo>
                    <a:pt x="168699" y="57519"/>
                  </a:lnTo>
                  <a:lnTo>
                    <a:pt x="184713" y="98645"/>
                  </a:lnTo>
                  <a:lnTo>
                    <a:pt x="197926" y="148491"/>
                  </a:lnTo>
                  <a:lnTo>
                    <a:pt x="207903" y="205702"/>
                  </a:lnTo>
                  <a:lnTo>
                    <a:pt x="214209" y="268924"/>
                  </a:lnTo>
                  <a:lnTo>
                    <a:pt x="216408" y="336804"/>
                  </a:lnTo>
                  <a:lnTo>
                    <a:pt x="214209" y="404683"/>
                  </a:lnTo>
                  <a:lnTo>
                    <a:pt x="207903" y="467905"/>
                  </a:lnTo>
                  <a:lnTo>
                    <a:pt x="197926" y="525116"/>
                  </a:lnTo>
                  <a:lnTo>
                    <a:pt x="184713" y="574962"/>
                  </a:lnTo>
                  <a:lnTo>
                    <a:pt x="168699" y="616088"/>
                  </a:lnTo>
                  <a:lnTo>
                    <a:pt x="130009" y="666765"/>
                  </a:lnTo>
                  <a:lnTo>
                    <a:pt x="108204" y="673608"/>
                  </a:lnTo>
                  <a:lnTo>
                    <a:pt x="86398" y="666765"/>
                  </a:lnTo>
                  <a:lnTo>
                    <a:pt x="47708" y="616088"/>
                  </a:lnTo>
                  <a:lnTo>
                    <a:pt x="31694" y="574962"/>
                  </a:lnTo>
                  <a:lnTo>
                    <a:pt x="18481" y="525116"/>
                  </a:lnTo>
                  <a:lnTo>
                    <a:pt x="8504" y="467905"/>
                  </a:lnTo>
                  <a:lnTo>
                    <a:pt x="2198" y="404683"/>
                  </a:lnTo>
                  <a:lnTo>
                    <a:pt x="0" y="3368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5448299"/>
              <a:ext cx="76200" cy="76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5753099"/>
              <a:ext cx="76200" cy="7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726" y="156259"/>
            <a:ext cx="740273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Analyzing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Phasor</a:t>
            </a:r>
            <a:r>
              <a:rPr spc="-40" dirty="0"/>
              <a:t> </a:t>
            </a:r>
            <a:r>
              <a:rPr spc="-10" dirty="0"/>
              <a:t>Picture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946CAF-A57B-4420-85C9-9394F8A25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35050" y="1463992"/>
            <a:ext cx="6984365" cy="374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85725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2200" b="1" dirty="0">
                <a:latin typeface="Arial"/>
                <a:cs typeface="Arial"/>
              </a:rPr>
              <a:t>Both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&amp;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are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required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meter </a:t>
            </a:r>
            <a:r>
              <a:rPr sz="2200" b="1" dirty="0">
                <a:latin typeface="Arial"/>
                <a:cs typeface="Arial"/>
              </a:rPr>
              <a:t>element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(stator)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that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element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have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effect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registration.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dirty="0">
                <a:latin typeface="Arial"/>
                <a:cs typeface="Arial"/>
              </a:rPr>
              <a:t>Time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relationship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(degrees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separation)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between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&amp;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acting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together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element </a:t>
            </a:r>
            <a:r>
              <a:rPr sz="2200" b="1" dirty="0">
                <a:latin typeface="Arial"/>
                <a:cs typeface="Arial"/>
              </a:rPr>
              <a:t>will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determine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that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element’s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effect.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9085" marR="1905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dirty="0">
                <a:latin typeface="Arial"/>
                <a:cs typeface="Arial"/>
              </a:rPr>
              <a:t>Only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angles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of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less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than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90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Degrees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between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the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and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any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meter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element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will </a:t>
            </a:r>
            <a:r>
              <a:rPr sz="2200" b="1" dirty="0">
                <a:latin typeface="Arial"/>
                <a:cs typeface="Arial"/>
              </a:rPr>
              <a:t>cause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positive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watthour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registration.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0420" y="5265420"/>
            <a:ext cx="2333625" cy="1346835"/>
            <a:chOff x="3360420" y="5265420"/>
            <a:chExt cx="2333625" cy="1346835"/>
          </a:xfrm>
        </p:grpSpPr>
        <p:sp>
          <p:nvSpPr>
            <p:cNvPr id="5" name="object 5"/>
            <p:cNvSpPr/>
            <p:nvPr/>
          </p:nvSpPr>
          <p:spPr>
            <a:xfrm>
              <a:off x="3379470" y="5471922"/>
              <a:ext cx="2295525" cy="0"/>
            </a:xfrm>
            <a:custGeom>
              <a:avLst/>
              <a:gdLst/>
              <a:ahLst/>
              <a:cxnLst/>
              <a:rect l="l" t="t" r="r" b="b"/>
              <a:pathLst>
                <a:path w="2295525">
                  <a:moveTo>
                    <a:pt x="0" y="0"/>
                  </a:moveTo>
                  <a:lnTo>
                    <a:pt x="229514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6474" y="5278374"/>
              <a:ext cx="364490" cy="193675"/>
            </a:xfrm>
            <a:custGeom>
              <a:avLst/>
              <a:gdLst/>
              <a:ahLst/>
              <a:cxnLst/>
              <a:rect l="l" t="t" r="r" b="b"/>
              <a:pathLst>
                <a:path w="364489" h="193675">
                  <a:moveTo>
                    <a:pt x="364236" y="19354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2090" y="5471922"/>
              <a:ext cx="363220" cy="193675"/>
            </a:xfrm>
            <a:custGeom>
              <a:avLst/>
              <a:gdLst/>
              <a:ahLst/>
              <a:cxnLst/>
              <a:rect l="l" t="t" r="r" b="b"/>
              <a:pathLst>
                <a:path w="363220" h="193675">
                  <a:moveTo>
                    <a:pt x="362712" y="0"/>
                  </a:moveTo>
                  <a:lnTo>
                    <a:pt x="0" y="19354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3374" y="5471922"/>
              <a:ext cx="1696720" cy="1097915"/>
            </a:xfrm>
            <a:custGeom>
              <a:avLst/>
              <a:gdLst/>
              <a:ahLst/>
              <a:cxnLst/>
              <a:rect l="l" t="t" r="r" b="b"/>
              <a:pathLst>
                <a:path w="1696720" h="1097915">
                  <a:moveTo>
                    <a:pt x="0" y="0"/>
                  </a:moveTo>
                  <a:lnTo>
                    <a:pt x="1696491" y="10977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5247" y="6508865"/>
              <a:ext cx="130175" cy="103505"/>
            </a:xfrm>
            <a:custGeom>
              <a:avLst/>
              <a:gdLst/>
              <a:ahLst/>
              <a:cxnLst/>
              <a:rect l="l" t="t" r="r" b="b"/>
              <a:pathLst>
                <a:path w="130175" h="103504">
                  <a:moveTo>
                    <a:pt x="42227" y="0"/>
                  </a:moveTo>
                  <a:lnTo>
                    <a:pt x="64617" y="60782"/>
                  </a:lnTo>
                  <a:lnTo>
                    <a:pt x="0" y="65252"/>
                  </a:lnTo>
                  <a:lnTo>
                    <a:pt x="129870" y="103009"/>
                  </a:lnTo>
                  <a:lnTo>
                    <a:pt x="4222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2064" y="5417820"/>
              <a:ext cx="120396" cy="1219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1564" y="5932932"/>
              <a:ext cx="120396" cy="121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06397" y="5287878"/>
              <a:ext cx="550545" cy="902335"/>
            </a:xfrm>
            <a:custGeom>
              <a:avLst/>
              <a:gdLst/>
              <a:ahLst/>
              <a:cxnLst/>
              <a:rect l="l" t="t" r="r" b="b"/>
              <a:pathLst>
                <a:path w="550545" h="902335">
                  <a:moveTo>
                    <a:pt x="105296" y="368119"/>
                  </a:moveTo>
                  <a:lnTo>
                    <a:pt x="136214" y="308662"/>
                  </a:lnTo>
                  <a:lnTo>
                    <a:pt x="168897" y="253113"/>
                  </a:lnTo>
                  <a:lnTo>
                    <a:pt x="202883" y="201902"/>
                  </a:lnTo>
                  <a:lnTo>
                    <a:pt x="237713" y="155460"/>
                  </a:lnTo>
                  <a:lnTo>
                    <a:pt x="272927" y="114216"/>
                  </a:lnTo>
                  <a:lnTo>
                    <a:pt x="308064" y="78600"/>
                  </a:lnTo>
                  <a:lnTo>
                    <a:pt x="342665" y="49043"/>
                  </a:lnTo>
                  <a:lnTo>
                    <a:pt x="376269" y="25974"/>
                  </a:lnTo>
                  <a:lnTo>
                    <a:pt x="438646" y="1023"/>
                  </a:lnTo>
                  <a:lnTo>
                    <a:pt x="466500" y="0"/>
                  </a:lnTo>
                  <a:lnTo>
                    <a:pt x="491516" y="7185"/>
                  </a:lnTo>
                  <a:lnTo>
                    <a:pt x="528924" y="45050"/>
                  </a:lnTo>
                  <a:lnTo>
                    <a:pt x="547667" y="109565"/>
                  </a:lnTo>
                  <a:lnTo>
                    <a:pt x="550178" y="150248"/>
                  </a:lnTo>
                  <a:lnTo>
                    <a:pt x="548189" y="195712"/>
                  </a:lnTo>
                  <a:lnTo>
                    <a:pt x="541757" y="245329"/>
                  </a:lnTo>
                  <a:lnTo>
                    <a:pt x="530936" y="298471"/>
                  </a:lnTo>
                  <a:lnTo>
                    <a:pt x="515783" y="354512"/>
                  </a:lnTo>
                  <a:lnTo>
                    <a:pt x="496352" y="412824"/>
                  </a:lnTo>
                  <a:lnTo>
                    <a:pt x="472700" y="472780"/>
                  </a:lnTo>
                  <a:lnTo>
                    <a:pt x="444881" y="533752"/>
                  </a:lnTo>
                  <a:lnTo>
                    <a:pt x="413963" y="593210"/>
                  </a:lnTo>
                  <a:lnTo>
                    <a:pt x="381280" y="648759"/>
                  </a:lnTo>
                  <a:lnTo>
                    <a:pt x="347294" y="699969"/>
                  </a:lnTo>
                  <a:lnTo>
                    <a:pt x="312464" y="746411"/>
                  </a:lnTo>
                  <a:lnTo>
                    <a:pt x="277250" y="787655"/>
                  </a:lnTo>
                  <a:lnTo>
                    <a:pt x="242113" y="823270"/>
                  </a:lnTo>
                  <a:lnTo>
                    <a:pt x="207512" y="852826"/>
                  </a:lnTo>
                  <a:lnTo>
                    <a:pt x="173908" y="875893"/>
                  </a:lnTo>
                  <a:lnTo>
                    <a:pt x="111531" y="900842"/>
                  </a:lnTo>
                  <a:lnTo>
                    <a:pt x="83678" y="901862"/>
                  </a:lnTo>
                  <a:lnTo>
                    <a:pt x="58662" y="894674"/>
                  </a:lnTo>
                  <a:lnTo>
                    <a:pt x="21254" y="856809"/>
                  </a:lnTo>
                  <a:lnTo>
                    <a:pt x="2511" y="792294"/>
                  </a:lnTo>
                  <a:lnTo>
                    <a:pt x="0" y="751612"/>
                  </a:lnTo>
                  <a:lnTo>
                    <a:pt x="1988" y="706149"/>
                  </a:lnTo>
                  <a:lnTo>
                    <a:pt x="8420" y="656533"/>
                  </a:lnTo>
                  <a:lnTo>
                    <a:pt x="19241" y="603391"/>
                  </a:lnTo>
                  <a:lnTo>
                    <a:pt x="34394" y="547352"/>
                  </a:lnTo>
                  <a:lnTo>
                    <a:pt x="53825" y="489042"/>
                  </a:lnTo>
                  <a:lnTo>
                    <a:pt x="77477" y="429088"/>
                  </a:lnTo>
                  <a:lnTo>
                    <a:pt x="105296" y="36811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2512" y="654227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1700" y="1728216"/>
            <a:ext cx="4800854" cy="4773167"/>
            <a:chOff x="2171700" y="1728216"/>
            <a:chExt cx="4800854" cy="4773167"/>
          </a:xfrm>
        </p:grpSpPr>
        <p:sp>
          <p:nvSpPr>
            <p:cNvPr id="5" name="object 5"/>
            <p:cNvSpPr/>
            <p:nvPr/>
          </p:nvSpPr>
          <p:spPr>
            <a:xfrm>
              <a:off x="2293620" y="1854708"/>
              <a:ext cx="4540250" cy="4540250"/>
            </a:xfrm>
            <a:custGeom>
              <a:avLst/>
              <a:gdLst/>
              <a:ahLst/>
              <a:cxnLst/>
              <a:rect l="l" t="t" r="r" b="b"/>
              <a:pathLst>
                <a:path w="4540250" h="4540250">
                  <a:moveTo>
                    <a:pt x="2269998" y="0"/>
                  </a:moveTo>
                  <a:lnTo>
                    <a:pt x="2221898" y="499"/>
                  </a:lnTo>
                  <a:lnTo>
                    <a:pt x="2174042" y="1991"/>
                  </a:lnTo>
                  <a:lnTo>
                    <a:pt x="2126440" y="4465"/>
                  </a:lnTo>
                  <a:lnTo>
                    <a:pt x="2079101" y="7913"/>
                  </a:lnTo>
                  <a:lnTo>
                    <a:pt x="2032036" y="12323"/>
                  </a:lnTo>
                  <a:lnTo>
                    <a:pt x="1985255" y="17686"/>
                  </a:lnTo>
                  <a:lnTo>
                    <a:pt x="1938766" y="23992"/>
                  </a:lnTo>
                  <a:lnTo>
                    <a:pt x="1892581" y="31232"/>
                  </a:lnTo>
                  <a:lnTo>
                    <a:pt x="1846708" y="39395"/>
                  </a:lnTo>
                  <a:lnTo>
                    <a:pt x="1801158" y="48472"/>
                  </a:lnTo>
                  <a:lnTo>
                    <a:pt x="1755941" y="58453"/>
                  </a:lnTo>
                  <a:lnTo>
                    <a:pt x="1711066" y="69328"/>
                  </a:lnTo>
                  <a:lnTo>
                    <a:pt x="1666544" y="81086"/>
                  </a:lnTo>
                  <a:lnTo>
                    <a:pt x="1622383" y="93719"/>
                  </a:lnTo>
                  <a:lnTo>
                    <a:pt x="1578595" y="107217"/>
                  </a:lnTo>
                  <a:lnTo>
                    <a:pt x="1535188" y="121569"/>
                  </a:lnTo>
                  <a:lnTo>
                    <a:pt x="1492173" y="136765"/>
                  </a:lnTo>
                  <a:lnTo>
                    <a:pt x="1449560" y="152797"/>
                  </a:lnTo>
                  <a:lnTo>
                    <a:pt x="1407358" y="169653"/>
                  </a:lnTo>
                  <a:lnTo>
                    <a:pt x="1365577" y="187325"/>
                  </a:lnTo>
                  <a:lnTo>
                    <a:pt x="1324227" y="205802"/>
                  </a:lnTo>
                  <a:lnTo>
                    <a:pt x="1283318" y="225074"/>
                  </a:lnTo>
                  <a:lnTo>
                    <a:pt x="1242860" y="245132"/>
                  </a:lnTo>
                  <a:lnTo>
                    <a:pt x="1202862" y="265966"/>
                  </a:lnTo>
                  <a:lnTo>
                    <a:pt x="1163335" y="287566"/>
                  </a:lnTo>
                  <a:lnTo>
                    <a:pt x="1124288" y="309922"/>
                  </a:lnTo>
                  <a:lnTo>
                    <a:pt x="1085731" y="333024"/>
                  </a:lnTo>
                  <a:lnTo>
                    <a:pt x="1047675" y="356862"/>
                  </a:lnTo>
                  <a:lnTo>
                    <a:pt x="1010128" y="381427"/>
                  </a:lnTo>
                  <a:lnTo>
                    <a:pt x="973101" y="406709"/>
                  </a:lnTo>
                  <a:lnTo>
                    <a:pt x="936603" y="432697"/>
                  </a:lnTo>
                  <a:lnTo>
                    <a:pt x="900645" y="459383"/>
                  </a:lnTo>
                  <a:lnTo>
                    <a:pt x="865236" y="486755"/>
                  </a:lnTo>
                  <a:lnTo>
                    <a:pt x="830386" y="514805"/>
                  </a:lnTo>
                  <a:lnTo>
                    <a:pt x="796105" y="543522"/>
                  </a:lnTo>
                  <a:lnTo>
                    <a:pt x="762403" y="572897"/>
                  </a:lnTo>
                  <a:lnTo>
                    <a:pt x="729290" y="602919"/>
                  </a:lnTo>
                  <a:lnTo>
                    <a:pt x="696775" y="633580"/>
                  </a:lnTo>
                  <a:lnTo>
                    <a:pt x="664868" y="664868"/>
                  </a:lnTo>
                  <a:lnTo>
                    <a:pt x="633580" y="696775"/>
                  </a:lnTo>
                  <a:lnTo>
                    <a:pt x="602919" y="729290"/>
                  </a:lnTo>
                  <a:lnTo>
                    <a:pt x="572897" y="762403"/>
                  </a:lnTo>
                  <a:lnTo>
                    <a:pt x="543522" y="796105"/>
                  </a:lnTo>
                  <a:lnTo>
                    <a:pt x="514805" y="830386"/>
                  </a:lnTo>
                  <a:lnTo>
                    <a:pt x="486755" y="865236"/>
                  </a:lnTo>
                  <a:lnTo>
                    <a:pt x="459383" y="900645"/>
                  </a:lnTo>
                  <a:lnTo>
                    <a:pt x="432697" y="936603"/>
                  </a:lnTo>
                  <a:lnTo>
                    <a:pt x="406709" y="973101"/>
                  </a:lnTo>
                  <a:lnTo>
                    <a:pt x="381427" y="1010128"/>
                  </a:lnTo>
                  <a:lnTo>
                    <a:pt x="356862" y="1047675"/>
                  </a:lnTo>
                  <a:lnTo>
                    <a:pt x="333024" y="1085731"/>
                  </a:lnTo>
                  <a:lnTo>
                    <a:pt x="309922" y="1124288"/>
                  </a:lnTo>
                  <a:lnTo>
                    <a:pt x="287566" y="1163335"/>
                  </a:lnTo>
                  <a:lnTo>
                    <a:pt x="265966" y="1202862"/>
                  </a:lnTo>
                  <a:lnTo>
                    <a:pt x="245132" y="1242860"/>
                  </a:lnTo>
                  <a:lnTo>
                    <a:pt x="225074" y="1283318"/>
                  </a:lnTo>
                  <a:lnTo>
                    <a:pt x="205802" y="1324227"/>
                  </a:lnTo>
                  <a:lnTo>
                    <a:pt x="187325" y="1365577"/>
                  </a:lnTo>
                  <a:lnTo>
                    <a:pt x="169653" y="1407358"/>
                  </a:lnTo>
                  <a:lnTo>
                    <a:pt x="152797" y="1449560"/>
                  </a:lnTo>
                  <a:lnTo>
                    <a:pt x="136765" y="1492173"/>
                  </a:lnTo>
                  <a:lnTo>
                    <a:pt x="121569" y="1535188"/>
                  </a:lnTo>
                  <a:lnTo>
                    <a:pt x="107217" y="1578595"/>
                  </a:lnTo>
                  <a:lnTo>
                    <a:pt x="93719" y="1622383"/>
                  </a:lnTo>
                  <a:lnTo>
                    <a:pt x="81086" y="1666544"/>
                  </a:lnTo>
                  <a:lnTo>
                    <a:pt x="69328" y="1711066"/>
                  </a:lnTo>
                  <a:lnTo>
                    <a:pt x="58453" y="1755941"/>
                  </a:lnTo>
                  <a:lnTo>
                    <a:pt x="48472" y="1801158"/>
                  </a:lnTo>
                  <a:lnTo>
                    <a:pt x="39395" y="1846708"/>
                  </a:lnTo>
                  <a:lnTo>
                    <a:pt x="31232" y="1892581"/>
                  </a:lnTo>
                  <a:lnTo>
                    <a:pt x="23992" y="1938766"/>
                  </a:lnTo>
                  <a:lnTo>
                    <a:pt x="17686" y="1985255"/>
                  </a:lnTo>
                  <a:lnTo>
                    <a:pt x="12323" y="2032036"/>
                  </a:lnTo>
                  <a:lnTo>
                    <a:pt x="7913" y="2079101"/>
                  </a:lnTo>
                  <a:lnTo>
                    <a:pt x="4465" y="2126440"/>
                  </a:lnTo>
                  <a:lnTo>
                    <a:pt x="1991" y="2174042"/>
                  </a:lnTo>
                  <a:lnTo>
                    <a:pt x="499" y="2221898"/>
                  </a:lnTo>
                  <a:lnTo>
                    <a:pt x="0" y="2269998"/>
                  </a:lnTo>
                  <a:lnTo>
                    <a:pt x="499" y="2318097"/>
                  </a:lnTo>
                  <a:lnTo>
                    <a:pt x="1991" y="2365953"/>
                  </a:lnTo>
                  <a:lnTo>
                    <a:pt x="4465" y="2413555"/>
                  </a:lnTo>
                  <a:lnTo>
                    <a:pt x="7913" y="2460894"/>
                  </a:lnTo>
                  <a:lnTo>
                    <a:pt x="12323" y="2507959"/>
                  </a:lnTo>
                  <a:lnTo>
                    <a:pt x="17686" y="2554740"/>
                  </a:lnTo>
                  <a:lnTo>
                    <a:pt x="23992" y="2601229"/>
                  </a:lnTo>
                  <a:lnTo>
                    <a:pt x="31232" y="2647414"/>
                  </a:lnTo>
                  <a:lnTo>
                    <a:pt x="39395" y="2693287"/>
                  </a:lnTo>
                  <a:lnTo>
                    <a:pt x="48472" y="2738837"/>
                  </a:lnTo>
                  <a:lnTo>
                    <a:pt x="58453" y="2784054"/>
                  </a:lnTo>
                  <a:lnTo>
                    <a:pt x="69328" y="2828929"/>
                  </a:lnTo>
                  <a:lnTo>
                    <a:pt x="81086" y="2873451"/>
                  </a:lnTo>
                  <a:lnTo>
                    <a:pt x="93719" y="2917612"/>
                  </a:lnTo>
                  <a:lnTo>
                    <a:pt x="107217" y="2961400"/>
                  </a:lnTo>
                  <a:lnTo>
                    <a:pt x="121569" y="3004807"/>
                  </a:lnTo>
                  <a:lnTo>
                    <a:pt x="136765" y="3047822"/>
                  </a:lnTo>
                  <a:lnTo>
                    <a:pt x="152797" y="3090435"/>
                  </a:lnTo>
                  <a:lnTo>
                    <a:pt x="169653" y="3132637"/>
                  </a:lnTo>
                  <a:lnTo>
                    <a:pt x="187325" y="3174418"/>
                  </a:lnTo>
                  <a:lnTo>
                    <a:pt x="205802" y="3215768"/>
                  </a:lnTo>
                  <a:lnTo>
                    <a:pt x="225074" y="3256677"/>
                  </a:lnTo>
                  <a:lnTo>
                    <a:pt x="245132" y="3297135"/>
                  </a:lnTo>
                  <a:lnTo>
                    <a:pt x="265966" y="3337133"/>
                  </a:lnTo>
                  <a:lnTo>
                    <a:pt x="287566" y="3376660"/>
                  </a:lnTo>
                  <a:lnTo>
                    <a:pt x="309922" y="3415707"/>
                  </a:lnTo>
                  <a:lnTo>
                    <a:pt x="333024" y="3454264"/>
                  </a:lnTo>
                  <a:lnTo>
                    <a:pt x="356862" y="3492320"/>
                  </a:lnTo>
                  <a:lnTo>
                    <a:pt x="381427" y="3529867"/>
                  </a:lnTo>
                  <a:lnTo>
                    <a:pt x="406709" y="3566894"/>
                  </a:lnTo>
                  <a:lnTo>
                    <a:pt x="432697" y="3603392"/>
                  </a:lnTo>
                  <a:lnTo>
                    <a:pt x="459383" y="3639350"/>
                  </a:lnTo>
                  <a:lnTo>
                    <a:pt x="486755" y="3674759"/>
                  </a:lnTo>
                  <a:lnTo>
                    <a:pt x="514805" y="3709609"/>
                  </a:lnTo>
                  <a:lnTo>
                    <a:pt x="543522" y="3743890"/>
                  </a:lnTo>
                  <a:lnTo>
                    <a:pt x="572897" y="3777592"/>
                  </a:lnTo>
                  <a:lnTo>
                    <a:pt x="602919" y="3810705"/>
                  </a:lnTo>
                  <a:lnTo>
                    <a:pt x="633580" y="3843220"/>
                  </a:lnTo>
                  <a:lnTo>
                    <a:pt x="664868" y="3875127"/>
                  </a:lnTo>
                  <a:lnTo>
                    <a:pt x="696775" y="3906415"/>
                  </a:lnTo>
                  <a:lnTo>
                    <a:pt x="729290" y="3937076"/>
                  </a:lnTo>
                  <a:lnTo>
                    <a:pt x="762403" y="3967098"/>
                  </a:lnTo>
                  <a:lnTo>
                    <a:pt x="796105" y="3996473"/>
                  </a:lnTo>
                  <a:lnTo>
                    <a:pt x="830386" y="4025190"/>
                  </a:lnTo>
                  <a:lnTo>
                    <a:pt x="865236" y="4053240"/>
                  </a:lnTo>
                  <a:lnTo>
                    <a:pt x="900645" y="4080612"/>
                  </a:lnTo>
                  <a:lnTo>
                    <a:pt x="936603" y="4107298"/>
                  </a:lnTo>
                  <a:lnTo>
                    <a:pt x="973101" y="4133286"/>
                  </a:lnTo>
                  <a:lnTo>
                    <a:pt x="1010128" y="4158568"/>
                  </a:lnTo>
                  <a:lnTo>
                    <a:pt x="1047675" y="4183133"/>
                  </a:lnTo>
                  <a:lnTo>
                    <a:pt x="1085731" y="4206971"/>
                  </a:lnTo>
                  <a:lnTo>
                    <a:pt x="1124288" y="4230073"/>
                  </a:lnTo>
                  <a:lnTo>
                    <a:pt x="1163335" y="4252429"/>
                  </a:lnTo>
                  <a:lnTo>
                    <a:pt x="1202862" y="4274029"/>
                  </a:lnTo>
                  <a:lnTo>
                    <a:pt x="1242860" y="4294863"/>
                  </a:lnTo>
                  <a:lnTo>
                    <a:pt x="1283318" y="4314921"/>
                  </a:lnTo>
                  <a:lnTo>
                    <a:pt x="1324227" y="4334193"/>
                  </a:lnTo>
                  <a:lnTo>
                    <a:pt x="1365577" y="4352670"/>
                  </a:lnTo>
                  <a:lnTo>
                    <a:pt x="1407358" y="4370342"/>
                  </a:lnTo>
                  <a:lnTo>
                    <a:pt x="1449560" y="4387198"/>
                  </a:lnTo>
                  <a:lnTo>
                    <a:pt x="1492173" y="4403230"/>
                  </a:lnTo>
                  <a:lnTo>
                    <a:pt x="1535188" y="4418426"/>
                  </a:lnTo>
                  <a:lnTo>
                    <a:pt x="1578595" y="4432778"/>
                  </a:lnTo>
                  <a:lnTo>
                    <a:pt x="1622383" y="4446276"/>
                  </a:lnTo>
                  <a:lnTo>
                    <a:pt x="1666544" y="4458909"/>
                  </a:lnTo>
                  <a:lnTo>
                    <a:pt x="1711066" y="4470667"/>
                  </a:lnTo>
                  <a:lnTo>
                    <a:pt x="1755941" y="4481542"/>
                  </a:lnTo>
                  <a:lnTo>
                    <a:pt x="1801158" y="4491523"/>
                  </a:lnTo>
                  <a:lnTo>
                    <a:pt x="1846708" y="4500600"/>
                  </a:lnTo>
                  <a:lnTo>
                    <a:pt x="1892581" y="4508763"/>
                  </a:lnTo>
                  <a:lnTo>
                    <a:pt x="1938766" y="4516003"/>
                  </a:lnTo>
                  <a:lnTo>
                    <a:pt x="1985255" y="4522309"/>
                  </a:lnTo>
                  <a:lnTo>
                    <a:pt x="2032036" y="4527672"/>
                  </a:lnTo>
                  <a:lnTo>
                    <a:pt x="2079101" y="4532082"/>
                  </a:lnTo>
                  <a:lnTo>
                    <a:pt x="2126440" y="4535530"/>
                  </a:lnTo>
                  <a:lnTo>
                    <a:pt x="2174042" y="4538004"/>
                  </a:lnTo>
                  <a:lnTo>
                    <a:pt x="2221898" y="4539496"/>
                  </a:lnTo>
                  <a:lnTo>
                    <a:pt x="2269998" y="4539996"/>
                  </a:lnTo>
                  <a:lnTo>
                    <a:pt x="2318097" y="4539496"/>
                  </a:lnTo>
                  <a:lnTo>
                    <a:pt x="2365953" y="4538004"/>
                  </a:lnTo>
                  <a:lnTo>
                    <a:pt x="2413555" y="4535530"/>
                  </a:lnTo>
                  <a:lnTo>
                    <a:pt x="2460894" y="4532082"/>
                  </a:lnTo>
                  <a:lnTo>
                    <a:pt x="2507959" y="4527672"/>
                  </a:lnTo>
                  <a:lnTo>
                    <a:pt x="2554740" y="4522309"/>
                  </a:lnTo>
                  <a:lnTo>
                    <a:pt x="2601229" y="4516003"/>
                  </a:lnTo>
                  <a:lnTo>
                    <a:pt x="2647414" y="4508763"/>
                  </a:lnTo>
                  <a:lnTo>
                    <a:pt x="2693287" y="4500600"/>
                  </a:lnTo>
                  <a:lnTo>
                    <a:pt x="2738837" y="4491523"/>
                  </a:lnTo>
                  <a:lnTo>
                    <a:pt x="2784054" y="4481542"/>
                  </a:lnTo>
                  <a:lnTo>
                    <a:pt x="2828929" y="4470667"/>
                  </a:lnTo>
                  <a:lnTo>
                    <a:pt x="2873451" y="4458909"/>
                  </a:lnTo>
                  <a:lnTo>
                    <a:pt x="2917612" y="4446276"/>
                  </a:lnTo>
                  <a:lnTo>
                    <a:pt x="2961400" y="4432778"/>
                  </a:lnTo>
                  <a:lnTo>
                    <a:pt x="3004807" y="4418426"/>
                  </a:lnTo>
                  <a:lnTo>
                    <a:pt x="3047822" y="4403230"/>
                  </a:lnTo>
                  <a:lnTo>
                    <a:pt x="3090435" y="4387198"/>
                  </a:lnTo>
                  <a:lnTo>
                    <a:pt x="3132637" y="4370342"/>
                  </a:lnTo>
                  <a:lnTo>
                    <a:pt x="3174418" y="4352670"/>
                  </a:lnTo>
                  <a:lnTo>
                    <a:pt x="3215768" y="4334193"/>
                  </a:lnTo>
                  <a:lnTo>
                    <a:pt x="3256677" y="4314921"/>
                  </a:lnTo>
                  <a:lnTo>
                    <a:pt x="3297135" y="4294863"/>
                  </a:lnTo>
                  <a:lnTo>
                    <a:pt x="3337133" y="4274029"/>
                  </a:lnTo>
                  <a:lnTo>
                    <a:pt x="3376660" y="4252429"/>
                  </a:lnTo>
                  <a:lnTo>
                    <a:pt x="3415707" y="4230073"/>
                  </a:lnTo>
                  <a:lnTo>
                    <a:pt x="3454264" y="4206971"/>
                  </a:lnTo>
                  <a:lnTo>
                    <a:pt x="3492320" y="4183133"/>
                  </a:lnTo>
                  <a:lnTo>
                    <a:pt x="3529867" y="4158568"/>
                  </a:lnTo>
                  <a:lnTo>
                    <a:pt x="3566894" y="4133286"/>
                  </a:lnTo>
                  <a:lnTo>
                    <a:pt x="3603392" y="4107298"/>
                  </a:lnTo>
                  <a:lnTo>
                    <a:pt x="3639350" y="4080612"/>
                  </a:lnTo>
                  <a:lnTo>
                    <a:pt x="3674759" y="4053240"/>
                  </a:lnTo>
                  <a:lnTo>
                    <a:pt x="3709609" y="4025190"/>
                  </a:lnTo>
                  <a:lnTo>
                    <a:pt x="3743890" y="3996473"/>
                  </a:lnTo>
                  <a:lnTo>
                    <a:pt x="3777592" y="3967098"/>
                  </a:lnTo>
                  <a:lnTo>
                    <a:pt x="3810705" y="3937076"/>
                  </a:lnTo>
                  <a:lnTo>
                    <a:pt x="3843220" y="3906415"/>
                  </a:lnTo>
                  <a:lnTo>
                    <a:pt x="3875127" y="3875127"/>
                  </a:lnTo>
                  <a:lnTo>
                    <a:pt x="3906415" y="3843220"/>
                  </a:lnTo>
                  <a:lnTo>
                    <a:pt x="3937076" y="3810705"/>
                  </a:lnTo>
                  <a:lnTo>
                    <a:pt x="3967098" y="3777592"/>
                  </a:lnTo>
                  <a:lnTo>
                    <a:pt x="3996473" y="3743890"/>
                  </a:lnTo>
                  <a:lnTo>
                    <a:pt x="4025190" y="3709609"/>
                  </a:lnTo>
                  <a:lnTo>
                    <a:pt x="4053240" y="3674759"/>
                  </a:lnTo>
                  <a:lnTo>
                    <a:pt x="4080612" y="3639350"/>
                  </a:lnTo>
                  <a:lnTo>
                    <a:pt x="4107298" y="3603392"/>
                  </a:lnTo>
                  <a:lnTo>
                    <a:pt x="4133286" y="3566894"/>
                  </a:lnTo>
                  <a:lnTo>
                    <a:pt x="4158568" y="3529867"/>
                  </a:lnTo>
                  <a:lnTo>
                    <a:pt x="4183133" y="3492320"/>
                  </a:lnTo>
                  <a:lnTo>
                    <a:pt x="4206971" y="3454264"/>
                  </a:lnTo>
                  <a:lnTo>
                    <a:pt x="4230073" y="3415707"/>
                  </a:lnTo>
                  <a:lnTo>
                    <a:pt x="4252429" y="3376660"/>
                  </a:lnTo>
                  <a:lnTo>
                    <a:pt x="4274029" y="3337133"/>
                  </a:lnTo>
                  <a:lnTo>
                    <a:pt x="4294863" y="3297135"/>
                  </a:lnTo>
                  <a:lnTo>
                    <a:pt x="4314921" y="3256677"/>
                  </a:lnTo>
                  <a:lnTo>
                    <a:pt x="4334193" y="3215768"/>
                  </a:lnTo>
                  <a:lnTo>
                    <a:pt x="4352670" y="3174418"/>
                  </a:lnTo>
                  <a:lnTo>
                    <a:pt x="4370342" y="3132637"/>
                  </a:lnTo>
                  <a:lnTo>
                    <a:pt x="4387198" y="3090435"/>
                  </a:lnTo>
                  <a:lnTo>
                    <a:pt x="4403230" y="3047822"/>
                  </a:lnTo>
                  <a:lnTo>
                    <a:pt x="4418426" y="3004807"/>
                  </a:lnTo>
                  <a:lnTo>
                    <a:pt x="4432778" y="2961400"/>
                  </a:lnTo>
                  <a:lnTo>
                    <a:pt x="4446276" y="2917612"/>
                  </a:lnTo>
                  <a:lnTo>
                    <a:pt x="4458909" y="2873451"/>
                  </a:lnTo>
                  <a:lnTo>
                    <a:pt x="4470667" y="2828929"/>
                  </a:lnTo>
                  <a:lnTo>
                    <a:pt x="4481542" y="2784054"/>
                  </a:lnTo>
                  <a:lnTo>
                    <a:pt x="4491523" y="2738837"/>
                  </a:lnTo>
                  <a:lnTo>
                    <a:pt x="4500600" y="2693287"/>
                  </a:lnTo>
                  <a:lnTo>
                    <a:pt x="4508763" y="2647414"/>
                  </a:lnTo>
                  <a:lnTo>
                    <a:pt x="4516003" y="2601229"/>
                  </a:lnTo>
                  <a:lnTo>
                    <a:pt x="4522309" y="2554740"/>
                  </a:lnTo>
                  <a:lnTo>
                    <a:pt x="4527672" y="2507959"/>
                  </a:lnTo>
                  <a:lnTo>
                    <a:pt x="4532082" y="2460894"/>
                  </a:lnTo>
                  <a:lnTo>
                    <a:pt x="4535530" y="2413555"/>
                  </a:lnTo>
                  <a:lnTo>
                    <a:pt x="4538004" y="2365953"/>
                  </a:lnTo>
                  <a:lnTo>
                    <a:pt x="4539496" y="2318097"/>
                  </a:lnTo>
                  <a:lnTo>
                    <a:pt x="4539996" y="2269998"/>
                  </a:lnTo>
                  <a:lnTo>
                    <a:pt x="4539496" y="2221898"/>
                  </a:lnTo>
                  <a:lnTo>
                    <a:pt x="4538004" y="2174042"/>
                  </a:lnTo>
                  <a:lnTo>
                    <a:pt x="4535530" y="2126440"/>
                  </a:lnTo>
                  <a:lnTo>
                    <a:pt x="4532082" y="2079101"/>
                  </a:lnTo>
                  <a:lnTo>
                    <a:pt x="4527672" y="2032036"/>
                  </a:lnTo>
                  <a:lnTo>
                    <a:pt x="4522309" y="1985255"/>
                  </a:lnTo>
                  <a:lnTo>
                    <a:pt x="4516003" y="1938766"/>
                  </a:lnTo>
                  <a:lnTo>
                    <a:pt x="4508763" y="1892581"/>
                  </a:lnTo>
                  <a:lnTo>
                    <a:pt x="4500600" y="1846708"/>
                  </a:lnTo>
                  <a:lnTo>
                    <a:pt x="4491523" y="1801158"/>
                  </a:lnTo>
                  <a:lnTo>
                    <a:pt x="4481542" y="1755941"/>
                  </a:lnTo>
                  <a:lnTo>
                    <a:pt x="4470667" y="1711066"/>
                  </a:lnTo>
                  <a:lnTo>
                    <a:pt x="4458909" y="1666544"/>
                  </a:lnTo>
                  <a:lnTo>
                    <a:pt x="4446276" y="1622383"/>
                  </a:lnTo>
                  <a:lnTo>
                    <a:pt x="4432778" y="1578595"/>
                  </a:lnTo>
                  <a:lnTo>
                    <a:pt x="4418426" y="1535188"/>
                  </a:lnTo>
                  <a:lnTo>
                    <a:pt x="4403230" y="1492173"/>
                  </a:lnTo>
                  <a:lnTo>
                    <a:pt x="4387198" y="1449560"/>
                  </a:lnTo>
                  <a:lnTo>
                    <a:pt x="4370342" y="1407358"/>
                  </a:lnTo>
                  <a:lnTo>
                    <a:pt x="4352670" y="1365577"/>
                  </a:lnTo>
                  <a:lnTo>
                    <a:pt x="4334193" y="1324227"/>
                  </a:lnTo>
                  <a:lnTo>
                    <a:pt x="4314921" y="1283318"/>
                  </a:lnTo>
                  <a:lnTo>
                    <a:pt x="4294863" y="1242860"/>
                  </a:lnTo>
                  <a:lnTo>
                    <a:pt x="4274029" y="1202862"/>
                  </a:lnTo>
                  <a:lnTo>
                    <a:pt x="4252429" y="1163335"/>
                  </a:lnTo>
                  <a:lnTo>
                    <a:pt x="4230073" y="1124288"/>
                  </a:lnTo>
                  <a:lnTo>
                    <a:pt x="4206971" y="1085731"/>
                  </a:lnTo>
                  <a:lnTo>
                    <a:pt x="4183133" y="1047675"/>
                  </a:lnTo>
                  <a:lnTo>
                    <a:pt x="4158568" y="1010128"/>
                  </a:lnTo>
                  <a:lnTo>
                    <a:pt x="4133286" y="973101"/>
                  </a:lnTo>
                  <a:lnTo>
                    <a:pt x="4107298" y="936603"/>
                  </a:lnTo>
                  <a:lnTo>
                    <a:pt x="4080612" y="900645"/>
                  </a:lnTo>
                  <a:lnTo>
                    <a:pt x="4053240" y="865236"/>
                  </a:lnTo>
                  <a:lnTo>
                    <a:pt x="4025190" y="830386"/>
                  </a:lnTo>
                  <a:lnTo>
                    <a:pt x="3996473" y="796105"/>
                  </a:lnTo>
                  <a:lnTo>
                    <a:pt x="3967098" y="762403"/>
                  </a:lnTo>
                  <a:lnTo>
                    <a:pt x="3937076" y="729290"/>
                  </a:lnTo>
                  <a:lnTo>
                    <a:pt x="3906415" y="696775"/>
                  </a:lnTo>
                  <a:lnTo>
                    <a:pt x="3875127" y="664868"/>
                  </a:lnTo>
                  <a:lnTo>
                    <a:pt x="3843220" y="633580"/>
                  </a:lnTo>
                  <a:lnTo>
                    <a:pt x="3810705" y="602919"/>
                  </a:lnTo>
                  <a:lnTo>
                    <a:pt x="3777592" y="572897"/>
                  </a:lnTo>
                  <a:lnTo>
                    <a:pt x="3743890" y="543522"/>
                  </a:lnTo>
                  <a:lnTo>
                    <a:pt x="3709609" y="514805"/>
                  </a:lnTo>
                  <a:lnTo>
                    <a:pt x="3674759" y="486755"/>
                  </a:lnTo>
                  <a:lnTo>
                    <a:pt x="3639350" y="459383"/>
                  </a:lnTo>
                  <a:lnTo>
                    <a:pt x="3603392" y="432697"/>
                  </a:lnTo>
                  <a:lnTo>
                    <a:pt x="3566894" y="406709"/>
                  </a:lnTo>
                  <a:lnTo>
                    <a:pt x="3529867" y="381427"/>
                  </a:lnTo>
                  <a:lnTo>
                    <a:pt x="3492320" y="356862"/>
                  </a:lnTo>
                  <a:lnTo>
                    <a:pt x="3454264" y="333024"/>
                  </a:lnTo>
                  <a:lnTo>
                    <a:pt x="3415707" y="309922"/>
                  </a:lnTo>
                  <a:lnTo>
                    <a:pt x="3376660" y="287566"/>
                  </a:lnTo>
                  <a:lnTo>
                    <a:pt x="3337133" y="265966"/>
                  </a:lnTo>
                  <a:lnTo>
                    <a:pt x="3297135" y="245132"/>
                  </a:lnTo>
                  <a:lnTo>
                    <a:pt x="3256677" y="225074"/>
                  </a:lnTo>
                  <a:lnTo>
                    <a:pt x="3215768" y="205802"/>
                  </a:lnTo>
                  <a:lnTo>
                    <a:pt x="3174418" y="187325"/>
                  </a:lnTo>
                  <a:lnTo>
                    <a:pt x="3132637" y="169653"/>
                  </a:lnTo>
                  <a:lnTo>
                    <a:pt x="3090435" y="152797"/>
                  </a:lnTo>
                  <a:lnTo>
                    <a:pt x="3047822" y="136765"/>
                  </a:lnTo>
                  <a:lnTo>
                    <a:pt x="3004807" y="121569"/>
                  </a:lnTo>
                  <a:lnTo>
                    <a:pt x="2961400" y="107217"/>
                  </a:lnTo>
                  <a:lnTo>
                    <a:pt x="2917612" y="93719"/>
                  </a:lnTo>
                  <a:lnTo>
                    <a:pt x="2873451" y="81086"/>
                  </a:lnTo>
                  <a:lnTo>
                    <a:pt x="2828929" y="69328"/>
                  </a:lnTo>
                  <a:lnTo>
                    <a:pt x="2784054" y="58453"/>
                  </a:lnTo>
                  <a:lnTo>
                    <a:pt x="2738837" y="48472"/>
                  </a:lnTo>
                  <a:lnTo>
                    <a:pt x="2693287" y="39395"/>
                  </a:lnTo>
                  <a:lnTo>
                    <a:pt x="2647414" y="31232"/>
                  </a:lnTo>
                  <a:lnTo>
                    <a:pt x="2601229" y="23992"/>
                  </a:lnTo>
                  <a:lnTo>
                    <a:pt x="2554740" y="17686"/>
                  </a:lnTo>
                  <a:lnTo>
                    <a:pt x="2507959" y="12323"/>
                  </a:lnTo>
                  <a:lnTo>
                    <a:pt x="2460894" y="7913"/>
                  </a:lnTo>
                  <a:lnTo>
                    <a:pt x="2413555" y="4465"/>
                  </a:lnTo>
                  <a:lnTo>
                    <a:pt x="2365953" y="1991"/>
                  </a:lnTo>
                  <a:lnTo>
                    <a:pt x="2318097" y="499"/>
                  </a:lnTo>
                  <a:lnTo>
                    <a:pt x="226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620" y="1854708"/>
              <a:ext cx="4540250" cy="4540250"/>
            </a:xfrm>
            <a:custGeom>
              <a:avLst/>
              <a:gdLst/>
              <a:ahLst/>
              <a:cxnLst/>
              <a:rect l="l" t="t" r="r" b="b"/>
              <a:pathLst>
                <a:path w="4540250" h="4540250">
                  <a:moveTo>
                    <a:pt x="0" y="2269998"/>
                  </a:moveTo>
                  <a:lnTo>
                    <a:pt x="499" y="2221898"/>
                  </a:lnTo>
                  <a:lnTo>
                    <a:pt x="1991" y="2174042"/>
                  </a:lnTo>
                  <a:lnTo>
                    <a:pt x="4465" y="2126440"/>
                  </a:lnTo>
                  <a:lnTo>
                    <a:pt x="7913" y="2079101"/>
                  </a:lnTo>
                  <a:lnTo>
                    <a:pt x="12323" y="2032036"/>
                  </a:lnTo>
                  <a:lnTo>
                    <a:pt x="17686" y="1985255"/>
                  </a:lnTo>
                  <a:lnTo>
                    <a:pt x="23992" y="1938766"/>
                  </a:lnTo>
                  <a:lnTo>
                    <a:pt x="31232" y="1892581"/>
                  </a:lnTo>
                  <a:lnTo>
                    <a:pt x="39395" y="1846708"/>
                  </a:lnTo>
                  <a:lnTo>
                    <a:pt x="48472" y="1801158"/>
                  </a:lnTo>
                  <a:lnTo>
                    <a:pt x="58453" y="1755941"/>
                  </a:lnTo>
                  <a:lnTo>
                    <a:pt x="69328" y="1711066"/>
                  </a:lnTo>
                  <a:lnTo>
                    <a:pt x="81086" y="1666544"/>
                  </a:lnTo>
                  <a:lnTo>
                    <a:pt x="93719" y="1622383"/>
                  </a:lnTo>
                  <a:lnTo>
                    <a:pt x="107217" y="1578595"/>
                  </a:lnTo>
                  <a:lnTo>
                    <a:pt x="121569" y="1535188"/>
                  </a:lnTo>
                  <a:lnTo>
                    <a:pt x="136765" y="1492173"/>
                  </a:lnTo>
                  <a:lnTo>
                    <a:pt x="152797" y="1449560"/>
                  </a:lnTo>
                  <a:lnTo>
                    <a:pt x="169653" y="1407358"/>
                  </a:lnTo>
                  <a:lnTo>
                    <a:pt x="187325" y="1365577"/>
                  </a:lnTo>
                  <a:lnTo>
                    <a:pt x="205802" y="1324227"/>
                  </a:lnTo>
                  <a:lnTo>
                    <a:pt x="225074" y="1283318"/>
                  </a:lnTo>
                  <a:lnTo>
                    <a:pt x="245132" y="1242860"/>
                  </a:lnTo>
                  <a:lnTo>
                    <a:pt x="265966" y="1202862"/>
                  </a:lnTo>
                  <a:lnTo>
                    <a:pt x="287566" y="1163335"/>
                  </a:lnTo>
                  <a:lnTo>
                    <a:pt x="309922" y="1124288"/>
                  </a:lnTo>
                  <a:lnTo>
                    <a:pt x="333024" y="1085731"/>
                  </a:lnTo>
                  <a:lnTo>
                    <a:pt x="356862" y="1047675"/>
                  </a:lnTo>
                  <a:lnTo>
                    <a:pt x="381427" y="1010128"/>
                  </a:lnTo>
                  <a:lnTo>
                    <a:pt x="406709" y="973101"/>
                  </a:lnTo>
                  <a:lnTo>
                    <a:pt x="432697" y="936603"/>
                  </a:lnTo>
                  <a:lnTo>
                    <a:pt x="459383" y="900645"/>
                  </a:lnTo>
                  <a:lnTo>
                    <a:pt x="486755" y="865236"/>
                  </a:lnTo>
                  <a:lnTo>
                    <a:pt x="514805" y="830386"/>
                  </a:lnTo>
                  <a:lnTo>
                    <a:pt x="543522" y="796105"/>
                  </a:lnTo>
                  <a:lnTo>
                    <a:pt x="572897" y="762403"/>
                  </a:lnTo>
                  <a:lnTo>
                    <a:pt x="602919" y="729290"/>
                  </a:lnTo>
                  <a:lnTo>
                    <a:pt x="633580" y="696775"/>
                  </a:lnTo>
                  <a:lnTo>
                    <a:pt x="664868" y="664868"/>
                  </a:lnTo>
                  <a:lnTo>
                    <a:pt x="696775" y="633580"/>
                  </a:lnTo>
                  <a:lnTo>
                    <a:pt x="729290" y="602919"/>
                  </a:lnTo>
                  <a:lnTo>
                    <a:pt x="762403" y="572897"/>
                  </a:lnTo>
                  <a:lnTo>
                    <a:pt x="796105" y="543522"/>
                  </a:lnTo>
                  <a:lnTo>
                    <a:pt x="830386" y="514805"/>
                  </a:lnTo>
                  <a:lnTo>
                    <a:pt x="865236" y="486755"/>
                  </a:lnTo>
                  <a:lnTo>
                    <a:pt x="900645" y="459383"/>
                  </a:lnTo>
                  <a:lnTo>
                    <a:pt x="936603" y="432697"/>
                  </a:lnTo>
                  <a:lnTo>
                    <a:pt x="973101" y="406709"/>
                  </a:lnTo>
                  <a:lnTo>
                    <a:pt x="1010128" y="381427"/>
                  </a:lnTo>
                  <a:lnTo>
                    <a:pt x="1047675" y="356862"/>
                  </a:lnTo>
                  <a:lnTo>
                    <a:pt x="1085731" y="333024"/>
                  </a:lnTo>
                  <a:lnTo>
                    <a:pt x="1124288" y="309922"/>
                  </a:lnTo>
                  <a:lnTo>
                    <a:pt x="1163335" y="287566"/>
                  </a:lnTo>
                  <a:lnTo>
                    <a:pt x="1202862" y="265966"/>
                  </a:lnTo>
                  <a:lnTo>
                    <a:pt x="1242860" y="245132"/>
                  </a:lnTo>
                  <a:lnTo>
                    <a:pt x="1283318" y="225074"/>
                  </a:lnTo>
                  <a:lnTo>
                    <a:pt x="1324227" y="205802"/>
                  </a:lnTo>
                  <a:lnTo>
                    <a:pt x="1365577" y="187325"/>
                  </a:lnTo>
                  <a:lnTo>
                    <a:pt x="1407358" y="169653"/>
                  </a:lnTo>
                  <a:lnTo>
                    <a:pt x="1449560" y="152797"/>
                  </a:lnTo>
                  <a:lnTo>
                    <a:pt x="1492173" y="136765"/>
                  </a:lnTo>
                  <a:lnTo>
                    <a:pt x="1535188" y="121569"/>
                  </a:lnTo>
                  <a:lnTo>
                    <a:pt x="1578595" y="107217"/>
                  </a:lnTo>
                  <a:lnTo>
                    <a:pt x="1622383" y="93719"/>
                  </a:lnTo>
                  <a:lnTo>
                    <a:pt x="1666544" y="81086"/>
                  </a:lnTo>
                  <a:lnTo>
                    <a:pt x="1711066" y="69328"/>
                  </a:lnTo>
                  <a:lnTo>
                    <a:pt x="1755941" y="58453"/>
                  </a:lnTo>
                  <a:lnTo>
                    <a:pt x="1801158" y="48472"/>
                  </a:lnTo>
                  <a:lnTo>
                    <a:pt x="1846708" y="39395"/>
                  </a:lnTo>
                  <a:lnTo>
                    <a:pt x="1892581" y="31232"/>
                  </a:lnTo>
                  <a:lnTo>
                    <a:pt x="1938766" y="23992"/>
                  </a:lnTo>
                  <a:lnTo>
                    <a:pt x="1985255" y="17686"/>
                  </a:lnTo>
                  <a:lnTo>
                    <a:pt x="2032036" y="12323"/>
                  </a:lnTo>
                  <a:lnTo>
                    <a:pt x="2079101" y="7913"/>
                  </a:lnTo>
                  <a:lnTo>
                    <a:pt x="2126440" y="4465"/>
                  </a:lnTo>
                  <a:lnTo>
                    <a:pt x="2174042" y="1991"/>
                  </a:lnTo>
                  <a:lnTo>
                    <a:pt x="2221898" y="499"/>
                  </a:lnTo>
                  <a:lnTo>
                    <a:pt x="2269998" y="0"/>
                  </a:lnTo>
                  <a:lnTo>
                    <a:pt x="2318097" y="499"/>
                  </a:lnTo>
                  <a:lnTo>
                    <a:pt x="2365953" y="1991"/>
                  </a:lnTo>
                  <a:lnTo>
                    <a:pt x="2413555" y="4465"/>
                  </a:lnTo>
                  <a:lnTo>
                    <a:pt x="2460894" y="7913"/>
                  </a:lnTo>
                  <a:lnTo>
                    <a:pt x="2507959" y="12323"/>
                  </a:lnTo>
                  <a:lnTo>
                    <a:pt x="2554740" y="17686"/>
                  </a:lnTo>
                  <a:lnTo>
                    <a:pt x="2601229" y="23992"/>
                  </a:lnTo>
                  <a:lnTo>
                    <a:pt x="2647414" y="31232"/>
                  </a:lnTo>
                  <a:lnTo>
                    <a:pt x="2693287" y="39395"/>
                  </a:lnTo>
                  <a:lnTo>
                    <a:pt x="2738837" y="48472"/>
                  </a:lnTo>
                  <a:lnTo>
                    <a:pt x="2784054" y="58453"/>
                  </a:lnTo>
                  <a:lnTo>
                    <a:pt x="2828929" y="69328"/>
                  </a:lnTo>
                  <a:lnTo>
                    <a:pt x="2873451" y="81086"/>
                  </a:lnTo>
                  <a:lnTo>
                    <a:pt x="2917612" y="93719"/>
                  </a:lnTo>
                  <a:lnTo>
                    <a:pt x="2961400" y="107217"/>
                  </a:lnTo>
                  <a:lnTo>
                    <a:pt x="3004807" y="121569"/>
                  </a:lnTo>
                  <a:lnTo>
                    <a:pt x="3047822" y="136765"/>
                  </a:lnTo>
                  <a:lnTo>
                    <a:pt x="3090435" y="152797"/>
                  </a:lnTo>
                  <a:lnTo>
                    <a:pt x="3132637" y="169653"/>
                  </a:lnTo>
                  <a:lnTo>
                    <a:pt x="3174418" y="187325"/>
                  </a:lnTo>
                  <a:lnTo>
                    <a:pt x="3215768" y="205802"/>
                  </a:lnTo>
                  <a:lnTo>
                    <a:pt x="3256677" y="225074"/>
                  </a:lnTo>
                  <a:lnTo>
                    <a:pt x="3297135" y="245132"/>
                  </a:lnTo>
                  <a:lnTo>
                    <a:pt x="3337133" y="265966"/>
                  </a:lnTo>
                  <a:lnTo>
                    <a:pt x="3376660" y="287566"/>
                  </a:lnTo>
                  <a:lnTo>
                    <a:pt x="3415707" y="309922"/>
                  </a:lnTo>
                  <a:lnTo>
                    <a:pt x="3454264" y="333024"/>
                  </a:lnTo>
                  <a:lnTo>
                    <a:pt x="3492320" y="356862"/>
                  </a:lnTo>
                  <a:lnTo>
                    <a:pt x="3529867" y="381427"/>
                  </a:lnTo>
                  <a:lnTo>
                    <a:pt x="3566894" y="406709"/>
                  </a:lnTo>
                  <a:lnTo>
                    <a:pt x="3603392" y="432697"/>
                  </a:lnTo>
                  <a:lnTo>
                    <a:pt x="3639350" y="459383"/>
                  </a:lnTo>
                  <a:lnTo>
                    <a:pt x="3674759" y="486755"/>
                  </a:lnTo>
                  <a:lnTo>
                    <a:pt x="3709609" y="514805"/>
                  </a:lnTo>
                  <a:lnTo>
                    <a:pt x="3743890" y="543522"/>
                  </a:lnTo>
                  <a:lnTo>
                    <a:pt x="3777592" y="572897"/>
                  </a:lnTo>
                  <a:lnTo>
                    <a:pt x="3810705" y="602919"/>
                  </a:lnTo>
                  <a:lnTo>
                    <a:pt x="3843220" y="633580"/>
                  </a:lnTo>
                  <a:lnTo>
                    <a:pt x="3875127" y="664868"/>
                  </a:lnTo>
                  <a:lnTo>
                    <a:pt x="3906415" y="696775"/>
                  </a:lnTo>
                  <a:lnTo>
                    <a:pt x="3937076" y="729290"/>
                  </a:lnTo>
                  <a:lnTo>
                    <a:pt x="3967098" y="762403"/>
                  </a:lnTo>
                  <a:lnTo>
                    <a:pt x="3996473" y="796105"/>
                  </a:lnTo>
                  <a:lnTo>
                    <a:pt x="4025190" y="830386"/>
                  </a:lnTo>
                  <a:lnTo>
                    <a:pt x="4053240" y="865236"/>
                  </a:lnTo>
                  <a:lnTo>
                    <a:pt x="4080612" y="900645"/>
                  </a:lnTo>
                  <a:lnTo>
                    <a:pt x="4107298" y="936603"/>
                  </a:lnTo>
                  <a:lnTo>
                    <a:pt x="4133286" y="973101"/>
                  </a:lnTo>
                  <a:lnTo>
                    <a:pt x="4158568" y="1010128"/>
                  </a:lnTo>
                  <a:lnTo>
                    <a:pt x="4183133" y="1047675"/>
                  </a:lnTo>
                  <a:lnTo>
                    <a:pt x="4206971" y="1085731"/>
                  </a:lnTo>
                  <a:lnTo>
                    <a:pt x="4230073" y="1124288"/>
                  </a:lnTo>
                  <a:lnTo>
                    <a:pt x="4252429" y="1163335"/>
                  </a:lnTo>
                  <a:lnTo>
                    <a:pt x="4274029" y="1202862"/>
                  </a:lnTo>
                  <a:lnTo>
                    <a:pt x="4294863" y="1242860"/>
                  </a:lnTo>
                  <a:lnTo>
                    <a:pt x="4314921" y="1283318"/>
                  </a:lnTo>
                  <a:lnTo>
                    <a:pt x="4334193" y="1324227"/>
                  </a:lnTo>
                  <a:lnTo>
                    <a:pt x="4352670" y="1365577"/>
                  </a:lnTo>
                  <a:lnTo>
                    <a:pt x="4370342" y="1407358"/>
                  </a:lnTo>
                  <a:lnTo>
                    <a:pt x="4387198" y="1449560"/>
                  </a:lnTo>
                  <a:lnTo>
                    <a:pt x="4403230" y="1492173"/>
                  </a:lnTo>
                  <a:lnTo>
                    <a:pt x="4418426" y="1535188"/>
                  </a:lnTo>
                  <a:lnTo>
                    <a:pt x="4432778" y="1578595"/>
                  </a:lnTo>
                  <a:lnTo>
                    <a:pt x="4446276" y="1622383"/>
                  </a:lnTo>
                  <a:lnTo>
                    <a:pt x="4458909" y="1666544"/>
                  </a:lnTo>
                  <a:lnTo>
                    <a:pt x="4470667" y="1711066"/>
                  </a:lnTo>
                  <a:lnTo>
                    <a:pt x="4481542" y="1755941"/>
                  </a:lnTo>
                  <a:lnTo>
                    <a:pt x="4491523" y="1801158"/>
                  </a:lnTo>
                  <a:lnTo>
                    <a:pt x="4500600" y="1846708"/>
                  </a:lnTo>
                  <a:lnTo>
                    <a:pt x="4508763" y="1892581"/>
                  </a:lnTo>
                  <a:lnTo>
                    <a:pt x="4516003" y="1938766"/>
                  </a:lnTo>
                  <a:lnTo>
                    <a:pt x="4522309" y="1985255"/>
                  </a:lnTo>
                  <a:lnTo>
                    <a:pt x="4527672" y="2032036"/>
                  </a:lnTo>
                  <a:lnTo>
                    <a:pt x="4532082" y="2079101"/>
                  </a:lnTo>
                  <a:lnTo>
                    <a:pt x="4535530" y="2126440"/>
                  </a:lnTo>
                  <a:lnTo>
                    <a:pt x="4538004" y="2174042"/>
                  </a:lnTo>
                  <a:lnTo>
                    <a:pt x="4539496" y="2221898"/>
                  </a:lnTo>
                  <a:lnTo>
                    <a:pt x="4539996" y="2269998"/>
                  </a:lnTo>
                  <a:lnTo>
                    <a:pt x="4539496" y="2318097"/>
                  </a:lnTo>
                  <a:lnTo>
                    <a:pt x="4538004" y="2365953"/>
                  </a:lnTo>
                  <a:lnTo>
                    <a:pt x="4535530" y="2413555"/>
                  </a:lnTo>
                  <a:lnTo>
                    <a:pt x="4532082" y="2460894"/>
                  </a:lnTo>
                  <a:lnTo>
                    <a:pt x="4527672" y="2507959"/>
                  </a:lnTo>
                  <a:lnTo>
                    <a:pt x="4522309" y="2554740"/>
                  </a:lnTo>
                  <a:lnTo>
                    <a:pt x="4516003" y="2601229"/>
                  </a:lnTo>
                  <a:lnTo>
                    <a:pt x="4508763" y="2647414"/>
                  </a:lnTo>
                  <a:lnTo>
                    <a:pt x="4500600" y="2693287"/>
                  </a:lnTo>
                  <a:lnTo>
                    <a:pt x="4491523" y="2738837"/>
                  </a:lnTo>
                  <a:lnTo>
                    <a:pt x="4481542" y="2784054"/>
                  </a:lnTo>
                  <a:lnTo>
                    <a:pt x="4470667" y="2828929"/>
                  </a:lnTo>
                  <a:lnTo>
                    <a:pt x="4458909" y="2873451"/>
                  </a:lnTo>
                  <a:lnTo>
                    <a:pt x="4446276" y="2917612"/>
                  </a:lnTo>
                  <a:lnTo>
                    <a:pt x="4432778" y="2961400"/>
                  </a:lnTo>
                  <a:lnTo>
                    <a:pt x="4418426" y="3004807"/>
                  </a:lnTo>
                  <a:lnTo>
                    <a:pt x="4403230" y="3047822"/>
                  </a:lnTo>
                  <a:lnTo>
                    <a:pt x="4387198" y="3090435"/>
                  </a:lnTo>
                  <a:lnTo>
                    <a:pt x="4370342" y="3132637"/>
                  </a:lnTo>
                  <a:lnTo>
                    <a:pt x="4352670" y="3174418"/>
                  </a:lnTo>
                  <a:lnTo>
                    <a:pt x="4334193" y="3215768"/>
                  </a:lnTo>
                  <a:lnTo>
                    <a:pt x="4314921" y="3256677"/>
                  </a:lnTo>
                  <a:lnTo>
                    <a:pt x="4294863" y="3297135"/>
                  </a:lnTo>
                  <a:lnTo>
                    <a:pt x="4274029" y="3337133"/>
                  </a:lnTo>
                  <a:lnTo>
                    <a:pt x="4252429" y="3376660"/>
                  </a:lnTo>
                  <a:lnTo>
                    <a:pt x="4230073" y="3415707"/>
                  </a:lnTo>
                  <a:lnTo>
                    <a:pt x="4206971" y="3454264"/>
                  </a:lnTo>
                  <a:lnTo>
                    <a:pt x="4183133" y="3492320"/>
                  </a:lnTo>
                  <a:lnTo>
                    <a:pt x="4158568" y="3529867"/>
                  </a:lnTo>
                  <a:lnTo>
                    <a:pt x="4133286" y="3566894"/>
                  </a:lnTo>
                  <a:lnTo>
                    <a:pt x="4107298" y="3603392"/>
                  </a:lnTo>
                  <a:lnTo>
                    <a:pt x="4080612" y="3639350"/>
                  </a:lnTo>
                  <a:lnTo>
                    <a:pt x="4053240" y="3674759"/>
                  </a:lnTo>
                  <a:lnTo>
                    <a:pt x="4025190" y="3709609"/>
                  </a:lnTo>
                  <a:lnTo>
                    <a:pt x="3996473" y="3743890"/>
                  </a:lnTo>
                  <a:lnTo>
                    <a:pt x="3967098" y="3777592"/>
                  </a:lnTo>
                  <a:lnTo>
                    <a:pt x="3937076" y="3810705"/>
                  </a:lnTo>
                  <a:lnTo>
                    <a:pt x="3906415" y="3843220"/>
                  </a:lnTo>
                  <a:lnTo>
                    <a:pt x="3875127" y="3875127"/>
                  </a:lnTo>
                  <a:lnTo>
                    <a:pt x="3843220" y="3906415"/>
                  </a:lnTo>
                  <a:lnTo>
                    <a:pt x="3810705" y="3937076"/>
                  </a:lnTo>
                  <a:lnTo>
                    <a:pt x="3777592" y="3967098"/>
                  </a:lnTo>
                  <a:lnTo>
                    <a:pt x="3743890" y="3996473"/>
                  </a:lnTo>
                  <a:lnTo>
                    <a:pt x="3709609" y="4025190"/>
                  </a:lnTo>
                  <a:lnTo>
                    <a:pt x="3674759" y="4053240"/>
                  </a:lnTo>
                  <a:lnTo>
                    <a:pt x="3639350" y="4080612"/>
                  </a:lnTo>
                  <a:lnTo>
                    <a:pt x="3603392" y="4107298"/>
                  </a:lnTo>
                  <a:lnTo>
                    <a:pt x="3566894" y="4133286"/>
                  </a:lnTo>
                  <a:lnTo>
                    <a:pt x="3529867" y="4158568"/>
                  </a:lnTo>
                  <a:lnTo>
                    <a:pt x="3492320" y="4183133"/>
                  </a:lnTo>
                  <a:lnTo>
                    <a:pt x="3454264" y="4206971"/>
                  </a:lnTo>
                  <a:lnTo>
                    <a:pt x="3415707" y="4230073"/>
                  </a:lnTo>
                  <a:lnTo>
                    <a:pt x="3376660" y="4252429"/>
                  </a:lnTo>
                  <a:lnTo>
                    <a:pt x="3337133" y="4274029"/>
                  </a:lnTo>
                  <a:lnTo>
                    <a:pt x="3297135" y="4294863"/>
                  </a:lnTo>
                  <a:lnTo>
                    <a:pt x="3256677" y="4314921"/>
                  </a:lnTo>
                  <a:lnTo>
                    <a:pt x="3215768" y="4334193"/>
                  </a:lnTo>
                  <a:lnTo>
                    <a:pt x="3174418" y="4352670"/>
                  </a:lnTo>
                  <a:lnTo>
                    <a:pt x="3132637" y="4370342"/>
                  </a:lnTo>
                  <a:lnTo>
                    <a:pt x="3090435" y="4387198"/>
                  </a:lnTo>
                  <a:lnTo>
                    <a:pt x="3047822" y="4403230"/>
                  </a:lnTo>
                  <a:lnTo>
                    <a:pt x="3004807" y="4418426"/>
                  </a:lnTo>
                  <a:lnTo>
                    <a:pt x="2961400" y="4432778"/>
                  </a:lnTo>
                  <a:lnTo>
                    <a:pt x="2917612" y="4446276"/>
                  </a:lnTo>
                  <a:lnTo>
                    <a:pt x="2873451" y="4458909"/>
                  </a:lnTo>
                  <a:lnTo>
                    <a:pt x="2828929" y="4470667"/>
                  </a:lnTo>
                  <a:lnTo>
                    <a:pt x="2784054" y="4481542"/>
                  </a:lnTo>
                  <a:lnTo>
                    <a:pt x="2738837" y="4491523"/>
                  </a:lnTo>
                  <a:lnTo>
                    <a:pt x="2693287" y="4500600"/>
                  </a:lnTo>
                  <a:lnTo>
                    <a:pt x="2647414" y="4508763"/>
                  </a:lnTo>
                  <a:lnTo>
                    <a:pt x="2601229" y="4516003"/>
                  </a:lnTo>
                  <a:lnTo>
                    <a:pt x="2554740" y="4522309"/>
                  </a:lnTo>
                  <a:lnTo>
                    <a:pt x="2507959" y="4527672"/>
                  </a:lnTo>
                  <a:lnTo>
                    <a:pt x="2460894" y="4532082"/>
                  </a:lnTo>
                  <a:lnTo>
                    <a:pt x="2413555" y="4535530"/>
                  </a:lnTo>
                  <a:lnTo>
                    <a:pt x="2365953" y="4538004"/>
                  </a:lnTo>
                  <a:lnTo>
                    <a:pt x="2318097" y="4539496"/>
                  </a:lnTo>
                  <a:lnTo>
                    <a:pt x="2269998" y="4539996"/>
                  </a:lnTo>
                  <a:lnTo>
                    <a:pt x="2221898" y="4539496"/>
                  </a:lnTo>
                  <a:lnTo>
                    <a:pt x="2174042" y="4538004"/>
                  </a:lnTo>
                  <a:lnTo>
                    <a:pt x="2126440" y="4535530"/>
                  </a:lnTo>
                  <a:lnTo>
                    <a:pt x="2079101" y="4532082"/>
                  </a:lnTo>
                  <a:lnTo>
                    <a:pt x="2032036" y="4527672"/>
                  </a:lnTo>
                  <a:lnTo>
                    <a:pt x="1985255" y="4522309"/>
                  </a:lnTo>
                  <a:lnTo>
                    <a:pt x="1938766" y="4516003"/>
                  </a:lnTo>
                  <a:lnTo>
                    <a:pt x="1892581" y="4508763"/>
                  </a:lnTo>
                  <a:lnTo>
                    <a:pt x="1846708" y="4500600"/>
                  </a:lnTo>
                  <a:lnTo>
                    <a:pt x="1801158" y="4491523"/>
                  </a:lnTo>
                  <a:lnTo>
                    <a:pt x="1755941" y="4481542"/>
                  </a:lnTo>
                  <a:lnTo>
                    <a:pt x="1711066" y="4470667"/>
                  </a:lnTo>
                  <a:lnTo>
                    <a:pt x="1666544" y="4458909"/>
                  </a:lnTo>
                  <a:lnTo>
                    <a:pt x="1622383" y="4446276"/>
                  </a:lnTo>
                  <a:lnTo>
                    <a:pt x="1578595" y="4432778"/>
                  </a:lnTo>
                  <a:lnTo>
                    <a:pt x="1535188" y="4418426"/>
                  </a:lnTo>
                  <a:lnTo>
                    <a:pt x="1492173" y="4403230"/>
                  </a:lnTo>
                  <a:lnTo>
                    <a:pt x="1449560" y="4387198"/>
                  </a:lnTo>
                  <a:lnTo>
                    <a:pt x="1407358" y="4370342"/>
                  </a:lnTo>
                  <a:lnTo>
                    <a:pt x="1365577" y="4352670"/>
                  </a:lnTo>
                  <a:lnTo>
                    <a:pt x="1324227" y="4334193"/>
                  </a:lnTo>
                  <a:lnTo>
                    <a:pt x="1283318" y="4314921"/>
                  </a:lnTo>
                  <a:lnTo>
                    <a:pt x="1242860" y="4294863"/>
                  </a:lnTo>
                  <a:lnTo>
                    <a:pt x="1202862" y="4274029"/>
                  </a:lnTo>
                  <a:lnTo>
                    <a:pt x="1163335" y="4252429"/>
                  </a:lnTo>
                  <a:lnTo>
                    <a:pt x="1124288" y="4230073"/>
                  </a:lnTo>
                  <a:lnTo>
                    <a:pt x="1085731" y="4206971"/>
                  </a:lnTo>
                  <a:lnTo>
                    <a:pt x="1047675" y="4183133"/>
                  </a:lnTo>
                  <a:lnTo>
                    <a:pt x="1010128" y="4158568"/>
                  </a:lnTo>
                  <a:lnTo>
                    <a:pt x="973101" y="4133286"/>
                  </a:lnTo>
                  <a:lnTo>
                    <a:pt x="936603" y="4107298"/>
                  </a:lnTo>
                  <a:lnTo>
                    <a:pt x="900645" y="4080612"/>
                  </a:lnTo>
                  <a:lnTo>
                    <a:pt x="865236" y="4053240"/>
                  </a:lnTo>
                  <a:lnTo>
                    <a:pt x="830386" y="4025190"/>
                  </a:lnTo>
                  <a:lnTo>
                    <a:pt x="796105" y="3996473"/>
                  </a:lnTo>
                  <a:lnTo>
                    <a:pt x="762403" y="3967098"/>
                  </a:lnTo>
                  <a:lnTo>
                    <a:pt x="729290" y="3937076"/>
                  </a:lnTo>
                  <a:lnTo>
                    <a:pt x="696775" y="3906415"/>
                  </a:lnTo>
                  <a:lnTo>
                    <a:pt x="664868" y="3875127"/>
                  </a:lnTo>
                  <a:lnTo>
                    <a:pt x="633580" y="3843220"/>
                  </a:lnTo>
                  <a:lnTo>
                    <a:pt x="602919" y="3810705"/>
                  </a:lnTo>
                  <a:lnTo>
                    <a:pt x="572897" y="3777592"/>
                  </a:lnTo>
                  <a:lnTo>
                    <a:pt x="543522" y="3743890"/>
                  </a:lnTo>
                  <a:lnTo>
                    <a:pt x="514805" y="3709609"/>
                  </a:lnTo>
                  <a:lnTo>
                    <a:pt x="486755" y="3674759"/>
                  </a:lnTo>
                  <a:lnTo>
                    <a:pt x="459383" y="3639350"/>
                  </a:lnTo>
                  <a:lnTo>
                    <a:pt x="432697" y="3603392"/>
                  </a:lnTo>
                  <a:lnTo>
                    <a:pt x="406709" y="3566894"/>
                  </a:lnTo>
                  <a:lnTo>
                    <a:pt x="381427" y="3529867"/>
                  </a:lnTo>
                  <a:lnTo>
                    <a:pt x="356862" y="3492320"/>
                  </a:lnTo>
                  <a:lnTo>
                    <a:pt x="333024" y="3454264"/>
                  </a:lnTo>
                  <a:lnTo>
                    <a:pt x="309922" y="3415707"/>
                  </a:lnTo>
                  <a:lnTo>
                    <a:pt x="287566" y="3376660"/>
                  </a:lnTo>
                  <a:lnTo>
                    <a:pt x="265966" y="3337133"/>
                  </a:lnTo>
                  <a:lnTo>
                    <a:pt x="245132" y="3297135"/>
                  </a:lnTo>
                  <a:lnTo>
                    <a:pt x="225074" y="3256677"/>
                  </a:lnTo>
                  <a:lnTo>
                    <a:pt x="205802" y="3215768"/>
                  </a:lnTo>
                  <a:lnTo>
                    <a:pt x="187325" y="3174418"/>
                  </a:lnTo>
                  <a:lnTo>
                    <a:pt x="169653" y="3132637"/>
                  </a:lnTo>
                  <a:lnTo>
                    <a:pt x="152797" y="3090435"/>
                  </a:lnTo>
                  <a:lnTo>
                    <a:pt x="136765" y="3047822"/>
                  </a:lnTo>
                  <a:lnTo>
                    <a:pt x="121569" y="3004807"/>
                  </a:lnTo>
                  <a:lnTo>
                    <a:pt x="107217" y="2961400"/>
                  </a:lnTo>
                  <a:lnTo>
                    <a:pt x="93719" y="2917612"/>
                  </a:lnTo>
                  <a:lnTo>
                    <a:pt x="81086" y="2873451"/>
                  </a:lnTo>
                  <a:lnTo>
                    <a:pt x="69328" y="2828929"/>
                  </a:lnTo>
                  <a:lnTo>
                    <a:pt x="58453" y="2784054"/>
                  </a:lnTo>
                  <a:lnTo>
                    <a:pt x="48472" y="2738837"/>
                  </a:lnTo>
                  <a:lnTo>
                    <a:pt x="39395" y="2693287"/>
                  </a:lnTo>
                  <a:lnTo>
                    <a:pt x="31232" y="2647414"/>
                  </a:lnTo>
                  <a:lnTo>
                    <a:pt x="23992" y="2601229"/>
                  </a:lnTo>
                  <a:lnTo>
                    <a:pt x="17686" y="2554740"/>
                  </a:lnTo>
                  <a:lnTo>
                    <a:pt x="12323" y="2507959"/>
                  </a:lnTo>
                  <a:lnTo>
                    <a:pt x="7913" y="2460894"/>
                  </a:lnTo>
                  <a:lnTo>
                    <a:pt x="4465" y="2413555"/>
                  </a:lnTo>
                  <a:lnTo>
                    <a:pt x="1991" y="2365953"/>
                  </a:lnTo>
                  <a:lnTo>
                    <a:pt x="499" y="2318097"/>
                  </a:lnTo>
                  <a:lnTo>
                    <a:pt x="0" y="226999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29044" y="4114800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2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8283" y="172821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1143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8283" y="6387083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1700" y="4114800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64405" y="191008"/>
            <a:ext cx="7208107" cy="679832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The Phasor Diagram</a:t>
            </a: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5E696736-F11F-699D-3742-3267566B0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7124700" y="3935350"/>
            <a:ext cx="295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-16975" dirty="0">
                <a:latin typeface="Arial"/>
                <a:cs typeface="Arial"/>
              </a:rPr>
              <a:t>0</a:t>
            </a:r>
            <a:r>
              <a:rPr sz="1200" b="1" spc="-25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1500" y="147028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270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4350" y="6505829"/>
            <a:ext cx="42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90</a:t>
            </a:r>
            <a:r>
              <a:rPr sz="1800" b="1" spc="-37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5900" y="40039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180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1100" y="3680715"/>
            <a:ext cx="443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-37" baseline="13888" dirty="0">
                <a:latin typeface="Arial"/>
                <a:cs typeface="Arial"/>
              </a:rPr>
              <a:t>E</a:t>
            </a:r>
            <a:r>
              <a:rPr sz="1300" b="1" spc="-25" dirty="0">
                <a:latin typeface="Arial"/>
                <a:cs typeface="Arial"/>
              </a:rPr>
              <a:t>na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8800" y="4208781"/>
            <a:ext cx="240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/>
                <a:cs typeface="Arial"/>
              </a:rPr>
              <a:t>I</a:t>
            </a:r>
            <a:r>
              <a:rPr sz="1950" b="1" spc="-37" baseline="-21367" dirty="0"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5700" y="2156713"/>
            <a:ext cx="443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="1" spc="-37" baseline="13888" dirty="0">
                <a:latin typeface="Arial"/>
                <a:cs typeface="Arial"/>
              </a:rPr>
              <a:t>E</a:t>
            </a:r>
            <a:r>
              <a:rPr sz="1300" b="1" spc="-25" dirty="0">
                <a:latin typeface="Arial"/>
                <a:cs typeface="Arial"/>
              </a:rPr>
              <a:t>nc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11550" y="5008881"/>
            <a:ext cx="630555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/>
                <a:cs typeface="Arial"/>
              </a:rPr>
              <a:t>I</a:t>
            </a:r>
            <a:r>
              <a:rPr sz="1950" b="1" spc="-37" baseline="-21367" dirty="0">
                <a:latin typeface="Arial"/>
                <a:cs typeface="Arial"/>
              </a:rPr>
              <a:t>b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3000" b="1" spc="-37" baseline="13888" dirty="0">
                <a:latin typeface="Arial"/>
                <a:cs typeface="Arial"/>
              </a:rPr>
              <a:t>E</a:t>
            </a:r>
            <a:r>
              <a:rPr sz="1300" b="1" spc="-25" dirty="0">
                <a:latin typeface="Arial"/>
                <a:cs typeface="Arial"/>
              </a:rPr>
              <a:t>nb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19866" y="1665798"/>
            <a:ext cx="730885" cy="704850"/>
            <a:chOff x="6819866" y="1665798"/>
            <a:chExt cx="730885" cy="704850"/>
          </a:xfrm>
        </p:grpSpPr>
        <p:sp>
          <p:nvSpPr>
            <p:cNvPr id="22" name="object 22"/>
            <p:cNvSpPr/>
            <p:nvPr/>
          </p:nvSpPr>
          <p:spPr>
            <a:xfrm>
              <a:off x="6896803" y="1701452"/>
              <a:ext cx="647065" cy="662305"/>
            </a:xfrm>
            <a:custGeom>
              <a:avLst/>
              <a:gdLst/>
              <a:ahLst/>
              <a:cxnLst/>
              <a:rect l="l" t="t" r="r" b="b"/>
              <a:pathLst>
                <a:path w="647065" h="662305">
                  <a:moveTo>
                    <a:pt x="0" y="0"/>
                  </a:moveTo>
                  <a:lnTo>
                    <a:pt x="49072" y="6337"/>
                  </a:lnTo>
                  <a:lnTo>
                    <a:pt x="97034" y="15639"/>
                  </a:lnTo>
                  <a:lnTo>
                    <a:pt x="143772" y="27801"/>
                  </a:lnTo>
                  <a:lnTo>
                    <a:pt x="189171" y="42717"/>
                  </a:lnTo>
                  <a:lnTo>
                    <a:pt x="233117" y="60283"/>
                  </a:lnTo>
                  <a:lnTo>
                    <a:pt x="275495" y="80393"/>
                  </a:lnTo>
                  <a:lnTo>
                    <a:pt x="316192" y="102941"/>
                  </a:lnTo>
                  <a:lnTo>
                    <a:pt x="355092" y="127823"/>
                  </a:lnTo>
                  <a:lnTo>
                    <a:pt x="392081" y="154934"/>
                  </a:lnTo>
                  <a:lnTo>
                    <a:pt x="427045" y="184167"/>
                  </a:lnTo>
                  <a:lnTo>
                    <a:pt x="459870" y="215418"/>
                  </a:lnTo>
                  <a:lnTo>
                    <a:pt x="490440" y="248583"/>
                  </a:lnTo>
                  <a:lnTo>
                    <a:pt x="518642" y="283554"/>
                  </a:lnTo>
                  <a:lnTo>
                    <a:pt x="544361" y="320228"/>
                  </a:lnTo>
                  <a:lnTo>
                    <a:pt x="567483" y="358498"/>
                  </a:lnTo>
                  <a:lnTo>
                    <a:pt x="587893" y="398260"/>
                  </a:lnTo>
                  <a:lnTo>
                    <a:pt x="605477" y="439409"/>
                  </a:lnTo>
                  <a:lnTo>
                    <a:pt x="620121" y="481839"/>
                  </a:lnTo>
                  <a:lnTo>
                    <a:pt x="631709" y="525445"/>
                  </a:lnTo>
                  <a:lnTo>
                    <a:pt x="640128" y="570122"/>
                  </a:lnTo>
                  <a:lnTo>
                    <a:pt x="645264" y="615764"/>
                  </a:lnTo>
                  <a:lnTo>
                    <a:pt x="647001" y="6622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9866" y="1665798"/>
              <a:ext cx="128905" cy="76200"/>
            </a:xfrm>
            <a:custGeom>
              <a:avLst/>
              <a:gdLst/>
              <a:ahLst/>
              <a:cxnLst/>
              <a:rect l="l" t="t" r="r" b="b"/>
              <a:pathLst>
                <a:path w="128904" h="76200">
                  <a:moveTo>
                    <a:pt x="128689" y="0"/>
                  </a:moveTo>
                  <a:lnTo>
                    <a:pt x="0" y="31940"/>
                  </a:lnTo>
                  <a:lnTo>
                    <a:pt x="125018" y="76111"/>
                  </a:lnTo>
                  <a:lnTo>
                    <a:pt x="76111" y="35610"/>
                  </a:lnTo>
                  <a:lnTo>
                    <a:pt x="128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24250" y="2837181"/>
            <a:ext cx="240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Arial"/>
                <a:cs typeface="Arial"/>
              </a:rPr>
              <a:t>I</a:t>
            </a:r>
            <a:r>
              <a:rPr sz="1950" b="1" spc="-37" baseline="-21367" dirty="0">
                <a:latin typeface="Arial"/>
                <a:cs typeface="Arial"/>
              </a:rPr>
              <a:t>c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5750" y="2003680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Arial"/>
                <a:cs typeface="Arial"/>
              </a:rPr>
              <a:t>A-</a:t>
            </a:r>
            <a:r>
              <a:rPr sz="1800" b="1" spc="-10" dirty="0">
                <a:latin typeface="Arial"/>
                <a:cs typeface="Arial"/>
              </a:rPr>
              <a:t>B-</a:t>
            </a:r>
            <a:r>
              <a:rPr sz="1800" b="1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83279" y="2107692"/>
            <a:ext cx="3487420" cy="4003675"/>
            <a:chOff x="3383279" y="2107692"/>
            <a:chExt cx="3487420" cy="4003675"/>
          </a:xfrm>
        </p:grpSpPr>
        <p:sp>
          <p:nvSpPr>
            <p:cNvPr id="27" name="object 27"/>
            <p:cNvSpPr/>
            <p:nvPr/>
          </p:nvSpPr>
          <p:spPr>
            <a:xfrm>
              <a:off x="3408425" y="2132838"/>
              <a:ext cx="1148080" cy="1981200"/>
            </a:xfrm>
            <a:custGeom>
              <a:avLst/>
              <a:gdLst/>
              <a:ahLst/>
              <a:cxnLst/>
              <a:rect l="l" t="t" r="r" b="b"/>
              <a:pathLst>
                <a:path w="1148079" h="1981200">
                  <a:moveTo>
                    <a:pt x="1147572" y="198120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9093" y="2146554"/>
              <a:ext cx="230504" cy="129539"/>
            </a:xfrm>
            <a:custGeom>
              <a:avLst/>
              <a:gdLst/>
              <a:ahLst/>
              <a:cxnLst/>
              <a:rect l="l" t="t" r="r" b="b"/>
              <a:pathLst>
                <a:path w="230504" h="129539">
                  <a:moveTo>
                    <a:pt x="230124" y="12953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0617" y="2132838"/>
              <a:ext cx="3175" cy="264160"/>
            </a:xfrm>
            <a:custGeom>
              <a:avLst/>
              <a:gdLst/>
              <a:ahLst/>
              <a:cxnLst/>
              <a:rect l="l" t="t" r="r" b="b"/>
              <a:pathLst>
                <a:path w="3175" h="264160">
                  <a:moveTo>
                    <a:pt x="0" y="263651"/>
                  </a:moveTo>
                  <a:lnTo>
                    <a:pt x="3048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5141" y="4112514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07301" y="4112514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0" y="132587"/>
                  </a:moveTo>
                  <a:lnTo>
                    <a:pt x="227076" y="0"/>
                  </a:lnTo>
                </a:path>
              </a:pathLst>
            </a:custGeom>
            <a:ln w="50291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17969" y="3989070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0" y="0"/>
                  </a:moveTo>
                  <a:lnTo>
                    <a:pt x="227076" y="132587"/>
                  </a:lnTo>
                </a:path>
              </a:pathLst>
            </a:custGeom>
            <a:ln w="50291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19093" y="4104894"/>
              <a:ext cx="1146175" cy="1981200"/>
            </a:xfrm>
            <a:custGeom>
              <a:avLst/>
              <a:gdLst/>
              <a:ahLst/>
              <a:cxnLst/>
              <a:rect l="l" t="t" r="r" b="b"/>
              <a:pathLst>
                <a:path w="1146175" h="1981200">
                  <a:moveTo>
                    <a:pt x="1146048" y="0"/>
                  </a:moveTo>
                  <a:lnTo>
                    <a:pt x="0" y="1981199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8237" y="5942838"/>
              <a:ext cx="230504" cy="128270"/>
            </a:xfrm>
            <a:custGeom>
              <a:avLst/>
              <a:gdLst/>
              <a:ahLst/>
              <a:cxnLst/>
              <a:rect l="l" t="t" r="r" b="b"/>
              <a:pathLst>
                <a:path w="230504" h="128270">
                  <a:moveTo>
                    <a:pt x="230124" y="0"/>
                  </a:moveTo>
                  <a:lnTo>
                    <a:pt x="0" y="128016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9761" y="5822442"/>
              <a:ext cx="3175" cy="264160"/>
            </a:xfrm>
            <a:custGeom>
              <a:avLst/>
              <a:gdLst/>
              <a:ahLst/>
              <a:cxnLst/>
              <a:rect l="l" t="t" r="r" b="b"/>
              <a:pathLst>
                <a:path w="3175" h="264160">
                  <a:moveTo>
                    <a:pt x="0" y="0"/>
                  </a:moveTo>
                  <a:lnTo>
                    <a:pt x="3048" y="263652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59045" y="4115562"/>
              <a:ext cx="1492250" cy="0"/>
            </a:xfrm>
            <a:custGeom>
              <a:avLst/>
              <a:gdLst/>
              <a:ahLst/>
              <a:cxnLst/>
              <a:rect l="l" t="t" r="r" b="b"/>
              <a:pathLst>
                <a:path w="1492250">
                  <a:moveTo>
                    <a:pt x="0" y="0"/>
                  </a:moveTo>
                  <a:lnTo>
                    <a:pt x="1491996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50457" y="4040117"/>
              <a:ext cx="251460" cy="151130"/>
            </a:xfrm>
            <a:custGeom>
              <a:avLst/>
              <a:gdLst/>
              <a:ahLst/>
              <a:cxnLst/>
              <a:rect l="l" t="t" r="r" b="b"/>
              <a:pathLst>
                <a:path w="251460" h="151129">
                  <a:moveTo>
                    <a:pt x="0" y="0"/>
                  </a:moveTo>
                  <a:lnTo>
                    <a:pt x="100584" y="75437"/>
                  </a:lnTo>
                  <a:lnTo>
                    <a:pt x="0" y="150875"/>
                  </a:lnTo>
                  <a:lnTo>
                    <a:pt x="251460" y="7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11663" y="2824251"/>
              <a:ext cx="747395" cy="1291590"/>
            </a:xfrm>
            <a:custGeom>
              <a:avLst/>
              <a:gdLst/>
              <a:ahLst/>
              <a:cxnLst/>
              <a:rect l="l" t="t" r="r" b="b"/>
              <a:pathLst>
                <a:path w="747395" h="1291589">
                  <a:moveTo>
                    <a:pt x="747382" y="129131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6079" y="2693673"/>
              <a:ext cx="191770" cy="255904"/>
            </a:xfrm>
            <a:custGeom>
              <a:avLst/>
              <a:gdLst/>
              <a:ahLst/>
              <a:cxnLst/>
              <a:rect l="l" t="t" r="r" b="b"/>
              <a:pathLst>
                <a:path w="191770" h="255905">
                  <a:moveTo>
                    <a:pt x="0" y="0"/>
                  </a:moveTo>
                  <a:lnTo>
                    <a:pt x="60667" y="255422"/>
                  </a:lnTo>
                  <a:lnTo>
                    <a:pt x="75577" y="130581"/>
                  </a:lnTo>
                  <a:lnTo>
                    <a:pt x="191249" y="179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99306" y="4127754"/>
              <a:ext cx="746125" cy="1292860"/>
            </a:xfrm>
            <a:custGeom>
              <a:avLst/>
              <a:gdLst/>
              <a:ahLst/>
              <a:cxnLst/>
              <a:rect l="l" t="t" r="r" b="b"/>
              <a:pathLst>
                <a:path w="746125" h="1292860">
                  <a:moveTo>
                    <a:pt x="746023" y="0"/>
                  </a:moveTo>
                  <a:lnTo>
                    <a:pt x="0" y="1292733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23900" y="5295661"/>
              <a:ext cx="191135" cy="255904"/>
            </a:xfrm>
            <a:custGeom>
              <a:avLst/>
              <a:gdLst/>
              <a:ahLst/>
              <a:cxnLst/>
              <a:rect l="l" t="t" r="r" b="b"/>
              <a:pathLst>
                <a:path w="191135" h="255904">
                  <a:moveTo>
                    <a:pt x="60325" y="0"/>
                  </a:moveTo>
                  <a:lnTo>
                    <a:pt x="0" y="255511"/>
                  </a:lnTo>
                  <a:lnTo>
                    <a:pt x="191008" y="75412"/>
                  </a:lnTo>
                  <a:lnTo>
                    <a:pt x="75399" y="124828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11A61E2-3A27-763D-163D-DE5F24FC49F7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5" name="Picture 44" descr="A red and black logo&#10;&#10;Description automatically generated">
            <a:extLst>
              <a:ext uri="{FF2B5EF4-FFF2-40B4-BE49-F238E27FC236}">
                <a16:creationId xmlns:a16="http://schemas.microsoft.com/office/drawing/2014/main" id="{EC6B00EC-FC3E-4EF4-9798-F3B21C183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128112"/>
            <a:ext cx="1135196" cy="6925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5"/>
              </a:spcBef>
            </a:pPr>
            <a:r>
              <a:rPr dirty="0"/>
              <a:t>Service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Meter</a:t>
            </a:r>
            <a:r>
              <a:rPr spc="-30" dirty="0"/>
              <a:t> </a:t>
            </a:r>
            <a:r>
              <a:rPr spc="-10" dirty="0"/>
              <a:t>Phasors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14437" y="5292980"/>
            <a:ext cx="1802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Service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Phasors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5377" y="5035119"/>
            <a:ext cx="1600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Meter</a:t>
            </a:r>
            <a:r>
              <a:rPr sz="1800" b="1" spc="-10" dirty="0">
                <a:latin typeface="Arial"/>
                <a:cs typeface="Arial"/>
              </a:rPr>
              <a:t> Phasors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½ </a:t>
            </a:r>
            <a:r>
              <a:rPr sz="1800" b="1" spc="-10" dirty="0">
                <a:latin typeface="Arial"/>
                <a:cs typeface="Arial"/>
              </a:rPr>
              <a:t>Element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9826" y="1410969"/>
            <a:ext cx="3245485" cy="3350260"/>
            <a:chOff x="639826" y="1410969"/>
            <a:chExt cx="3245485" cy="3350260"/>
          </a:xfrm>
        </p:grpSpPr>
        <p:sp>
          <p:nvSpPr>
            <p:cNvPr id="6" name="object 6"/>
            <p:cNvSpPr/>
            <p:nvPr/>
          </p:nvSpPr>
          <p:spPr>
            <a:xfrm>
              <a:off x="2253234" y="3085337"/>
              <a:ext cx="1519555" cy="1905"/>
            </a:xfrm>
            <a:custGeom>
              <a:avLst/>
              <a:gdLst/>
              <a:ahLst/>
              <a:cxnLst/>
              <a:rect l="l" t="t" r="r" b="b"/>
              <a:pathLst>
                <a:path w="1519554" h="1905">
                  <a:moveTo>
                    <a:pt x="0" y="1524"/>
                  </a:moveTo>
                  <a:lnTo>
                    <a:pt x="151942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3686" y="2993897"/>
              <a:ext cx="193675" cy="93345"/>
            </a:xfrm>
            <a:custGeom>
              <a:avLst/>
              <a:gdLst/>
              <a:ahLst/>
              <a:cxnLst/>
              <a:rect l="l" t="t" r="r" b="b"/>
              <a:pathLst>
                <a:path w="193675" h="93344">
                  <a:moveTo>
                    <a:pt x="193548" y="92963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4542" y="3086862"/>
              <a:ext cx="193675" cy="93345"/>
            </a:xfrm>
            <a:custGeom>
              <a:avLst/>
              <a:gdLst/>
              <a:ahLst/>
              <a:cxnLst/>
              <a:rect l="l" t="t" r="r" b="b"/>
              <a:pathLst>
                <a:path w="193675" h="93344">
                  <a:moveTo>
                    <a:pt x="0" y="92963"/>
                  </a:moveTo>
                  <a:lnTo>
                    <a:pt x="193548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424" y="1499615"/>
              <a:ext cx="3053080" cy="3173095"/>
            </a:xfrm>
            <a:custGeom>
              <a:avLst/>
              <a:gdLst/>
              <a:ahLst/>
              <a:cxnLst/>
              <a:rect l="l" t="t" r="r" b="b"/>
              <a:pathLst>
                <a:path w="3053079" h="3173095">
                  <a:moveTo>
                    <a:pt x="0" y="1586484"/>
                  </a:moveTo>
                  <a:lnTo>
                    <a:pt x="726" y="1537069"/>
                  </a:lnTo>
                  <a:lnTo>
                    <a:pt x="2891" y="1488031"/>
                  </a:lnTo>
                  <a:lnTo>
                    <a:pt x="6473" y="1439390"/>
                  </a:lnTo>
                  <a:lnTo>
                    <a:pt x="11451" y="1391171"/>
                  </a:lnTo>
                  <a:lnTo>
                    <a:pt x="17805" y="1343393"/>
                  </a:lnTo>
                  <a:lnTo>
                    <a:pt x="25512" y="1296079"/>
                  </a:lnTo>
                  <a:lnTo>
                    <a:pt x="34553" y="1249251"/>
                  </a:lnTo>
                  <a:lnTo>
                    <a:pt x="44906" y="1202931"/>
                  </a:lnTo>
                  <a:lnTo>
                    <a:pt x="56549" y="1157141"/>
                  </a:lnTo>
                  <a:lnTo>
                    <a:pt x="69462" y="1111903"/>
                  </a:lnTo>
                  <a:lnTo>
                    <a:pt x="83623" y="1067238"/>
                  </a:lnTo>
                  <a:lnTo>
                    <a:pt x="99012" y="1023169"/>
                  </a:lnTo>
                  <a:lnTo>
                    <a:pt x="115607" y="979718"/>
                  </a:lnTo>
                  <a:lnTo>
                    <a:pt x="133387" y="936907"/>
                  </a:lnTo>
                  <a:lnTo>
                    <a:pt x="152332" y="894756"/>
                  </a:lnTo>
                  <a:lnTo>
                    <a:pt x="172419" y="853290"/>
                  </a:lnTo>
                  <a:lnTo>
                    <a:pt x="193629" y="812528"/>
                  </a:lnTo>
                  <a:lnTo>
                    <a:pt x="215939" y="772494"/>
                  </a:lnTo>
                  <a:lnTo>
                    <a:pt x="239329" y="733210"/>
                  </a:lnTo>
                  <a:lnTo>
                    <a:pt x="263777" y="694696"/>
                  </a:lnTo>
                  <a:lnTo>
                    <a:pt x="289263" y="656976"/>
                  </a:lnTo>
                  <a:lnTo>
                    <a:pt x="315765" y="620071"/>
                  </a:lnTo>
                  <a:lnTo>
                    <a:pt x="343262" y="584002"/>
                  </a:lnTo>
                  <a:lnTo>
                    <a:pt x="371734" y="548793"/>
                  </a:lnTo>
                  <a:lnTo>
                    <a:pt x="401159" y="514465"/>
                  </a:lnTo>
                  <a:lnTo>
                    <a:pt x="431515" y="481039"/>
                  </a:lnTo>
                  <a:lnTo>
                    <a:pt x="462783" y="448538"/>
                  </a:lnTo>
                  <a:lnTo>
                    <a:pt x="494940" y="416984"/>
                  </a:lnTo>
                  <a:lnTo>
                    <a:pt x="527965" y="386399"/>
                  </a:lnTo>
                  <a:lnTo>
                    <a:pt x="561838" y="356804"/>
                  </a:lnTo>
                  <a:lnTo>
                    <a:pt x="596538" y="328222"/>
                  </a:lnTo>
                  <a:lnTo>
                    <a:pt x="632043" y="300675"/>
                  </a:lnTo>
                  <a:lnTo>
                    <a:pt x="668332" y="274183"/>
                  </a:lnTo>
                  <a:lnTo>
                    <a:pt x="705384" y="248771"/>
                  </a:lnTo>
                  <a:lnTo>
                    <a:pt x="743178" y="224458"/>
                  </a:lnTo>
                  <a:lnTo>
                    <a:pt x="781693" y="201268"/>
                  </a:lnTo>
                  <a:lnTo>
                    <a:pt x="820908" y="179222"/>
                  </a:lnTo>
                  <a:lnTo>
                    <a:pt x="860801" y="158342"/>
                  </a:lnTo>
                  <a:lnTo>
                    <a:pt x="901352" y="138650"/>
                  </a:lnTo>
                  <a:lnTo>
                    <a:pt x="942539" y="120168"/>
                  </a:lnTo>
                  <a:lnTo>
                    <a:pt x="984342" y="102918"/>
                  </a:lnTo>
                  <a:lnTo>
                    <a:pt x="1026739" y="86922"/>
                  </a:lnTo>
                  <a:lnTo>
                    <a:pt x="1069709" y="72202"/>
                  </a:lnTo>
                  <a:lnTo>
                    <a:pt x="1113231" y="58780"/>
                  </a:lnTo>
                  <a:lnTo>
                    <a:pt x="1157283" y="46677"/>
                  </a:lnTo>
                  <a:lnTo>
                    <a:pt x="1201846" y="35916"/>
                  </a:lnTo>
                  <a:lnTo>
                    <a:pt x="1246897" y="26519"/>
                  </a:lnTo>
                  <a:lnTo>
                    <a:pt x="1292416" y="18507"/>
                  </a:lnTo>
                  <a:lnTo>
                    <a:pt x="1338382" y="11903"/>
                  </a:lnTo>
                  <a:lnTo>
                    <a:pt x="1384772" y="6728"/>
                  </a:lnTo>
                  <a:lnTo>
                    <a:pt x="1431567" y="3005"/>
                  </a:lnTo>
                  <a:lnTo>
                    <a:pt x="1478745" y="754"/>
                  </a:lnTo>
                  <a:lnTo>
                    <a:pt x="1526286" y="0"/>
                  </a:lnTo>
                  <a:lnTo>
                    <a:pt x="1573826" y="754"/>
                  </a:lnTo>
                  <a:lnTo>
                    <a:pt x="1621004" y="3005"/>
                  </a:lnTo>
                  <a:lnTo>
                    <a:pt x="1667799" y="6728"/>
                  </a:lnTo>
                  <a:lnTo>
                    <a:pt x="1714189" y="11903"/>
                  </a:lnTo>
                  <a:lnTo>
                    <a:pt x="1760155" y="18507"/>
                  </a:lnTo>
                  <a:lnTo>
                    <a:pt x="1805674" y="26519"/>
                  </a:lnTo>
                  <a:lnTo>
                    <a:pt x="1850725" y="35916"/>
                  </a:lnTo>
                  <a:lnTo>
                    <a:pt x="1895288" y="46677"/>
                  </a:lnTo>
                  <a:lnTo>
                    <a:pt x="1939340" y="58780"/>
                  </a:lnTo>
                  <a:lnTo>
                    <a:pt x="1982862" y="72202"/>
                  </a:lnTo>
                  <a:lnTo>
                    <a:pt x="2025832" y="86922"/>
                  </a:lnTo>
                  <a:lnTo>
                    <a:pt x="2068229" y="102918"/>
                  </a:lnTo>
                  <a:lnTo>
                    <a:pt x="2110032" y="120168"/>
                  </a:lnTo>
                  <a:lnTo>
                    <a:pt x="2151219" y="138650"/>
                  </a:lnTo>
                  <a:lnTo>
                    <a:pt x="2191770" y="158342"/>
                  </a:lnTo>
                  <a:lnTo>
                    <a:pt x="2231663" y="179222"/>
                  </a:lnTo>
                  <a:lnTo>
                    <a:pt x="2270878" y="201268"/>
                  </a:lnTo>
                  <a:lnTo>
                    <a:pt x="2309393" y="224458"/>
                  </a:lnTo>
                  <a:lnTo>
                    <a:pt x="2347187" y="248771"/>
                  </a:lnTo>
                  <a:lnTo>
                    <a:pt x="2384239" y="274183"/>
                  </a:lnTo>
                  <a:lnTo>
                    <a:pt x="2420528" y="300675"/>
                  </a:lnTo>
                  <a:lnTo>
                    <a:pt x="2456033" y="328222"/>
                  </a:lnTo>
                  <a:lnTo>
                    <a:pt x="2490733" y="356804"/>
                  </a:lnTo>
                  <a:lnTo>
                    <a:pt x="2524606" y="386399"/>
                  </a:lnTo>
                  <a:lnTo>
                    <a:pt x="2557631" y="416984"/>
                  </a:lnTo>
                  <a:lnTo>
                    <a:pt x="2589788" y="448538"/>
                  </a:lnTo>
                  <a:lnTo>
                    <a:pt x="2621056" y="481039"/>
                  </a:lnTo>
                  <a:lnTo>
                    <a:pt x="2651412" y="514465"/>
                  </a:lnTo>
                  <a:lnTo>
                    <a:pt x="2680837" y="548793"/>
                  </a:lnTo>
                  <a:lnTo>
                    <a:pt x="2709309" y="584002"/>
                  </a:lnTo>
                  <a:lnTo>
                    <a:pt x="2736806" y="620071"/>
                  </a:lnTo>
                  <a:lnTo>
                    <a:pt x="2763308" y="656976"/>
                  </a:lnTo>
                  <a:lnTo>
                    <a:pt x="2788794" y="694696"/>
                  </a:lnTo>
                  <a:lnTo>
                    <a:pt x="2813242" y="733210"/>
                  </a:lnTo>
                  <a:lnTo>
                    <a:pt x="2836632" y="772494"/>
                  </a:lnTo>
                  <a:lnTo>
                    <a:pt x="2858942" y="812528"/>
                  </a:lnTo>
                  <a:lnTo>
                    <a:pt x="2880152" y="853290"/>
                  </a:lnTo>
                  <a:lnTo>
                    <a:pt x="2900239" y="894756"/>
                  </a:lnTo>
                  <a:lnTo>
                    <a:pt x="2919184" y="936907"/>
                  </a:lnTo>
                  <a:lnTo>
                    <a:pt x="2936964" y="979718"/>
                  </a:lnTo>
                  <a:lnTo>
                    <a:pt x="2953559" y="1023169"/>
                  </a:lnTo>
                  <a:lnTo>
                    <a:pt x="2968948" y="1067238"/>
                  </a:lnTo>
                  <a:lnTo>
                    <a:pt x="2983109" y="1111903"/>
                  </a:lnTo>
                  <a:lnTo>
                    <a:pt x="2996022" y="1157141"/>
                  </a:lnTo>
                  <a:lnTo>
                    <a:pt x="3007665" y="1202931"/>
                  </a:lnTo>
                  <a:lnTo>
                    <a:pt x="3018018" y="1249251"/>
                  </a:lnTo>
                  <a:lnTo>
                    <a:pt x="3027059" y="1296079"/>
                  </a:lnTo>
                  <a:lnTo>
                    <a:pt x="3034766" y="1343393"/>
                  </a:lnTo>
                  <a:lnTo>
                    <a:pt x="3041120" y="1391171"/>
                  </a:lnTo>
                  <a:lnTo>
                    <a:pt x="3046098" y="1439390"/>
                  </a:lnTo>
                  <a:lnTo>
                    <a:pt x="3049680" y="1488031"/>
                  </a:lnTo>
                  <a:lnTo>
                    <a:pt x="3051845" y="1537069"/>
                  </a:lnTo>
                  <a:lnTo>
                    <a:pt x="3052572" y="1586484"/>
                  </a:lnTo>
                  <a:lnTo>
                    <a:pt x="3051845" y="1635898"/>
                  </a:lnTo>
                  <a:lnTo>
                    <a:pt x="3049680" y="1684936"/>
                  </a:lnTo>
                  <a:lnTo>
                    <a:pt x="3046098" y="1733577"/>
                  </a:lnTo>
                  <a:lnTo>
                    <a:pt x="3041120" y="1781796"/>
                  </a:lnTo>
                  <a:lnTo>
                    <a:pt x="3034766" y="1829574"/>
                  </a:lnTo>
                  <a:lnTo>
                    <a:pt x="3027059" y="1876888"/>
                  </a:lnTo>
                  <a:lnTo>
                    <a:pt x="3018018" y="1923716"/>
                  </a:lnTo>
                  <a:lnTo>
                    <a:pt x="3007665" y="1970036"/>
                  </a:lnTo>
                  <a:lnTo>
                    <a:pt x="2996022" y="2015826"/>
                  </a:lnTo>
                  <a:lnTo>
                    <a:pt x="2983109" y="2061064"/>
                  </a:lnTo>
                  <a:lnTo>
                    <a:pt x="2968948" y="2105729"/>
                  </a:lnTo>
                  <a:lnTo>
                    <a:pt x="2953559" y="2149798"/>
                  </a:lnTo>
                  <a:lnTo>
                    <a:pt x="2936964" y="2193249"/>
                  </a:lnTo>
                  <a:lnTo>
                    <a:pt x="2919184" y="2236060"/>
                  </a:lnTo>
                  <a:lnTo>
                    <a:pt x="2900239" y="2278211"/>
                  </a:lnTo>
                  <a:lnTo>
                    <a:pt x="2880152" y="2319677"/>
                  </a:lnTo>
                  <a:lnTo>
                    <a:pt x="2858942" y="2360439"/>
                  </a:lnTo>
                  <a:lnTo>
                    <a:pt x="2836632" y="2400473"/>
                  </a:lnTo>
                  <a:lnTo>
                    <a:pt x="2813242" y="2439757"/>
                  </a:lnTo>
                  <a:lnTo>
                    <a:pt x="2788794" y="2478271"/>
                  </a:lnTo>
                  <a:lnTo>
                    <a:pt x="2763308" y="2515991"/>
                  </a:lnTo>
                  <a:lnTo>
                    <a:pt x="2736806" y="2552896"/>
                  </a:lnTo>
                  <a:lnTo>
                    <a:pt x="2709309" y="2588965"/>
                  </a:lnTo>
                  <a:lnTo>
                    <a:pt x="2680837" y="2624174"/>
                  </a:lnTo>
                  <a:lnTo>
                    <a:pt x="2651412" y="2658502"/>
                  </a:lnTo>
                  <a:lnTo>
                    <a:pt x="2621056" y="2691928"/>
                  </a:lnTo>
                  <a:lnTo>
                    <a:pt x="2589788" y="2724429"/>
                  </a:lnTo>
                  <a:lnTo>
                    <a:pt x="2557631" y="2755983"/>
                  </a:lnTo>
                  <a:lnTo>
                    <a:pt x="2524606" y="2786568"/>
                  </a:lnTo>
                  <a:lnTo>
                    <a:pt x="2490733" y="2816163"/>
                  </a:lnTo>
                  <a:lnTo>
                    <a:pt x="2456033" y="2844745"/>
                  </a:lnTo>
                  <a:lnTo>
                    <a:pt x="2420528" y="2872292"/>
                  </a:lnTo>
                  <a:lnTo>
                    <a:pt x="2384239" y="2898784"/>
                  </a:lnTo>
                  <a:lnTo>
                    <a:pt x="2347187" y="2924196"/>
                  </a:lnTo>
                  <a:lnTo>
                    <a:pt x="2309393" y="2948509"/>
                  </a:lnTo>
                  <a:lnTo>
                    <a:pt x="2270878" y="2971699"/>
                  </a:lnTo>
                  <a:lnTo>
                    <a:pt x="2231663" y="2993745"/>
                  </a:lnTo>
                  <a:lnTo>
                    <a:pt x="2191770" y="3014625"/>
                  </a:lnTo>
                  <a:lnTo>
                    <a:pt x="2151219" y="3034317"/>
                  </a:lnTo>
                  <a:lnTo>
                    <a:pt x="2110032" y="3052799"/>
                  </a:lnTo>
                  <a:lnTo>
                    <a:pt x="2068229" y="3070049"/>
                  </a:lnTo>
                  <a:lnTo>
                    <a:pt x="2025832" y="3086045"/>
                  </a:lnTo>
                  <a:lnTo>
                    <a:pt x="1982862" y="3100765"/>
                  </a:lnTo>
                  <a:lnTo>
                    <a:pt x="1939340" y="3114187"/>
                  </a:lnTo>
                  <a:lnTo>
                    <a:pt x="1895288" y="3126290"/>
                  </a:lnTo>
                  <a:lnTo>
                    <a:pt x="1850725" y="3137051"/>
                  </a:lnTo>
                  <a:lnTo>
                    <a:pt x="1805674" y="3146448"/>
                  </a:lnTo>
                  <a:lnTo>
                    <a:pt x="1760155" y="3154460"/>
                  </a:lnTo>
                  <a:lnTo>
                    <a:pt x="1714189" y="3161064"/>
                  </a:lnTo>
                  <a:lnTo>
                    <a:pt x="1667799" y="3166239"/>
                  </a:lnTo>
                  <a:lnTo>
                    <a:pt x="1621004" y="3169962"/>
                  </a:lnTo>
                  <a:lnTo>
                    <a:pt x="1573826" y="3172213"/>
                  </a:lnTo>
                  <a:lnTo>
                    <a:pt x="1526286" y="3172968"/>
                  </a:lnTo>
                  <a:lnTo>
                    <a:pt x="1478745" y="3172213"/>
                  </a:lnTo>
                  <a:lnTo>
                    <a:pt x="1431567" y="3169962"/>
                  </a:lnTo>
                  <a:lnTo>
                    <a:pt x="1384772" y="3166239"/>
                  </a:lnTo>
                  <a:lnTo>
                    <a:pt x="1338382" y="3161064"/>
                  </a:lnTo>
                  <a:lnTo>
                    <a:pt x="1292416" y="3154460"/>
                  </a:lnTo>
                  <a:lnTo>
                    <a:pt x="1246897" y="3146448"/>
                  </a:lnTo>
                  <a:lnTo>
                    <a:pt x="1201846" y="3137051"/>
                  </a:lnTo>
                  <a:lnTo>
                    <a:pt x="1157283" y="3126290"/>
                  </a:lnTo>
                  <a:lnTo>
                    <a:pt x="1113231" y="3114187"/>
                  </a:lnTo>
                  <a:lnTo>
                    <a:pt x="1069709" y="3100765"/>
                  </a:lnTo>
                  <a:lnTo>
                    <a:pt x="1026739" y="3086045"/>
                  </a:lnTo>
                  <a:lnTo>
                    <a:pt x="984342" y="3070049"/>
                  </a:lnTo>
                  <a:lnTo>
                    <a:pt x="942539" y="3052799"/>
                  </a:lnTo>
                  <a:lnTo>
                    <a:pt x="901352" y="3034317"/>
                  </a:lnTo>
                  <a:lnTo>
                    <a:pt x="860801" y="3014625"/>
                  </a:lnTo>
                  <a:lnTo>
                    <a:pt x="820908" y="2993745"/>
                  </a:lnTo>
                  <a:lnTo>
                    <a:pt x="781693" y="2971699"/>
                  </a:lnTo>
                  <a:lnTo>
                    <a:pt x="743178" y="2948509"/>
                  </a:lnTo>
                  <a:lnTo>
                    <a:pt x="705384" y="2924196"/>
                  </a:lnTo>
                  <a:lnTo>
                    <a:pt x="668332" y="2898784"/>
                  </a:lnTo>
                  <a:lnTo>
                    <a:pt x="632043" y="2872292"/>
                  </a:lnTo>
                  <a:lnTo>
                    <a:pt x="596538" y="2844745"/>
                  </a:lnTo>
                  <a:lnTo>
                    <a:pt x="561838" y="2816163"/>
                  </a:lnTo>
                  <a:lnTo>
                    <a:pt x="527965" y="2786568"/>
                  </a:lnTo>
                  <a:lnTo>
                    <a:pt x="494940" y="2755983"/>
                  </a:lnTo>
                  <a:lnTo>
                    <a:pt x="462783" y="2724429"/>
                  </a:lnTo>
                  <a:lnTo>
                    <a:pt x="431515" y="2691928"/>
                  </a:lnTo>
                  <a:lnTo>
                    <a:pt x="401159" y="2658502"/>
                  </a:lnTo>
                  <a:lnTo>
                    <a:pt x="371734" y="2624174"/>
                  </a:lnTo>
                  <a:lnTo>
                    <a:pt x="343262" y="2588965"/>
                  </a:lnTo>
                  <a:lnTo>
                    <a:pt x="315765" y="2552896"/>
                  </a:lnTo>
                  <a:lnTo>
                    <a:pt x="289263" y="2515991"/>
                  </a:lnTo>
                  <a:lnTo>
                    <a:pt x="263777" y="2478271"/>
                  </a:lnTo>
                  <a:lnTo>
                    <a:pt x="239329" y="2439757"/>
                  </a:lnTo>
                  <a:lnTo>
                    <a:pt x="215939" y="2400473"/>
                  </a:lnTo>
                  <a:lnTo>
                    <a:pt x="193629" y="2360439"/>
                  </a:lnTo>
                  <a:lnTo>
                    <a:pt x="172419" y="2319677"/>
                  </a:lnTo>
                  <a:lnTo>
                    <a:pt x="152332" y="2278211"/>
                  </a:lnTo>
                  <a:lnTo>
                    <a:pt x="133387" y="2236060"/>
                  </a:lnTo>
                  <a:lnTo>
                    <a:pt x="115607" y="2193249"/>
                  </a:lnTo>
                  <a:lnTo>
                    <a:pt x="99012" y="2149798"/>
                  </a:lnTo>
                  <a:lnTo>
                    <a:pt x="83623" y="2105729"/>
                  </a:lnTo>
                  <a:lnTo>
                    <a:pt x="69462" y="2061064"/>
                  </a:lnTo>
                  <a:lnTo>
                    <a:pt x="56549" y="2015826"/>
                  </a:lnTo>
                  <a:lnTo>
                    <a:pt x="44906" y="1970036"/>
                  </a:lnTo>
                  <a:lnTo>
                    <a:pt x="34553" y="1923716"/>
                  </a:lnTo>
                  <a:lnTo>
                    <a:pt x="25512" y="1876888"/>
                  </a:lnTo>
                  <a:lnTo>
                    <a:pt x="17805" y="1829574"/>
                  </a:lnTo>
                  <a:lnTo>
                    <a:pt x="11451" y="1781796"/>
                  </a:lnTo>
                  <a:lnTo>
                    <a:pt x="6473" y="1733577"/>
                  </a:lnTo>
                  <a:lnTo>
                    <a:pt x="2891" y="1684936"/>
                  </a:lnTo>
                  <a:lnTo>
                    <a:pt x="726" y="1635898"/>
                  </a:lnTo>
                  <a:lnTo>
                    <a:pt x="0" y="15864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3234" y="3086862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5">
                  <a:moveTo>
                    <a:pt x="0" y="0"/>
                  </a:moveTo>
                  <a:lnTo>
                    <a:pt x="954024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6674" y="3011417"/>
              <a:ext cx="251460" cy="151130"/>
            </a:xfrm>
            <a:custGeom>
              <a:avLst/>
              <a:gdLst/>
              <a:ahLst/>
              <a:cxnLst/>
              <a:rect l="l" t="t" r="r" b="b"/>
              <a:pathLst>
                <a:path w="251460" h="151130">
                  <a:moveTo>
                    <a:pt x="0" y="0"/>
                  </a:moveTo>
                  <a:lnTo>
                    <a:pt x="100583" y="75437"/>
                  </a:lnTo>
                  <a:lnTo>
                    <a:pt x="0" y="150875"/>
                  </a:lnTo>
                  <a:lnTo>
                    <a:pt x="251459" y="7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1043" y="308609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52472" y="1417319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2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176" y="3086099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2472" y="4675631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89387" y="289039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37" baseline="-17361" dirty="0">
                <a:latin typeface="Arial"/>
                <a:cs typeface="Arial"/>
              </a:rPr>
              <a:t>0</a:t>
            </a:r>
            <a:r>
              <a:rPr sz="1050" b="1" spc="-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3112" y="1197165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270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2800" y="4776979"/>
            <a:ext cx="38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90</a:t>
            </a:r>
            <a:r>
              <a:rPr sz="1575" b="1" spc="-37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00" y="2965640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180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12" y="269982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7037" y="3162555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6237" y="4325429"/>
            <a:ext cx="414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nb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8750" y="3684842"/>
            <a:ext cx="2336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8137" y="174097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nc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7800" y="2203705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70596" y="1367356"/>
            <a:ext cx="2798445" cy="3090545"/>
            <a:chOff x="1470596" y="1367356"/>
            <a:chExt cx="2798445" cy="3090545"/>
          </a:xfrm>
        </p:grpSpPr>
        <p:sp>
          <p:nvSpPr>
            <p:cNvPr id="27" name="object 27"/>
            <p:cNvSpPr/>
            <p:nvPr/>
          </p:nvSpPr>
          <p:spPr>
            <a:xfrm>
              <a:off x="3850940" y="1401613"/>
              <a:ext cx="412115" cy="461009"/>
            </a:xfrm>
            <a:custGeom>
              <a:avLst/>
              <a:gdLst/>
              <a:ahLst/>
              <a:cxnLst/>
              <a:rect l="l" t="t" r="r" b="b"/>
              <a:pathLst>
                <a:path w="412114" h="461010">
                  <a:moveTo>
                    <a:pt x="0" y="0"/>
                  </a:moveTo>
                  <a:lnTo>
                    <a:pt x="49097" y="9854"/>
                  </a:lnTo>
                  <a:lnTo>
                    <a:pt x="96247" y="24290"/>
                  </a:lnTo>
                  <a:lnTo>
                    <a:pt x="141178" y="43048"/>
                  </a:lnTo>
                  <a:lnTo>
                    <a:pt x="183620" y="65869"/>
                  </a:lnTo>
                  <a:lnTo>
                    <a:pt x="223302" y="92496"/>
                  </a:lnTo>
                  <a:lnTo>
                    <a:pt x="259956" y="122669"/>
                  </a:lnTo>
                  <a:lnTo>
                    <a:pt x="293309" y="156130"/>
                  </a:lnTo>
                  <a:lnTo>
                    <a:pt x="323093" y="192621"/>
                  </a:lnTo>
                  <a:lnTo>
                    <a:pt x="349035" y="231884"/>
                  </a:lnTo>
                  <a:lnTo>
                    <a:pt x="370868" y="273659"/>
                  </a:lnTo>
                  <a:lnTo>
                    <a:pt x="388319" y="317688"/>
                  </a:lnTo>
                  <a:lnTo>
                    <a:pt x="401119" y="363713"/>
                  </a:lnTo>
                  <a:lnTo>
                    <a:pt x="408997" y="411476"/>
                  </a:lnTo>
                  <a:lnTo>
                    <a:pt x="411683" y="46071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74919" y="1367356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39" h="76200">
                  <a:moveTo>
                    <a:pt x="129476" y="0"/>
                  </a:moveTo>
                  <a:lnTo>
                    <a:pt x="0" y="28625"/>
                  </a:lnTo>
                  <a:lnTo>
                    <a:pt x="123850" y="75996"/>
                  </a:lnTo>
                  <a:lnTo>
                    <a:pt x="75996" y="34251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83613" y="1762506"/>
              <a:ext cx="739140" cy="1329055"/>
            </a:xfrm>
            <a:custGeom>
              <a:avLst/>
              <a:gdLst/>
              <a:ahLst/>
              <a:cxnLst/>
              <a:rect l="l" t="t" r="r" b="b"/>
              <a:pathLst>
                <a:path w="739139" h="1329055">
                  <a:moveTo>
                    <a:pt x="739140" y="13289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83613" y="1757934"/>
              <a:ext cx="12700" cy="215265"/>
            </a:xfrm>
            <a:custGeom>
              <a:avLst/>
              <a:gdLst/>
              <a:ahLst/>
              <a:cxnLst/>
              <a:rect l="l" t="t" r="r" b="b"/>
              <a:pathLst>
                <a:path w="12700" h="215264">
                  <a:moveTo>
                    <a:pt x="0" y="0"/>
                  </a:moveTo>
                  <a:lnTo>
                    <a:pt x="12192" y="2148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185" y="1765554"/>
              <a:ext cx="178435" cy="125095"/>
            </a:xfrm>
            <a:custGeom>
              <a:avLst/>
              <a:gdLst/>
              <a:ahLst/>
              <a:cxnLst/>
              <a:rect l="l" t="t" r="r" b="b"/>
              <a:pathLst>
                <a:path w="178435" h="125094">
                  <a:moveTo>
                    <a:pt x="178307" y="1249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7997" y="3111246"/>
              <a:ext cx="739140" cy="1329055"/>
            </a:xfrm>
            <a:custGeom>
              <a:avLst/>
              <a:gdLst/>
              <a:ahLst/>
              <a:cxnLst/>
              <a:rect l="l" t="t" r="r" b="b"/>
              <a:pathLst>
                <a:path w="739139" h="1329054">
                  <a:moveTo>
                    <a:pt x="739140" y="0"/>
                  </a:moveTo>
                  <a:lnTo>
                    <a:pt x="0" y="13289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07997" y="4229862"/>
              <a:ext cx="12700" cy="215265"/>
            </a:xfrm>
            <a:custGeom>
              <a:avLst/>
              <a:gdLst/>
              <a:ahLst/>
              <a:cxnLst/>
              <a:rect l="l" t="t" r="r" b="b"/>
              <a:pathLst>
                <a:path w="12700" h="215264">
                  <a:moveTo>
                    <a:pt x="0" y="214883"/>
                  </a:moveTo>
                  <a:lnTo>
                    <a:pt x="12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2569" y="4312158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4" h="123825">
                  <a:moveTo>
                    <a:pt x="176784" y="0"/>
                  </a:moveTo>
                  <a:lnTo>
                    <a:pt x="0" y="12344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494087" y="1665479"/>
            <a:ext cx="593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Arial"/>
                <a:cs typeface="Arial"/>
              </a:rPr>
              <a:t>A-</a:t>
            </a:r>
            <a:r>
              <a:rPr sz="1600" b="1" spc="-20" dirty="0">
                <a:latin typeface="Arial"/>
                <a:cs typeface="Arial"/>
              </a:rPr>
              <a:t>B-</a:t>
            </a:r>
            <a:r>
              <a:rPr sz="1600" b="1" spc="-5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93923" y="2129783"/>
            <a:ext cx="578485" cy="1908175"/>
            <a:chOff x="1693923" y="2129783"/>
            <a:chExt cx="578485" cy="1908175"/>
          </a:xfrm>
        </p:grpSpPr>
        <p:sp>
          <p:nvSpPr>
            <p:cNvPr id="37" name="object 37"/>
            <p:cNvSpPr/>
            <p:nvPr/>
          </p:nvSpPr>
          <p:spPr>
            <a:xfrm>
              <a:off x="1769516" y="2260358"/>
              <a:ext cx="478155" cy="825500"/>
            </a:xfrm>
            <a:custGeom>
              <a:avLst/>
              <a:gdLst/>
              <a:ahLst/>
              <a:cxnLst/>
              <a:rect l="l" t="t" r="r" b="b"/>
              <a:pathLst>
                <a:path w="478155" h="825500">
                  <a:moveTo>
                    <a:pt x="477621" y="82497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3923" y="2129783"/>
              <a:ext cx="191770" cy="255904"/>
            </a:xfrm>
            <a:custGeom>
              <a:avLst/>
              <a:gdLst/>
              <a:ahLst/>
              <a:cxnLst/>
              <a:rect l="l" t="t" r="r" b="b"/>
              <a:pathLst>
                <a:path w="191769" h="255905">
                  <a:moveTo>
                    <a:pt x="0" y="0"/>
                  </a:moveTo>
                  <a:lnTo>
                    <a:pt x="60693" y="255422"/>
                  </a:lnTo>
                  <a:lnTo>
                    <a:pt x="75590" y="130581"/>
                  </a:lnTo>
                  <a:lnTo>
                    <a:pt x="191274" y="179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69516" y="3082289"/>
              <a:ext cx="478155" cy="825500"/>
            </a:xfrm>
            <a:custGeom>
              <a:avLst/>
              <a:gdLst/>
              <a:ahLst/>
              <a:cxnLst/>
              <a:rect l="l" t="t" r="r" b="b"/>
              <a:pathLst>
                <a:path w="478155" h="825500">
                  <a:moveTo>
                    <a:pt x="477621" y="0"/>
                  </a:moveTo>
                  <a:lnTo>
                    <a:pt x="0" y="824979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3923" y="3782421"/>
              <a:ext cx="191770" cy="255904"/>
            </a:xfrm>
            <a:custGeom>
              <a:avLst/>
              <a:gdLst/>
              <a:ahLst/>
              <a:cxnLst/>
              <a:rect l="l" t="t" r="r" b="b"/>
              <a:pathLst>
                <a:path w="191769" h="255904">
                  <a:moveTo>
                    <a:pt x="60693" y="0"/>
                  </a:moveTo>
                  <a:lnTo>
                    <a:pt x="0" y="255422"/>
                  </a:lnTo>
                  <a:lnTo>
                    <a:pt x="191274" y="75590"/>
                  </a:lnTo>
                  <a:lnTo>
                    <a:pt x="75590" y="124841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141721" y="1324102"/>
            <a:ext cx="3245485" cy="3350260"/>
            <a:chOff x="5141721" y="1324102"/>
            <a:chExt cx="3245485" cy="3350260"/>
          </a:xfrm>
        </p:grpSpPr>
        <p:sp>
          <p:nvSpPr>
            <p:cNvPr id="42" name="object 42"/>
            <p:cNvSpPr/>
            <p:nvPr/>
          </p:nvSpPr>
          <p:spPr>
            <a:xfrm>
              <a:off x="6755129" y="2998469"/>
              <a:ext cx="1519555" cy="1905"/>
            </a:xfrm>
            <a:custGeom>
              <a:avLst/>
              <a:gdLst/>
              <a:ahLst/>
              <a:cxnLst/>
              <a:rect l="l" t="t" r="r" b="b"/>
              <a:pathLst>
                <a:path w="1519554" h="1905">
                  <a:moveTo>
                    <a:pt x="0" y="1524"/>
                  </a:moveTo>
                  <a:lnTo>
                    <a:pt x="151942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85581" y="2905505"/>
              <a:ext cx="193675" cy="94615"/>
            </a:xfrm>
            <a:custGeom>
              <a:avLst/>
              <a:gdLst/>
              <a:ahLst/>
              <a:cxnLst/>
              <a:rect l="l" t="t" r="r" b="b"/>
              <a:pathLst>
                <a:path w="193675" h="94614">
                  <a:moveTo>
                    <a:pt x="193548" y="944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76437" y="2999994"/>
              <a:ext cx="193675" cy="93345"/>
            </a:xfrm>
            <a:custGeom>
              <a:avLst/>
              <a:gdLst/>
              <a:ahLst/>
              <a:cxnLst/>
              <a:rect l="l" t="t" r="r" b="b"/>
              <a:pathLst>
                <a:path w="193675" h="93344">
                  <a:moveTo>
                    <a:pt x="0" y="92963"/>
                  </a:moveTo>
                  <a:lnTo>
                    <a:pt x="193548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27319" y="1412748"/>
              <a:ext cx="3053080" cy="3171825"/>
            </a:xfrm>
            <a:custGeom>
              <a:avLst/>
              <a:gdLst/>
              <a:ahLst/>
              <a:cxnLst/>
              <a:rect l="l" t="t" r="r" b="b"/>
              <a:pathLst>
                <a:path w="3053079" h="3171825">
                  <a:moveTo>
                    <a:pt x="0" y="1585722"/>
                  </a:moveTo>
                  <a:lnTo>
                    <a:pt x="726" y="1536331"/>
                  </a:lnTo>
                  <a:lnTo>
                    <a:pt x="2891" y="1487316"/>
                  </a:lnTo>
                  <a:lnTo>
                    <a:pt x="6473" y="1438699"/>
                  </a:lnTo>
                  <a:lnTo>
                    <a:pt x="11451" y="1390502"/>
                  </a:lnTo>
                  <a:lnTo>
                    <a:pt x="17805" y="1342747"/>
                  </a:lnTo>
                  <a:lnTo>
                    <a:pt x="25512" y="1295456"/>
                  </a:lnTo>
                  <a:lnTo>
                    <a:pt x="34553" y="1248650"/>
                  </a:lnTo>
                  <a:lnTo>
                    <a:pt x="44906" y="1202353"/>
                  </a:lnTo>
                  <a:lnTo>
                    <a:pt x="56549" y="1156585"/>
                  </a:lnTo>
                  <a:lnTo>
                    <a:pt x="69462" y="1111368"/>
                  </a:lnTo>
                  <a:lnTo>
                    <a:pt x="83623" y="1066725"/>
                  </a:lnTo>
                  <a:lnTo>
                    <a:pt x="99012" y="1022677"/>
                  </a:lnTo>
                  <a:lnTo>
                    <a:pt x="115607" y="979247"/>
                  </a:lnTo>
                  <a:lnTo>
                    <a:pt x="133387" y="936456"/>
                  </a:lnTo>
                  <a:lnTo>
                    <a:pt x="152332" y="894326"/>
                  </a:lnTo>
                  <a:lnTo>
                    <a:pt x="172419" y="852879"/>
                  </a:lnTo>
                  <a:lnTo>
                    <a:pt x="193629" y="812137"/>
                  </a:lnTo>
                  <a:lnTo>
                    <a:pt x="215939" y="772123"/>
                  </a:lnTo>
                  <a:lnTo>
                    <a:pt x="239329" y="732857"/>
                  </a:lnTo>
                  <a:lnTo>
                    <a:pt x="263777" y="694362"/>
                  </a:lnTo>
                  <a:lnTo>
                    <a:pt x="289263" y="656660"/>
                  </a:lnTo>
                  <a:lnTo>
                    <a:pt x="315765" y="619772"/>
                  </a:lnTo>
                  <a:lnTo>
                    <a:pt x="343262" y="583721"/>
                  </a:lnTo>
                  <a:lnTo>
                    <a:pt x="371734" y="548529"/>
                  </a:lnTo>
                  <a:lnTo>
                    <a:pt x="401159" y="514217"/>
                  </a:lnTo>
                  <a:lnTo>
                    <a:pt x="431515" y="480807"/>
                  </a:lnTo>
                  <a:lnTo>
                    <a:pt x="462783" y="448322"/>
                  </a:lnTo>
                  <a:lnTo>
                    <a:pt x="494940" y="416784"/>
                  </a:lnTo>
                  <a:lnTo>
                    <a:pt x="527965" y="386213"/>
                  </a:lnTo>
                  <a:lnTo>
                    <a:pt x="561838" y="356633"/>
                  </a:lnTo>
                  <a:lnTo>
                    <a:pt x="596538" y="328064"/>
                  </a:lnTo>
                  <a:lnTo>
                    <a:pt x="632043" y="300530"/>
                  </a:lnTo>
                  <a:lnTo>
                    <a:pt x="668332" y="274051"/>
                  </a:lnTo>
                  <a:lnTo>
                    <a:pt x="705384" y="248651"/>
                  </a:lnTo>
                  <a:lnTo>
                    <a:pt x="743178" y="224350"/>
                  </a:lnTo>
                  <a:lnTo>
                    <a:pt x="781693" y="201171"/>
                  </a:lnTo>
                  <a:lnTo>
                    <a:pt x="820908" y="179135"/>
                  </a:lnTo>
                  <a:lnTo>
                    <a:pt x="860801" y="158266"/>
                  </a:lnTo>
                  <a:lnTo>
                    <a:pt x="901352" y="138583"/>
                  </a:lnTo>
                  <a:lnTo>
                    <a:pt x="942539" y="120110"/>
                  </a:lnTo>
                  <a:lnTo>
                    <a:pt x="984342" y="102869"/>
                  </a:lnTo>
                  <a:lnTo>
                    <a:pt x="1026739" y="86880"/>
                  </a:lnTo>
                  <a:lnTo>
                    <a:pt x="1069709" y="72167"/>
                  </a:lnTo>
                  <a:lnTo>
                    <a:pt x="1113231" y="58752"/>
                  </a:lnTo>
                  <a:lnTo>
                    <a:pt x="1157283" y="46655"/>
                  </a:lnTo>
                  <a:lnTo>
                    <a:pt x="1201846" y="35899"/>
                  </a:lnTo>
                  <a:lnTo>
                    <a:pt x="1246897" y="26506"/>
                  </a:lnTo>
                  <a:lnTo>
                    <a:pt x="1292416" y="18498"/>
                  </a:lnTo>
                  <a:lnTo>
                    <a:pt x="1338382" y="11897"/>
                  </a:lnTo>
                  <a:lnTo>
                    <a:pt x="1384772" y="6725"/>
                  </a:lnTo>
                  <a:lnTo>
                    <a:pt x="1431567" y="3003"/>
                  </a:lnTo>
                  <a:lnTo>
                    <a:pt x="1478745" y="754"/>
                  </a:lnTo>
                  <a:lnTo>
                    <a:pt x="1526286" y="0"/>
                  </a:lnTo>
                  <a:lnTo>
                    <a:pt x="1573826" y="754"/>
                  </a:lnTo>
                  <a:lnTo>
                    <a:pt x="1621004" y="3003"/>
                  </a:lnTo>
                  <a:lnTo>
                    <a:pt x="1667799" y="6725"/>
                  </a:lnTo>
                  <a:lnTo>
                    <a:pt x="1714189" y="11897"/>
                  </a:lnTo>
                  <a:lnTo>
                    <a:pt x="1760155" y="18498"/>
                  </a:lnTo>
                  <a:lnTo>
                    <a:pt x="1805674" y="26506"/>
                  </a:lnTo>
                  <a:lnTo>
                    <a:pt x="1850725" y="35899"/>
                  </a:lnTo>
                  <a:lnTo>
                    <a:pt x="1895288" y="46655"/>
                  </a:lnTo>
                  <a:lnTo>
                    <a:pt x="1939340" y="58752"/>
                  </a:lnTo>
                  <a:lnTo>
                    <a:pt x="1982862" y="72167"/>
                  </a:lnTo>
                  <a:lnTo>
                    <a:pt x="2025832" y="86880"/>
                  </a:lnTo>
                  <a:lnTo>
                    <a:pt x="2068229" y="102869"/>
                  </a:lnTo>
                  <a:lnTo>
                    <a:pt x="2110032" y="120110"/>
                  </a:lnTo>
                  <a:lnTo>
                    <a:pt x="2151219" y="138583"/>
                  </a:lnTo>
                  <a:lnTo>
                    <a:pt x="2191770" y="158266"/>
                  </a:lnTo>
                  <a:lnTo>
                    <a:pt x="2231663" y="179135"/>
                  </a:lnTo>
                  <a:lnTo>
                    <a:pt x="2270878" y="201171"/>
                  </a:lnTo>
                  <a:lnTo>
                    <a:pt x="2309393" y="224350"/>
                  </a:lnTo>
                  <a:lnTo>
                    <a:pt x="2347187" y="248651"/>
                  </a:lnTo>
                  <a:lnTo>
                    <a:pt x="2384239" y="274051"/>
                  </a:lnTo>
                  <a:lnTo>
                    <a:pt x="2420528" y="300530"/>
                  </a:lnTo>
                  <a:lnTo>
                    <a:pt x="2456033" y="328064"/>
                  </a:lnTo>
                  <a:lnTo>
                    <a:pt x="2490733" y="356633"/>
                  </a:lnTo>
                  <a:lnTo>
                    <a:pt x="2524606" y="386213"/>
                  </a:lnTo>
                  <a:lnTo>
                    <a:pt x="2557631" y="416784"/>
                  </a:lnTo>
                  <a:lnTo>
                    <a:pt x="2589788" y="448322"/>
                  </a:lnTo>
                  <a:lnTo>
                    <a:pt x="2621056" y="480807"/>
                  </a:lnTo>
                  <a:lnTo>
                    <a:pt x="2651412" y="514217"/>
                  </a:lnTo>
                  <a:lnTo>
                    <a:pt x="2680837" y="548529"/>
                  </a:lnTo>
                  <a:lnTo>
                    <a:pt x="2709309" y="583721"/>
                  </a:lnTo>
                  <a:lnTo>
                    <a:pt x="2736806" y="619772"/>
                  </a:lnTo>
                  <a:lnTo>
                    <a:pt x="2763308" y="656660"/>
                  </a:lnTo>
                  <a:lnTo>
                    <a:pt x="2788794" y="694362"/>
                  </a:lnTo>
                  <a:lnTo>
                    <a:pt x="2813242" y="732857"/>
                  </a:lnTo>
                  <a:lnTo>
                    <a:pt x="2836632" y="772123"/>
                  </a:lnTo>
                  <a:lnTo>
                    <a:pt x="2858942" y="812137"/>
                  </a:lnTo>
                  <a:lnTo>
                    <a:pt x="2880152" y="852879"/>
                  </a:lnTo>
                  <a:lnTo>
                    <a:pt x="2900239" y="894326"/>
                  </a:lnTo>
                  <a:lnTo>
                    <a:pt x="2919184" y="936456"/>
                  </a:lnTo>
                  <a:lnTo>
                    <a:pt x="2936964" y="979247"/>
                  </a:lnTo>
                  <a:lnTo>
                    <a:pt x="2953559" y="1022677"/>
                  </a:lnTo>
                  <a:lnTo>
                    <a:pt x="2968948" y="1066725"/>
                  </a:lnTo>
                  <a:lnTo>
                    <a:pt x="2983109" y="1111368"/>
                  </a:lnTo>
                  <a:lnTo>
                    <a:pt x="2996022" y="1156585"/>
                  </a:lnTo>
                  <a:lnTo>
                    <a:pt x="3007665" y="1202353"/>
                  </a:lnTo>
                  <a:lnTo>
                    <a:pt x="3018018" y="1248650"/>
                  </a:lnTo>
                  <a:lnTo>
                    <a:pt x="3027059" y="1295456"/>
                  </a:lnTo>
                  <a:lnTo>
                    <a:pt x="3034766" y="1342747"/>
                  </a:lnTo>
                  <a:lnTo>
                    <a:pt x="3041120" y="1390502"/>
                  </a:lnTo>
                  <a:lnTo>
                    <a:pt x="3046098" y="1438699"/>
                  </a:lnTo>
                  <a:lnTo>
                    <a:pt x="3049680" y="1487316"/>
                  </a:lnTo>
                  <a:lnTo>
                    <a:pt x="3051845" y="1536331"/>
                  </a:lnTo>
                  <a:lnTo>
                    <a:pt x="3052572" y="1585722"/>
                  </a:lnTo>
                  <a:lnTo>
                    <a:pt x="3051845" y="1635112"/>
                  </a:lnTo>
                  <a:lnTo>
                    <a:pt x="3049680" y="1684127"/>
                  </a:lnTo>
                  <a:lnTo>
                    <a:pt x="3046098" y="1732744"/>
                  </a:lnTo>
                  <a:lnTo>
                    <a:pt x="3041120" y="1780941"/>
                  </a:lnTo>
                  <a:lnTo>
                    <a:pt x="3034766" y="1828696"/>
                  </a:lnTo>
                  <a:lnTo>
                    <a:pt x="3027059" y="1875987"/>
                  </a:lnTo>
                  <a:lnTo>
                    <a:pt x="3018018" y="1922793"/>
                  </a:lnTo>
                  <a:lnTo>
                    <a:pt x="3007665" y="1969090"/>
                  </a:lnTo>
                  <a:lnTo>
                    <a:pt x="2996022" y="2014858"/>
                  </a:lnTo>
                  <a:lnTo>
                    <a:pt x="2983109" y="2060075"/>
                  </a:lnTo>
                  <a:lnTo>
                    <a:pt x="2968948" y="2104718"/>
                  </a:lnTo>
                  <a:lnTo>
                    <a:pt x="2953559" y="2148766"/>
                  </a:lnTo>
                  <a:lnTo>
                    <a:pt x="2936964" y="2192196"/>
                  </a:lnTo>
                  <a:lnTo>
                    <a:pt x="2919184" y="2234987"/>
                  </a:lnTo>
                  <a:lnTo>
                    <a:pt x="2900239" y="2277117"/>
                  </a:lnTo>
                  <a:lnTo>
                    <a:pt x="2880152" y="2318564"/>
                  </a:lnTo>
                  <a:lnTo>
                    <a:pt x="2858942" y="2359306"/>
                  </a:lnTo>
                  <a:lnTo>
                    <a:pt x="2836632" y="2399320"/>
                  </a:lnTo>
                  <a:lnTo>
                    <a:pt x="2813242" y="2438586"/>
                  </a:lnTo>
                  <a:lnTo>
                    <a:pt x="2788794" y="2477081"/>
                  </a:lnTo>
                  <a:lnTo>
                    <a:pt x="2763308" y="2514783"/>
                  </a:lnTo>
                  <a:lnTo>
                    <a:pt x="2736806" y="2551671"/>
                  </a:lnTo>
                  <a:lnTo>
                    <a:pt x="2709309" y="2587722"/>
                  </a:lnTo>
                  <a:lnTo>
                    <a:pt x="2680837" y="2622914"/>
                  </a:lnTo>
                  <a:lnTo>
                    <a:pt x="2651412" y="2657226"/>
                  </a:lnTo>
                  <a:lnTo>
                    <a:pt x="2621056" y="2690636"/>
                  </a:lnTo>
                  <a:lnTo>
                    <a:pt x="2589788" y="2723121"/>
                  </a:lnTo>
                  <a:lnTo>
                    <a:pt x="2557631" y="2754659"/>
                  </a:lnTo>
                  <a:lnTo>
                    <a:pt x="2524606" y="2785230"/>
                  </a:lnTo>
                  <a:lnTo>
                    <a:pt x="2490733" y="2814810"/>
                  </a:lnTo>
                  <a:lnTo>
                    <a:pt x="2456033" y="2843379"/>
                  </a:lnTo>
                  <a:lnTo>
                    <a:pt x="2420528" y="2870913"/>
                  </a:lnTo>
                  <a:lnTo>
                    <a:pt x="2384239" y="2897392"/>
                  </a:lnTo>
                  <a:lnTo>
                    <a:pt x="2347187" y="2922792"/>
                  </a:lnTo>
                  <a:lnTo>
                    <a:pt x="2309393" y="2947093"/>
                  </a:lnTo>
                  <a:lnTo>
                    <a:pt x="2270878" y="2970272"/>
                  </a:lnTo>
                  <a:lnTo>
                    <a:pt x="2231663" y="2992308"/>
                  </a:lnTo>
                  <a:lnTo>
                    <a:pt x="2191770" y="3013177"/>
                  </a:lnTo>
                  <a:lnTo>
                    <a:pt x="2151219" y="3032860"/>
                  </a:lnTo>
                  <a:lnTo>
                    <a:pt x="2110032" y="3051333"/>
                  </a:lnTo>
                  <a:lnTo>
                    <a:pt x="2068229" y="3068574"/>
                  </a:lnTo>
                  <a:lnTo>
                    <a:pt x="2025832" y="3084563"/>
                  </a:lnTo>
                  <a:lnTo>
                    <a:pt x="1982862" y="3099276"/>
                  </a:lnTo>
                  <a:lnTo>
                    <a:pt x="1939340" y="3112691"/>
                  </a:lnTo>
                  <a:lnTo>
                    <a:pt x="1895288" y="3124788"/>
                  </a:lnTo>
                  <a:lnTo>
                    <a:pt x="1850725" y="3135544"/>
                  </a:lnTo>
                  <a:lnTo>
                    <a:pt x="1805674" y="3144937"/>
                  </a:lnTo>
                  <a:lnTo>
                    <a:pt x="1760155" y="3152945"/>
                  </a:lnTo>
                  <a:lnTo>
                    <a:pt x="1714189" y="3159546"/>
                  </a:lnTo>
                  <a:lnTo>
                    <a:pt x="1667799" y="3164718"/>
                  </a:lnTo>
                  <a:lnTo>
                    <a:pt x="1621004" y="3168440"/>
                  </a:lnTo>
                  <a:lnTo>
                    <a:pt x="1573826" y="3170689"/>
                  </a:lnTo>
                  <a:lnTo>
                    <a:pt x="1526286" y="3171444"/>
                  </a:lnTo>
                  <a:lnTo>
                    <a:pt x="1478745" y="3170689"/>
                  </a:lnTo>
                  <a:lnTo>
                    <a:pt x="1431567" y="3168440"/>
                  </a:lnTo>
                  <a:lnTo>
                    <a:pt x="1384772" y="3164718"/>
                  </a:lnTo>
                  <a:lnTo>
                    <a:pt x="1338382" y="3159546"/>
                  </a:lnTo>
                  <a:lnTo>
                    <a:pt x="1292416" y="3152945"/>
                  </a:lnTo>
                  <a:lnTo>
                    <a:pt x="1246897" y="3144937"/>
                  </a:lnTo>
                  <a:lnTo>
                    <a:pt x="1201846" y="3135544"/>
                  </a:lnTo>
                  <a:lnTo>
                    <a:pt x="1157283" y="3124788"/>
                  </a:lnTo>
                  <a:lnTo>
                    <a:pt x="1113231" y="3112691"/>
                  </a:lnTo>
                  <a:lnTo>
                    <a:pt x="1069709" y="3099276"/>
                  </a:lnTo>
                  <a:lnTo>
                    <a:pt x="1026739" y="3084563"/>
                  </a:lnTo>
                  <a:lnTo>
                    <a:pt x="984342" y="3068574"/>
                  </a:lnTo>
                  <a:lnTo>
                    <a:pt x="942539" y="3051333"/>
                  </a:lnTo>
                  <a:lnTo>
                    <a:pt x="901352" y="3032860"/>
                  </a:lnTo>
                  <a:lnTo>
                    <a:pt x="860801" y="3013177"/>
                  </a:lnTo>
                  <a:lnTo>
                    <a:pt x="820908" y="2992308"/>
                  </a:lnTo>
                  <a:lnTo>
                    <a:pt x="781693" y="2970272"/>
                  </a:lnTo>
                  <a:lnTo>
                    <a:pt x="743178" y="2947093"/>
                  </a:lnTo>
                  <a:lnTo>
                    <a:pt x="705384" y="2922792"/>
                  </a:lnTo>
                  <a:lnTo>
                    <a:pt x="668332" y="2897392"/>
                  </a:lnTo>
                  <a:lnTo>
                    <a:pt x="632043" y="2870913"/>
                  </a:lnTo>
                  <a:lnTo>
                    <a:pt x="596538" y="2843379"/>
                  </a:lnTo>
                  <a:lnTo>
                    <a:pt x="561838" y="2814810"/>
                  </a:lnTo>
                  <a:lnTo>
                    <a:pt x="527965" y="2785230"/>
                  </a:lnTo>
                  <a:lnTo>
                    <a:pt x="494940" y="2754659"/>
                  </a:lnTo>
                  <a:lnTo>
                    <a:pt x="462783" y="2723121"/>
                  </a:lnTo>
                  <a:lnTo>
                    <a:pt x="431515" y="2690636"/>
                  </a:lnTo>
                  <a:lnTo>
                    <a:pt x="401159" y="2657226"/>
                  </a:lnTo>
                  <a:lnTo>
                    <a:pt x="371734" y="2622914"/>
                  </a:lnTo>
                  <a:lnTo>
                    <a:pt x="343262" y="2587722"/>
                  </a:lnTo>
                  <a:lnTo>
                    <a:pt x="315765" y="2551671"/>
                  </a:lnTo>
                  <a:lnTo>
                    <a:pt x="289263" y="2514783"/>
                  </a:lnTo>
                  <a:lnTo>
                    <a:pt x="263777" y="2477081"/>
                  </a:lnTo>
                  <a:lnTo>
                    <a:pt x="239329" y="2438586"/>
                  </a:lnTo>
                  <a:lnTo>
                    <a:pt x="215939" y="2399320"/>
                  </a:lnTo>
                  <a:lnTo>
                    <a:pt x="193629" y="2359306"/>
                  </a:lnTo>
                  <a:lnTo>
                    <a:pt x="172419" y="2318564"/>
                  </a:lnTo>
                  <a:lnTo>
                    <a:pt x="152332" y="2277117"/>
                  </a:lnTo>
                  <a:lnTo>
                    <a:pt x="133387" y="2234987"/>
                  </a:lnTo>
                  <a:lnTo>
                    <a:pt x="115607" y="2192196"/>
                  </a:lnTo>
                  <a:lnTo>
                    <a:pt x="99012" y="2148766"/>
                  </a:lnTo>
                  <a:lnTo>
                    <a:pt x="83623" y="2104718"/>
                  </a:lnTo>
                  <a:lnTo>
                    <a:pt x="69462" y="2060075"/>
                  </a:lnTo>
                  <a:lnTo>
                    <a:pt x="56549" y="2014858"/>
                  </a:lnTo>
                  <a:lnTo>
                    <a:pt x="44906" y="1969090"/>
                  </a:lnTo>
                  <a:lnTo>
                    <a:pt x="34553" y="1922793"/>
                  </a:lnTo>
                  <a:lnTo>
                    <a:pt x="25512" y="1875987"/>
                  </a:lnTo>
                  <a:lnTo>
                    <a:pt x="17805" y="1828696"/>
                  </a:lnTo>
                  <a:lnTo>
                    <a:pt x="11451" y="1780941"/>
                  </a:lnTo>
                  <a:lnTo>
                    <a:pt x="6473" y="1732744"/>
                  </a:lnTo>
                  <a:lnTo>
                    <a:pt x="2891" y="1684127"/>
                  </a:lnTo>
                  <a:lnTo>
                    <a:pt x="726" y="1635112"/>
                  </a:lnTo>
                  <a:lnTo>
                    <a:pt x="0" y="15857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55129" y="2999994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4">
                  <a:moveTo>
                    <a:pt x="0" y="0"/>
                  </a:moveTo>
                  <a:lnTo>
                    <a:pt x="954024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08569" y="2924549"/>
              <a:ext cx="251460" cy="151130"/>
            </a:xfrm>
            <a:custGeom>
              <a:avLst/>
              <a:gdLst/>
              <a:ahLst/>
              <a:cxnLst/>
              <a:rect l="l" t="t" r="r" b="b"/>
              <a:pathLst>
                <a:path w="251459" h="151130">
                  <a:moveTo>
                    <a:pt x="0" y="0"/>
                  </a:moveTo>
                  <a:lnTo>
                    <a:pt x="100583" y="75437"/>
                  </a:lnTo>
                  <a:lnTo>
                    <a:pt x="0" y="150875"/>
                  </a:lnTo>
                  <a:lnTo>
                    <a:pt x="251459" y="7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82939" y="299923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54367" y="133045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2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48071" y="299923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54367" y="458724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491539" y="2803080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37" baseline="-17361" dirty="0">
                <a:latin typeface="Arial"/>
                <a:cs typeface="Arial"/>
              </a:rPr>
              <a:t>0</a:t>
            </a:r>
            <a:r>
              <a:rPr sz="1050" b="1" spc="-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45262" y="1109854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270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4950" y="4689665"/>
            <a:ext cx="38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90</a:t>
            </a:r>
            <a:r>
              <a:rPr sz="1575" b="1" spc="-37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8350" y="2878329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180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89862" y="2556130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69187" y="3075242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30900" y="3597530"/>
            <a:ext cx="2336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10287" y="1597280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49950" y="2116391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972492" y="1278996"/>
            <a:ext cx="2798445" cy="1738630"/>
            <a:chOff x="5972492" y="1278996"/>
            <a:chExt cx="2798445" cy="1738630"/>
          </a:xfrm>
        </p:grpSpPr>
        <p:sp>
          <p:nvSpPr>
            <p:cNvPr id="62" name="object 62"/>
            <p:cNvSpPr/>
            <p:nvPr/>
          </p:nvSpPr>
          <p:spPr>
            <a:xfrm>
              <a:off x="8352836" y="1313240"/>
              <a:ext cx="412115" cy="462280"/>
            </a:xfrm>
            <a:custGeom>
              <a:avLst/>
              <a:gdLst/>
              <a:ahLst/>
              <a:cxnLst/>
              <a:rect l="l" t="t" r="r" b="b"/>
              <a:pathLst>
                <a:path w="412115" h="462280">
                  <a:moveTo>
                    <a:pt x="0" y="0"/>
                  </a:moveTo>
                  <a:lnTo>
                    <a:pt x="49097" y="9887"/>
                  </a:lnTo>
                  <a:lnTo>
                    <a:pt x="96247" y="24369"/>
                  </a:lnTo>
                  <a:lnTo>
                    <a:pt x="141178" y="43188"/>
                  </a:lnTo>
                  <a:lnTo>
                    <a:pt x="183620" y="66083"/>
                  </a:lnTo>
                  <a:lnTo>
                    <a:pt x="223302" y="92796"/>
                  </a:lnTo>
                  <a:lnTo>
                    <a:pt x="259956" y="123067"/>
                  </a:lnTo>
                  <a:lnTo>
                    <a:pt x="293309" y="156637"/>
                  </a:lnTo>
                  <a:lnTo>
                    <a:pt x="323093" y="193246"/>
                  </a:lnTo>
                  <a:lnTo>
                    <a:pt x="349035" y="232636"/>
                  </a:lnTo>
                  <a:lnTo>
                    <a:pt x="370868" y="274547"/>
                  </a:lnTo>
                  <a:lnTo>
                    <a:pt x="388319" y="318720"/>
                  </a:lnTo>
                  <a:lnTo>
                    <a:pt x="401119" y="364895"/>
                  </a:lnTo>
                  <a:lnTo>
                    <a:pt x="408997" y="412814"/>
                  </a:lnTo>
                  <a:lnTo>
                    <a:pt x="411683" y="4622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76814" y="1278996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76" y="0"/>
                  </a:moveTo>
                  <a:lnTo>
                    <a:pt x="0" y="28600"/>
                  </a:lnTo>
                  <a:lnTo>
                    <a:pt x="123837" y="75996"/>
                  </a:lnTo>
                  <a:lnTo>
                    <a:pt x="75996" y="34239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509" y="1675637"/>
              <a:ext cx="741045" cy="1329055"/>
            </a:xfrm>
            <a:custGeom>
              <a:avLst/>
              <a:gdLst/>
              <a:ahLst/>
              <a:cxnLst/>
              <a:rect l="l" t="t" r="r" b="b"/>
              <a:pathLst>
                <a:path w="741045" h="1329055">
                  <a:moveTo>
                    <a:pt x="740663" y="13289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85509" y="1671065"/>
              <a:ext cx="12700" cy="213360"/>
            </a:xfrm>
            <a:custGeom>
              <a:avLst/>
              <a:gdLst/>
              <a:ahLst/>
              <a:cxnLst/>
              <a:rect l="l" t="t" r="r" b="b"/>
              <a:pathLst>
                <a:path w="12700" h="213360">
                  <a:moveTo>
                    <a:pt x="0" y="0"/>
                  </a:moveTo>
                  <a:lnTo>
                    <a:pt x="12192" y="2133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90081" y="1678685"/>
              <a:ext cx="178435" cy="123825"/>
            </a:xfrm>
            <a:custGeom>
              <a:avLst/>
              <a:gdLst/>
              <a:ahLst/>
              <a:cxnLst/>
              <a:rect l="l" t="t" r="r" b="b"/>
              <a:pathLst>
                <a:path w="178435" h="123825">
                  <a:moveTo>
                    <a:pt x="178308" y="12344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996237" y="1578165"/>
            <a:ext cx="593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Arial"/>
                <a:cs typeface="Arial"/>
              </a:rPr>
              <a:t>A-</a:t>
            </a:r>
            <a:r>
              <a:rPr sz="1600" b="1" spc="-20" dirty="0">
                <a:latin typeface="Arial"/>
                <a:cs typeface="Arial"/>
              </a:rPr>
              <a:t>B-</a:t>
            </a:r>
            <a:r>
              <a:rPr sz="1600" b="1" spc="-5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197339" y="2042916"/>
            <a:ext cx="577215" cy="1908175"/>
            <a:chOff x="6197339" y="2042916"/>
            <a:chExt cx="577215" cy="1908175"/>
          </a:xfrm>
        </p:grpSpPr>
        <p:sp>
          <p:nvSpPr>
            <p:cNvPr id="69" name="object 69"/>
            <p:cNvSpPr/>
            <p:nvPr/>
          </p:nvSpPr>
          <p:spPr>
            <a:xfrm>
              <a:off x="6272783" y="2173579"/>
              <a:ext cx="476250" cy="825500"/>
            </a:xfrm>
            <a:custGeom>
              <a:avLst/>
              <a:gdLst/>
              <a:ahLst/>
              <a:cxnLst/>
              <a:rect l="l" t="t" r="r" b="b"/>
              <a:pathLst>
                <a:path w="476250" h="825500">
                  <a:moveTo>
                    <a:pt x="476250" y="82489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7339" y="2042916"/>
              <a:ext cx="191135" cy="255904"/>
            </a:xfrm>
            <a:custGeom>
              <a:avLst/>
              <a:gdLst/>
              <a:ahLst/>
              <a:cxnLst/>
              <a:rect l="l" t="t" r="r" b="b"/>
              <a:pathLst>
                <a:path w="191135" h="255905">
                  <a:moveTo>
                    <a:pt x="0" y="0"/>
                  </a:moveTo>
                  <a:lnTo>
                    <a:pt x="60388" y="255498"/>
                  </a:lnTo>
                  <a:lnTo>
                    <a:pt x="75437" y="130670"/>
                  </a:lnTo>
                  <a:lnTo>
                    <a:pt x="191058" y="180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72783" y="2995422"/>
              <a:ext cx="476250" cy="825500"/>
            </a:xfrm>
            <a:custGeom>
              <a:avLst/>
              <a:gdLst/>
              <a:ahLst/>
              <a:cxnLst/>
              <a:rect l="l" t="t" r="r" b="b"/>
              <a:pathLst>
                <a:path w="476250" h="825500">
                  <a:moveTo>
                    <a:pt x="476250" y="0"/>
                  </a:moveTo>
                  <a:lnTo>
                    <a:pt x="0" y="82489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97339" y="3695475"/>
              <a:ext cx="191135" cy="255904"/>
            </a:xfrm>
            <a:custGeom>
              <a:avLst/>
              <a:gdLst/>
              <a:ahLst/>
              <a:cxnLst/>
              <a:rect l="l" t="t" r="r" b="b"/>
              <a:pathLst>
                <a:path w="191135" h="255904">
                  <a:moveTo>
                    <a:pt x="60388" y="0"/>
                  </a:moveTo>
                  <a:lnTo>
                    <a:pt x="0" y="255498"/>
                  </a:lnTo>
                  <a:lnTo>
                    <a:pt x="191058" y="75437"/>
                  </a:lnTo>
                  <a:lnTo>
                    <a:pt x="75437" y="124828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dirty="0"/>
              <a:t>Load</a:t>
            </a:r>
            <a:r>
              <a:rPr spc="-40" dirty="0"/>
              <a:t> </a:t>
            </a:r>
            <a:r>
              <a:rPr dirty="0"/>
              <a:t>Caused</a:t>
            </a:r>
            <a:r>
              <a:rPr spc="-55" dirty="0"/>
              <a:t> </a:t>
            </a:r>
            <a:r>
              <a:rPr dirty="0"/>
              <a:t>Phase</a:t>
            </a:r>
            <a:r>
              <a:rPr spc="-50" dirty="0"/>
              <a:t> </a:t>
            </a:r>
            <a:r>
              <a:rPr spc="-10" dirty="0"/>
              <a:t>Angles</a:t>
            </a:r>
          </a:p>
        </p:txBody>
      </p:sp>
      <p:sp>
        <p:nvSpPr>
          <p:cNvPr id="1058" name="Footer Placeholder 1057">
            <a:extLst>
              <a:ext uri="{FF2B5EF4-FFF2-40B4-BE49-F238E27FC236}">
                <a16:creationId xmlns:a16="http://schemas.microsoft.com/office/drawing/2014/main" id="{4CA4C0AC-BCB8-138C-20F5-998A94E29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57" name="object 105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46526" y="1367027"/>
            <a:ext cx="1333500" cy="1016635"/>
            <a:chOff x="446526" y="1367027"/>
            <a:chExt cx="1333500" cy="1016635"/>
          </a:xfrm>
        </p:grpSpPr>
        <p:sp>
          <p:nvSpPr>
            <p:cNvPr id="4" name="object 4"/>
            <p:cNvSpPr/>
            <p:nvPr/>
          </p:nvSpPr>
          <p:spPr>
            <a:xfrm>
              <a:off x="675131" y="1373123"/>
              <a:ext cx="800100" cy="190500"/>
            </a:xfrm>
            <a:custGeom>
              <a:avLst/>
              <a:gdLst/>
              <a:ahLst/>
              <a:cxnLst/>
              <a:rect l="l" t="t" r="r" b="b"/>
              <a:pathLst>
                <a:path w="800100" h="190500">
                  <a:moveTo>
                    <a:pt x="0" y="114261"/>
                  </a:moveTo>
                  <a:lnTo>
                    <a:pt x="69850" y="19037"/>
                  </a:lnTo>
                  <a:lnTo>
                    <a:pt x="196837" y="190436"/>
                  </a:lnTo>
                  <a:lnTo>
                    <a:pt x="322237" y="19037"/>
                  </a:lnTo>
                  <a:lnTo>
                    <a:pt x="449224" y="190436"/>
                  </a:lnTo>
                  <a:lnTo>
                    <a:pt x="588911" y="0"/>
                  </a:lnTo>
                  <a:lnTo>
                    <a:pt x="730186" y="190436"/>
                  </a:lnTo>
                  <a:lnTo>
                    <a:pt x="800036" y="952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384" y="1799844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288798"/>
                  </a:moveTo>
                  <a:lnTo>
                    <a:pt x="3779" y="241953"/>
                  </a:lnTo>
                  <a:lnTo>
                    <a:pt x="14723" y="197515"/>
                  </a:lnTo>
                  <a:lnTo>
                    <a:pt x="32235" y="156078"/>
                  </a:lnTo>
                  <a:lnTo>
                    <a:pt x="55721" y="118237"/>
                  </a:lnTo>
                  <a:lnTo>
                    <a:pt x="84586" y="84586"/>
                  </a:lnTo>
                  <a:lnTo>
                    <a:pt x="118237" y="55721"/>
                  </a:lnTo>
                  <a:lnTo>
                    <a:pt x="156078" y="32235"/>
                  </a:lnTo>
                  <a:lnTo>
                    <a:pt x="197515" y="14723"/>
                  </a:lnTo>
                  <a:lnTo>
                    <a:pt x="241953" y="3779"/>
                  </a:lnTo>
                  <a:lnTo>
                    <a:pt x="288798" y="0"/>
                  </a:lnTo>
                  <a:lnTo>
                    <a:pt x="335642" y="3779"/>
                  </a:lnTo>
                  <a:lnTo>
                    <a:pt x="380080" y="14723"/>
                  </a:lnTo>
                  <a:lnTo>
                    <a:pt x="421517" y="32235"/>
                  </a:lnTo>
                  <a:lnTo>
                    <a:pt x="459358" y="55721"/>
                  </a:lnTo>
                  <a:lnTo>
                    <a:pt x="493009" y="84586"/>
                  </a:lnTo>
                  <a:lnTo>
                    <a:pt x="521874" y="118237"/>
                  </a:lnTo>
                  <a:lnTo>
                    <a:pt x="545360" y="156078"/>
                  </a:lnTo>
                  <a:lnTo>
                    <a:pt x="562872" y="197515"/>
                  </a:lnTo>
                  <a:lnTo>
                    <a:pt x="573816" y="241953"/>
                  </a:lnTo>
                  <a:lnTo>
                    <a:pt x="577596" y="288798"/>
                  </a:lnTo>
                  <a:lnTo>
                    <a:pt x="573816" y="335642"/>
                  </a:lnTo>
                  <a:lnTo>
                    <a:pt x="562872" y="380080"/>
                  </a:lnTo>
                  <a:lnTo>
                    <a:pt x="545360" y="421517"/>
                  </a:lnTo>
                  <a:lnTo>
                    <a:pt x="521874" y="459358"/>
                  </a:lnTo>
                  <a:lnTo>
                    <a:pt x="493009" y="493009"/>
                  </a:lnTo>
                  <a:lnTo>
                    <a:pt x="459358" y="521874"/>
                  </a:lnTo>
                  <a:lnTo>
                    <a:pt x="421517" y="545360"/>
                  </a:lnTo>
                  <a:lnTo>
                    <a:pt x="380080" y="562872"/>
                  </a:lnTo>
                  <a:lnTo>
                    <a:pt x="335642" y="573816"/>
                  </a:lnTo>
                  <a:lnTo>
                    <a:pt x="288798" y="577596"/>
                  </a:lnTo>
                  <a:lnTo>
                    <a:pt x="241953" y="573816"/>
                  </a:lnTo>
                  <a:lnTo>
                    <a:pt x="197515" y="562872"/>
                  </a:lnTo>
                  <a:lnTo>
                    <a:pt x="156078" y="545360"/>
                  </a:lnTo>
                  <a:lnTo>
                    <a:pt x="118237" y="521874"/>
                  </a:lnTo>
                  <a:lnTo>
                    <a:pt x="84586" y="493009"/>
                  </a:lnTo>
                  <a:lnTo>
                    <a:pt x="55721" y="459358"/>
                  </a:lnTo>
                  <a:lnTo>
                    <a:pt x="32235" y="421517"/>
                  </a:lnTo>
                  <a:lnTo>
                    <a:pt x="14723" y="380080"/>
                  </a:lnTo>
                  <a:lnTo>
                    <a:pt x="3779" y="335642"/>
                  </a:lnTo>
                  <a:lnTo>
                    <a:pt x="0" y="28879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4" y="1950719"/>
              <a:ext cx="402336" cy="2636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2622" y="1487423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5" h="609600">
                  <a:moveTo>
                    <a:pt x="221691" y="0"/>
                  </a:moveTo>
                  <a:lnTo>
                    <a:pt x="0" y="0"/>
                  </a:lnTo>
                  <a:lnTo>
                    <a:pt x="0" y="609536"/>
                  </a:lnTo>
                  <a:lnTo>
                    <a:pt x="323037" y="609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3120" y="1487423"/>
              <a:ext cx="401320" cy="622300"/>
            </a:xfrm>
            <a:custGeom>
              <a:avLst/>
              <a:gdLst/>
              <a:ahLst/>
              <a:cxnLst/>
              <a:rect l="l" t="t" r="r" b="b"/>
              <a:pathLst>
                <a:path w="401319" h="622300">
                  <a:moveTo>
                    <a:pt x="114503" y="0"/>
                  </a:moveTo>
                  <a:lnTo>
                    <a:pt x="400748" y="0"/>
                  </a:lnTo>
                  <a:lnTo>
                    <a:pt x="400748" y="621728"/>
                  </a:lnTo>
                  <a:lnTo>
                    <a:pt x="0" y="6217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3212" y="4706105"/>
            <a:ext cx="1332230" cy="1069975"/>
            <a:chOff x="553212" y="4706105"/>
            <a:chExt cx="1332230" cy="1069975"/>
          </a:xfrm>
        </p:grpSpPr>
        <p:sp>
          <p:nvSpPr>
            <p:cNvPr id="10" name="object 10"/>
            <p:cNvSpPr/>
            <p:nvPr/>
          </p:nvSpPr>
          <p:spPr>
            <a:xfrm>
              <a:off x="1066800" y="4712201"/>
              <a:ext cx="140335" cy="276225"/>
            </a:xfrm>
            <a:custGeom>
              <a:avLst/>
              <a:gdLst/>
              <a:ahLst/>
              <a:cxnLst/>
              <a:rect l="l" t="t" r="r" b="b"/>
              <a:pathLst>
                <a:path w="140334" h="276225">
                  <a:moveTo>
                    <a:pt x="0" y="12"/>
                  </a:moveTo>
                  <a:lnTo>
                    <a:pt x="520" y="0"/>
                  </a:lnTo>
                  <a:lnTo>
                    <a:pt x="1054" y="0"/>
                  </a:lnTo>
                  <a:lnTo>
                    <a:pt x="1587" y="0"/>
                  </a:lnTo>
                  <a:lnTo>
                    <a:pt x="45401" y="7031"/>
                  </a:lnTo>
                  <a:lnTo>
                    <a:pt x="83453" y="26610"/>
                  </a:lnTo>
                  <a:lnTo>
                    <a:pt x="113461" y="56466"/>
                  </a:lnTo>
                  <a:lnTo>
                    <a:pt x="133140" y="94327"/>
                  </a:lnTo>
                  <a:lnTo>
                    <a:pt x="140208" y="137922"/>
                  </a:lnTo>
                  <a:lnTo>
                    <a:pt x="133140" y="181516"/>
                  </a:lnTo>
                  <a:lnTo>
                    <a:pt x="113461" y="219377"/>
                  </a:lnTo>
                  <a:lnTo>
                    <a:pt x="83453" y="249233"/>
                  </a:lnTo>
                  <a:lnTo>
                    <a:pt x="45401" y="268812"/>
                  </a:lnTo>
                  <a:lnTo>
                    <a:pt x="1587" y="27584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540" y="5192268"/>
              <a:ext cx="579120" cy="577850"/>
            </a:xfrm>
            <a:custGeom>
              <a:avLst/>
              <a:gdLst/>
              <a:ahLst/>
              <a:cxnLst/>
              <a:rect l="l" t="t" r="r" b="b"/>
              <a:pathLst>
                <a:path w="579119" h="577850">
                  <a:moveTo>
                    <a:pt x="0" y="288797"/>
                  </a:moveTo>
                  <a:lnTo>
                    <a:pt x="3789" y="241953"/>
                  </a:lnTo>
                  <a:lnTo>
                    <a:pt x="14762" y="197515"/>
                  </a:lnTo>
                  <a:lnTo>
                    <a:pt x="32320" y="156078"/>
                  </a:lnTo>
                  <a:lnTo>
                    <a:pt x="55868" y="118237"/>
                  </a:lnTo>
                  <a:lnTo>
                    <a:pt x="84810" y="84586"/>
                  </a:lnTo>
                  <a:lnTo>
                    <a:pt x="118550" y="55721"/>
                  </a:lnTo>
                  <a:lnTo>
                    <a:pt x="156491" y="32235"/>
                  </a:lnTo>
                  <a:lnTo>
                    <a:pt x="198037" y="14723"/>
                  </a:lnTo>
                  <a:lnTo>
                    <a:pt x="242592" y="3779"/>
                  </a:lnTo>
                  <a:lnTo>
                    <a:pt x="289560" y="0"/>
                  </a:lnTo>
                  <a:lnTo>
                    <a:pt x="336527" y="3779"/>
                  </a:lnTo>
                  <a:lnTo>
                    <a:pt x="381082" y="14723"/>
                  </a:lnTo>
                  <a:lnTo>
                    <a:pt x="422628" y="32235"/>
                  </a:lnTo>
                  <a:lnTo>
                    <a:pt x="460569" y="55721"/>
                  </a:lnTo>
                  <a:lnTo>
                    <a:pt x="494309" y="84586"/>
                  </a:lnTo>
                  <a:lnTo>
                    <a:pt x="523251" y="118237"/>
                  </a:lnTo>
                  <a:lnTo>
                    <a:pt x="546799" y="156078"/>
                  </a:lnTo>
                  <a:lnTo>
                    <a:pt x="564357" y="197515"/>
                  </a:lnTo>
                  <a:lnTo>
                    <a:pt x="575330" y="241953"/>
                  </a:lnTo>
                  <a:lnTo>
                    <a:pt x="579120" y="288797"/>
                  </a:lnTo>
                  <a:lnTo>
                    <a:pt x="575330" y="335642"/>
                  </a:lnTo>
                  <a:lnTo>
                    <a:pt x="564357" y="380080"/>
                  </a:lnTo>
                  <a:lnTo>
                    <a:pt x="546799" y="421517"/>
                  </a:lnTo>
                  <a:lnTo>
                    <a:pt x="523251" y="459358"/>
                  </a:lnTo>
                  <a:lnTo>
                    <a:pt x="494309" y="493009"/>
                  </a:lnTo>
                  <a:lnTo>
                    <a:pt x="460569" y="521874"/>
                  </a:lnTo>
                  <a:lnTo>
                    <a:pt x="422628" y="545360"/>
                  </a:lnTo>
                  <a:lnTo>
                    <a:pt x="381082" y="562872"/>
                  </a:lnTo>
                  <a:lnTo>
                    <a:pt x="336527" y="573816"/>
                  </a:lnTo>
                  <a:lnTo>
                    <a:pt x="289560" y="577595"/>
                  </a:lnTo>
                  <a:lnTo>
                    <a:pt x="242592" y="573816"/>
                  </a:lnTo>
                  <a:lnTo>
                    <a:pt x="198037" y="562872"/>
                  </a:lnTo>
                  <a:lnTo>
                    <a:pt x="156491" y="545360"/>
                  </a:lnTo>
                  <a:lnTo>
                    <a:pt x="118550" y="521874"/>
                  </a:lnTo>
                  <a:lnTo>
                    <a:pt x="84810" y="493009"/>
                  </a:lnTo>
                  <a:lnTo>
                    <a:pt x="55868" y="459358"/>
                  </a:lnTo>
                  <a:lnTo>
                    <a:pt x="32320" y="421517"/>
                  </a:lnTo>
                  <a:lnTo>
                    <a:pt x="14762" y="380080"/>
                  </a:lnTo>
                  <a:lnTo>
                    <a:pt x="3789" y="335642"/>
                  </a:lnTo>
                  <a:lnTo>
                    <a:pt x="0" y="28879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84" y="5343144"/>
              <a:ext cx="402336" cy="2636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9308" y="4853940"/>
              <a:ext cx="641985" cy="647700"/>
            </a:xfrm>
            <a:custGeom>
              <a:avLst/>
              <a:gdLst/>
              <a:ahLst/>
              <a:cxnLst/>
              <a:rect l="l" t="t" r="r" b="b"/>
              <a:pathLst>
                <a:path w="641985" h="647700">
                  <a:moveTo>
                    <a:pt x="641540" y="0"/>
                  </a:moveTo>
                  <a:lnTo>
                    <a:pt x="0" y="0"/>
                  </a:lnTo>
                  <a:lnTo>
                    <a:pt x="0" y="647636"/>
                  </a:lnTo>
                  <a:lnTo>
                    <a:pt x="311238" y="64763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5400" y="4706112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4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400" y="4858512"/>
              <a:ext cx="584200" cy="647700"/>
            </a:xfrm>
            <a:custGeom>
              <a:avLst/>
              <a:gdLst/>
              <a:ahLst/>
              <a:cxnLst/>
              <a:rect l="l" t="t" r="r" b="b"/>
              <a:pathLst>
                <a:path w="584200" h="647700">
                  <a:moveTo>
                    <a:pt x="0" y="0"/>
                  </a:moveTo>
                  <a:lnTo>
                    <a:pt x="583628" y="0"/>
                  </a:lnTo>
                  <a:lnTo>
                    <a:pt x="583628" y="647636"/>
                  </a:lnTo>
                  <a:lnTo>
                    <a:pt x="180797" y="6476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45550" y="5364416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21656" y="3335627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5550" y="2014900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18526" y="3773909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6403" y="5136003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6464" y="2014900"/>
            <a:ext cx="7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60969" y="1851660"/>
            <a:ext cx="1081405" cy="196850"/>
            <a:chOff x="7760969" y="1851660"/>
            <a:chExt cx="1081405" cy="196850"/>
          </a:xfrm>
        </p:grpSpPr>
        <p:sp>
          <p:nvSpPr>
            <p:cNvPr id="23" name="object 23"/>
            <p:cNvSpPr/>
            <p:nvPr/>
          </p:nvSpPr>
          <p:spPr>
            <a:xfrm>
              <a:off x="7760969" y="1951482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58605" y="1864614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170688" y="8382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58605" y="1951482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170688" y="0"/>
                  </a:moveTo>
                  <a:lnTo>
                    <a:pt x="0" y="8382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65541" y="19499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8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03513" y="1911092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5">
                  <a:moveTo>
                    <a:pt x="0" y="0"/>
                  </a:moveTo>
                  <a:lnTo>
                    <a:pt x="51816" y="38862"/>
                  </a:lnTo>
                  <a:lnTo>
                    <a:pt x="0" y="77724"/>
                  </a:lnTo>
                  <a:lnTo>
                    <a:pt x="129540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691632" y="3191255"/>
            <a:ext cx="1096010" cy="791845"/>
            <a:chOff x="7691632" y="3191255"/>
            <a:chExt cx="1096010" cy="791845"/>
          </a:xfrm>
        </p:grpSpPr>
        <p:sp>
          <p:nvSpPr>
            <p:cNvPr id="29" name="object 29"/>
            <p:cNvSpPr/>
            <p:nvPr/>
          </p:nvSpPr>
          <p:spPr>
            <a:xfrm>
              <a:off x="7706105" y="3291077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05265" y="3204209"/>
              <a:ext cx="169545" cy="83820"/>
            </a:xfrm>
            <a:custGeom>
              <a:avLst/>
              <a:gdLst/>
              <a:ahLst/>
              <a:cxnLst/>
              <a:rect l="l" t="t" r="r" b="b"/>
              <a:pathLst>
                <a:path w="169545" h="83820">
                  <a:moveTo>
                    <a:pt x="169164" y="8382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05265" y="3291077"/>
              <a:ext cx="169545" cy="85725"/>
            </a:xfrm>
            <a:custGeom>
              <a:avLst/>
              <a:gdLst/>
              <a:ahLst/>
              <a:cxnLst/>
              <a:rect l="l" t="t" r="r" b="b"/>
              <a:pathLst>
                <a:path w="169545" h="85725">
                  <a:moveTo>
                    <a:pt x="169164" y="0"/>
                  </a:moveTo>
                  <a:lnTo>
                    <a:pt x="0" y="8534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30489" y="3313937"/>
              <a:ext cx="0" cy="591820"/>
            </a:xfrm>
            <a:custGeom>
              <a:avLst/>
              <a:gdLst/>
              <a:ahLst/>
              <a:cxnLst/>
              <a:rect l="l" t="t" r="r" b="b"/>
              <a:pathLst>
                <a:path h="591820">
                  <a:moveTo>
                    <a:pt x="0" y="0"/>
                  </a:moveTo>
                  <a:lnTo>
                    <a:pt x="0" y="59131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91632" y="3853433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77723" y="0"/>
                  </a:moveTo>
                  <a:lnTo>
                    <a:pt x="38861" y="51816"/>
                  </a:lnTo>
                  <a:lnTo>
                    <a:pt x="0" y="0"/>
                  </a:lnTo>
                  <a:lnTo>
                    <a:pt x="38861" y="129540"/>
                  </a:lnTo>
                  <a:lnTo>
                    <a:pt x="7772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57165" y="4969002"/>
            <a:ext cx="1096010" cy="791845"/>
            <a:chOff x="7757165" y="4969002"/>
            <a:chExt cx="1096010" cy="791845"/>
          </a:xfrm>
        </p:grpSpPr>
        <p:sp>
          <p:nvSpPr>
            <p:cNvPr id="35" name="object 35"/>
            <p:cNvSpPr/>
            <p:nvPr/>
          </p:nvSpPr>
          <p:spPr>
            <a:xfrm>
              <a:off x="7771638" y="5660898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70798" y="5663946"/>
              <a:ext cx="169545" cy="83820"/>
            </a:xfrm>
            <a:custGeom>
              <a:avLst/>
              <a:gdLst/>
              <a:ahLst/>
              <a:cxnLst/>
              <a:rect l="l" t="t" r="r" b="b"/>
              <a:pathLst>
                <a:path w="169545" h="83820">
                  <a:moveTo>
                    <a:pt x="169164" y="0"/>
                  </a:moveTo>
                  <a:lnTo>
                    <a:pt x="0" y="83819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70798" y="5575554"/>
              <a:ext cx="169545" cy="85725"/>
            </a:xfrm>
            <a:custGeom>
              <a:avLst/>
              <a:gdLst/>
              <a:ahLst/>
              <a:cxnLst/>
              <a:rect l="l" t="t" r="r" b="b"/>
              <a:pathLst>
                <a:path w="169545" h="85725">
                  <a:moveTo>
                    <a:pt x="169164" y="8534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96022" y="5046726"/>
              <a:ext cx="0" cy="591820"/>
            </a:xfrm>
            <a:custGeom>
              <a:avLst/>
              <a:gdLst/>
              <a:ahLst/>
              <a:cxnLst/>
              <a:rect l="l" t="t" r="r" b="b"/>
              <a:pathLst>
                <a:path h="591820">
                  <a:moveTo>
                    <a:pt x="0" y="5913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57165" y="4969002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1" y="0"/>
                  </a:moveTo>
                  <a:lnTo>
                    <a:pt x="0" y="129540"/>
                  </a:lnTo>
                  <a:lnTo>
                    <a:pt x="38861" y="77724"/>
                  </a:lnTo>
                  <a:lnTo>
                    <a:pt x="77723" y="129540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219182" y="1203753"/>
            <a:ext cx="4904740" cy="1305560"/>
            <a:chOff x="2219182" y="1203753"/>
            <a:chExt cx="4904740" cy="1305560"/>
          </a:xfrm>
        </p:grpSpPr>
        <p:sp>
          <p:nvSpPr>
            <p:cNvPr id="41" name="object 41"/>
            <p:cNvSpPr/>
            <p:nvPr/>
          </p:nvSpPr>
          <p:spPr>
            <a:xfrm>
              <a:off x="2247700" y="1213211"/>
              <a:ext cx="4866640" cy="1286510"/>
            </a:xfrm>
            <a:custGeom>
              <a:avLst/>
              <a:gdLst/>
              <a:ahLst/>
              <a:cxnLst/>
              <a:rect l="l" t="t" r="r" b="b"/>
              <a:pathLst>
                <a:path w="4866640" h="1286510">
                  <a:moveTo>
                    <a:pt x="4866532" y="1286035"/>
                  </a:moveTo>
                  <a:lnTo>
                    <a:pt x="0" y="1286035"/>
                  </a:lnTo>
                  <a:lnTo>
                    <a:pt x="0" y="0"/>
                  </a:lnTo>
                  <a:lnTo>
                    <a:pt x="4866532" y="0"/>
                  </a:lnTo>
                  <a:lnTo>
                    <a:pt x="4866532" y="1286035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47698" y="1213214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94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14231" y="1213214"/>
              <a:ext cx="0" cy="1286510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0"/>
                  </a:moveTo>
                  <a:lnTo>
                    <a:pt x="0" y="1286035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7698" y="2499249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4866532" y="0"/>
                  </a:moveTo>
                  <a:lnTo>
                    <a:pt x="0" y="0"/>
                  </a:lnTo>
                </a:path>
              </a:pathLst>
            </a:custGeom>
            <a:ln w="94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7698" y="1213214"/>
              <a:ext cx="0" cy="1286510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1286035"/>
                  </a:moveTo>
                  <a:lnTo>
                    <a:pt x="0" y="0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47697" y="1213214"/>
              <a:ext cx="0" cy="1286510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0"/>
                  </a:moveTo>
                  <a:lnTo>
                    <a:pt x="0" y="12860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9182" y="249924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19182" y="2177740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19182" y="185623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19182" y="153472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19182" y="1213214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47696" y="1856231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4769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4730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5640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5601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5561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6472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432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6393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7304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7264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7224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8135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8096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8056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89673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8927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8888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798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9759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9719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06305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0590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0551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14621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1422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47698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85718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14233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352252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80767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18787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47301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85321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3835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51855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89875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18389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6409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84924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22943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1458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89477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17992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6012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94031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22546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60565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89080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27100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55614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56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093634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22149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60168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98188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26702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64722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3237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31256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59771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397790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26305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64325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02344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30859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68878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97393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35413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63927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01947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30462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68481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06501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35015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12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73035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01550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39569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68084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06104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34618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72638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110657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39172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77192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05706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43726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72240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10260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38775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376794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14814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443328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481348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09863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7882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76397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14417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42931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80951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718970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47485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785505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814019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852039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880554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918573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947088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985107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23127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051642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89661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118176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156195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84710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22730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51244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289264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327284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55798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93818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422332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60352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88867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56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26886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555401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593421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631440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659955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97974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26489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64509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93023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31043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59558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97577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935597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964111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002131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030646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68665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97180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135199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163714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01734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239753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268268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12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306288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334802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372822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401336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439356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467870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505890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543910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572424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610444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638959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676978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705493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43512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72027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810047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848066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876581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914601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943115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981135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09649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47669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076184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247671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285690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314205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352224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380739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18759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47273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85293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13808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51827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89847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618361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656381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684896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722915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751430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789449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817964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855984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94003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22518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60537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89052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27072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55586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93606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22121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60140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198160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226674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264694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293209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331228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359743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368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97763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26277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64297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502316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530831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568851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597365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635385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663900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701919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730434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68453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806473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834988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873007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901522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939541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968056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006076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034590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072610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110629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139144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177164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205678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43698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72213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310232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338747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376766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414786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443301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481320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509835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547854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576369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614389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642903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680923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718942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747457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785477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813992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52011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80526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918545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947060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985080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23099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051614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089633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118148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156168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84682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222702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251216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289236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327256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355770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393790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422305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460324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88839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526858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555373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593393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631412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659927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697946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726461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764481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792995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368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831015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859530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897549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935569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964083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002103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030618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068637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097152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135171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163686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201706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239725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268240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306260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334774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372794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401309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439328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467843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505862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543882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572397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610416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638931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76950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705465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743485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771999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810019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848038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876553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914573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943087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981107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009621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047641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076156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2196979" y="1966461"/>
            <a:ext cx="1047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3337571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3945934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4554297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5162661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450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5771024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540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6379387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630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6987750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720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2257338" y="2915327"/>
            <a:ext cx="4915535" cy="1297305"/>
            <a:chOff x="2257338" y="2915327"/>
            <a:chExt cx="4915535" cy="1297305"/>
          </a:xfrm>
        </p:grpSpPr>
        <p:sp>
          <p:nvSpPr>
            <p:cNvPr id="375" name="object 375"/>
            <p:cNvSpPr/>
            <p:nvPr/>
          </p:nvSpPr>
          <p:spPr>
            <a:xfrm>
              <a:off x="2285850" y="2924830"/>
              <a:ext cx="4877435" cy="1278255"/>
            </a:xfrm>
            <a:custGeom>
              <a:avLst/>
              <a:gdLst/>
              <a:ahLst/>
              <a:cxnLst/>
              <a:rect l="l" t="t" r="r" b="b"/>
              <a:pathLst>
                <a:path w="4877434" h="1278254">
                  <a:moveTo>
                    <a:pt x="4877082" y="1278081"/>
                  </a:moveTo>
                  <a:lnTo>
                    <a:pt x="0" y="1278081"/>
                  </a:lnTo>
                  <a:lnTo>
                    <a:pt x="0" y="0"/>
                  </a:lnTo>
                  <a:lnTo>
                    <a:pt x="4877082" y="0"/>
                  </a:lnTo>
                  <a:lnTo>
                    <a:pt x="4877082" y="1278081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85858" y="2924832"/>
              <a:ext cx="4877435" cy="0"/>
            </a:xfrm>
            <a:custGeom>
              <a:avLst/>
              <a:gdLst/>
              <a:ahLst/>
              <a:cxnLst/>
              <a:rect l="l" t="t" r="r" b="b"/>
              <a:pathLst>
                <a:path w="4877434">
                  <a:moveTo>
                    <a:pt x="0" y="0"/>
                  </a:moveTo>
                  <a:lnTo>
                    <a:pt x="4877082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162941" y="2924831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95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285859" y="4202913"/>
              <a:ext cx="4877435" cy="0"/>
            </a:xfrm>
            <a:custGeom>
              <a:avLst/>
              <a:gdLst/>
              <a:ahLst/>
              <a:cxnLst/>
              <a:rect l="l" t="t" r="r" b="b"/>
              <a:pathLst>
                <a:path w="4877434">
                  <a:moveTo>
                    <a:pt x="4877082" y="0"/>
                  </a:moveTo>
                  <a:lnTo>
                    <a:pt x="0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285859" y="2924830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1278081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285859" y="2924830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257338" y="420291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257338" y="3881024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257339" y="356860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257339" y="3246716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257339" y="2924828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285860" y="3568602"/>
              <a:ext cx="4877435" cy="0"/>
            </a:xfrm>
            <a:custGeom>
              <a:avLst/>
              <a:gdLst/>
              <a:ahLst/>
              <a:cxnLst/>
              <a:rect l="l" t="t" r="r" b="b"/>
              <a:pathLst>
                <a:path w="4877434">
                  <a:moveTo>
                    <a:pt x="0" y="0"/>
                  </a:moveTo>
                  <a:lnTo>
                    <a:pt x="48770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285860" y="352126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485507" y="352126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694661" y="352126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894308" y="352126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103462" y="352126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303109" y="35212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502755" y="35212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711909" y="35212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911556" y="352126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111203" y="352126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320357" y="352126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520004" y="352126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729158" y="352126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928804" y="352126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128451" y="352126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337605" y="352126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537252" y="352125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736899" y="352125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946053" y="352125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145699" y="352125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354853" y="352125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554500" y="35212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754147" y="35212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963301" y="35212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162948" y="352125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285858" y="35118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323886" y="3454999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352407" y="33981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390435" y="334139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418957" y="329405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456985" y="324671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485506" y="319938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523534" y="315204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561562" y="311417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590083" y="30763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628111" y="303843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656633" y="301003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694661" y="298163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723182" y="296269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761210" y="294376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789731" y="293429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27759" y="292482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865787" y="292482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894308" y="29248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932337" y="292482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960858" y="293429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0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998886" y="294375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027407" y="29626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065435" y="298162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103463" y="301002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131984" y="30384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170013" y="307629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198534" y="311416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236562" y="315203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265083" y="319937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303111" y="324670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331632" y="329404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369660" y="334138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407688" y="3398183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436210" y="3454986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474238" y="351178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502759" y="355912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540787" y="361592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569308" y="367273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607336" y="372953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645364" y="378633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673886" y="383367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711914" y="388101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740435" y="392834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28401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778463" y="39756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806984" y="401355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845012" y="405141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873533" y="408928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911562" y="411769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949590" y="414609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978111" y="416502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016139" y="418395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044660" y="419342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082688" y="420289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111209" y="420289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149238" y="419342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187266" y="4183957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215787" y="416502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253815" y="414608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282336" y="411768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320364" y="408928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348885" y="40514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386914" y="401354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415435" y="39756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453463" y="392833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491491" y="388100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520012" y="383366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558040" y="378632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586561" y="3729524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624590" y="3672720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653111" y="3615916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691139" y="356857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729167" y="3511775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757688" y="345497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795716" y="3398167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824237" y="334136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862265" y="329402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890786" y="324668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928815" y="319935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957336" y="315201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995364" y="31141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033392" y="307627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061913" y="303840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099941" y="30100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128462" y="298160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166491" y="296266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195012" y="294373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233040" y="293426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271068" y="2924798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299589" y="292479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337617" y="292479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366138" y="292479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0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404167" y="293426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432688" y="294373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470716" y="296266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499237" y="298159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537265" y="301000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575293" y="30384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603814" y="307627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641843" y="311413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670364" y="315200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708392" y="319934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736913" y="324668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774941" y="329401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812969" y="3341352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841490" y="339815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879518" y="34549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908039" y="351176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946068" y="3559097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974589" y="361590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012617" y="3672704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041138" y="3729507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079166" y="378631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117195" y="383364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145716" y="388098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183744" y="39283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212265" y="397565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250293" y="40135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278814" y="405139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316842" y="408926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354870" y="411766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383391" y="414606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421420" y="4164997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449941" y="418393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487969" y="4193398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516490" y="420286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554518" y="420286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583039" y="419339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621068" y="418392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659096" y="41649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687617" y="414606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725645" y="411765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754166" y="408925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792194" y="405138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6820715" y="401351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6858743" y="39756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896771" y="392831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925293" y="388097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6963321" y="383363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991842" y="378630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029870" y="372949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058391" y="367269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096419" y="361588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124940" y="35685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285886" y="407031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323914" y="407031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352435" y="406084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390463" y="404191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418985" y="402297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457013" y="400404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485534" y="398510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523562" y="395670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561590" y="392830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590111" y="38904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2628139" y="385256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2656660" y="381469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2694689" y="37768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723210" y="37389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761238" y="369162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789759" y="36537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2827787" y="360641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2865815" y="356854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2894336" y="35212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2932365" y="347387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960886" y="343600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998914" y="338866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027435" y="335079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065463" y="33129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103491" y="327505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132012" y="32371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170041" y="31993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198562" y="317091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236590" y="31425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265111" y="312357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303139" y="310464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31660" y="308570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369688" y="306677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407716" y="305730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436238" y="30573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474266" y="305730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502787" y="30573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540815" y="305730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569336" y="305730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607364" y="306677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645392" y="308570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673914" y="31046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711942" y="312357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740463" y="314250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13" y="9467"/>
                  </a:ln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3778491" y="317090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807012" y="319931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845040" y="32371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873561" y="32750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911589" y="331291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949618" y="3350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978139" y="338865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016167" y="343598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044688" y="347385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082716" y="352119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111237" y="35685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149265" y="360639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187294" y="365373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215815" y="369160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53843" y="373893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282364" y="377680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28401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320392" y="382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9506" y="18934"/>
                  </a:ln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348913" y="385254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386941" y="389041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415463" y="392828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453491" y="395668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491519" y="398508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520040" y="400402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558068" y="402295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586589" y="404188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624617" y="406082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653139" y="407028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691167" y="407028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729195" y="4070288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9506" y="9467"/>
                  </a:lnTo>
                  <a:lnTo>
                    <a:pt x="28520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757716" y="407028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795744" y="406082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824265" y="404188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862293" y="402295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890814" y="400401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928843" y="39850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957364" y="395667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995392" y="39282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033420" y="389040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061941" y="38525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099969" y="382413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9506" y="18934"/>
                  </a:ln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128490" y="377679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166518" y="373892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195040" y="369159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233068" y="365372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271096" y="360638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299617" y="356851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337645" y="352117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366166" y="347384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404194" y="343597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432716" y="338863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470744" y="335076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499265" y="331289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537293" y="327502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575321" y="323715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603842" y="319928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641870" y="317088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670392" y="314248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708420" y="312355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736941" y="310461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774969" y="308568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812997" y="306674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841518" y="305727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879546" y="305727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908067" y="30572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946096" y="305727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974617" y="30572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012645" y="305727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6041166" y="306674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6079194" y="308567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6117222" y="310461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145744" y="312354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183771" y="314247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6212293" y="317088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13" y="9467"/>
                  </a:ln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6250321" y="31992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6278842" y="32371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6316870" y="32750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6354898" y="33128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6383419" y="33507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6421448" y="338862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6449969" y="343596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487997" y="347383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516518" y="352116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554546" y="355903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583067" y="360637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621096" y="365370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659123" y="369157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687645" y="37389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725673" y="377678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754194" y="381464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792222" y="38525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820743" y="38903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858771" y="392825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896799" y="395665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925321" y="39850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963349" y="4003992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991870" y="402292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029898" y="404186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058419" y="406079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7096447" y="407026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7124968" y="407026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0" name="object 700"/>
          <p:cNvSpPr txBox="1"/>
          <p:nvPr/>
        </p:nvSpPr>
        <p:spPr>
          <a:xfrm>
            <a:off x="2235131" y="3678981"/>
            <a:ext cx="1047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>
            <a:off x="2805549" y="3678981"/>
            <a:ext cx="1778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2" name="object 702"/>
          <p:cNvSpPr txBox="1"/>
          <p:nvPr/>
        </p:nvSpPr>
        <p:spPr>
          <a:xfrm>
            <a:off x="3375967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3984460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4602365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5" name="object 705"/>
          <p:cNvSpPr txBox="1"/>
          <p:nvPr/>
        </p:nvSpPr>
        <p:spPr>
          <a:xfrm>
            <a:off x="5210859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450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6" name="object 706"/>
          <p:cNvSpPr txBox="1"/>
          <p:nvPr/>
        </p:nvSpPr>
        <p:spPr>
          <a:xfrm>
            <a:off x="5819352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540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7" name="object 707"/>
          <p:cNvSpPr txBox="1"/>
          <p:nvPr/>
        </p:nvSpPr>
        <p:spPr>
          <a:xfrm>
            <a:off x="6427846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630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7036339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720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09" name="object 709"/>
          <p:cNvGrpSpPr/>
          <p:nvPr/>
        </p:nvGrpSpPr>
        <p:grpSpPr>
          <a:xfrm>
            <a:off x="2299956" y="4491141"/>
            <a:ext cx="4904740" cy="1297305"/>
            <a:chOff x="2299956" y="4491141"/>
            <a:chExt cx="4904740" cy="1297305"/>
          </a:xfrm>
        </p:grpSpPr>
        <p:sp>
          <p:nvSpPr>
            <p:cNvPr id="710" name="object 710"/>
            <p:cNvSpPr/>
            <p:nvPr/>
          </p:nvSpPr>
          <p:spPr>
            <a:xfrm>
              <a:off x="2328474" y="4500648"/>
              <a:ext cx="4866640" cy="1278255"/>
            </a:xfrm>
            <a:custGeom>
              <a:avLst/>
              <a:gdLst/>
              <a:ahLst/>
              <a:cxnLst/>
              <a:rect l="l" t="t" r="r" b="b"/>
              <a:pathLst>
                <a:path w="4866640" h="1278254">
                  <a:moveTo>
                    <a:pt x="4866532" y="1278081"/>
                  </a:moveTo>
                  <a:lnTo>
                    <a:pt x="0" y="1278081"/>
                  </a:lnTo>
                  <a:lnTo>
                    <a:pt x="0" y="0"/>
                  </a:lnTo>
                  <a:lnTo>
                    <a:pt x="4866532" y="0"/>
                  </a:lnTo>
                  <a:lnTo>
                    <a:pt x="4866532" y="1278081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328471" y="4500647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7195004" y="4500646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328471" y="5778728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4866532" y="0"/>
                  </a:moveTo>
                  <a:lnTo>
                    <a:pt x="0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328471" y="4500646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1278081"/>
                  </a:moveTo>
                  <a:lnTo>
                    <a:pt x="0" y="0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328471" y="4500645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2299956" y="5778727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2299956" y="545683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2299956" y="514441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2299956" y="482253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299956" y="450064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328471" y="5144417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328471" y="509708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528075" y="50970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737184" y="50970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936788" y="50970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3136391" y="509707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345500" y="509707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3545104" y="509707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3744708" y="509707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3953817" y="509707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4153421" y="509707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4353025" y="509707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4562133" y="509707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4761737" y="509707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4961341" y="509707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170450" y="509707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370054" y="509707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569658" y="509707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778767" y="509707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978370" y="509707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177975" y="50970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6387083" y="50970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6586687" y="50970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6786291" y="509707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6995400" y="509707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195004" y="509707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2328471" y="508761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2366491" y="5030814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2395006" y="497401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433025" y="4917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461540" y="486986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499560" y="482253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528075" y="477519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566095" y="472785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594610" y="46899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632629" y="465212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670649" y="46142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699164" y="458584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737184" y="455744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765699" y="453851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803718" y="451957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832233" y="451010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870253" y="4500641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898768" y="45006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936788" y="450064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974807" y="450064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3003322" y="45101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3041342" y="451957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3069857" y="453850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3107877" y="455744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3136391" y="458584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67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174411" y="461424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202926" y="46521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240946" y="468998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278966" y="472785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307481" y="477518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345500" y="48225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374015" y="486985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412035" y="4917195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440550" y="497399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478570" y="503080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507084" y="508760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545104" y="513494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583124" y="5191744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611639" y="5248547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649659" y="5305350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678173" y="536215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401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716193" y="540948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744708" y="545682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782728" y="5504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11243" y="555149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49263" y="558936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887282" y="562723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5797" y="566510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34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53817" y="56935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82332" y="572190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4020352" y="574084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4048866" y="575977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4086886" y="576924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115401" y="577870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153421" y="577870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191441" y="576924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219955" y="575977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257975" y="574083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286490" y="572190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324510" y="569350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353025" y="56650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391044" y="562722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419559" y="558935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457579" y="55514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495599" y="550415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524114" y="545681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562133" y="540948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590648" y="536214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628668" y="5305339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657183" y="524853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695203" y="519173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723718" y="514439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761737" y="508759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799757" y="503078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828272" y="497398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866292" y="491717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894807" y="486984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932827" y="482250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961341" y="477516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999361" y="472783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5027876" y="468996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5065896" y="465209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5103915" y="46142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5132430" y="458582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170450" y="455741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5198965" y="45384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5236985" y="451954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265500" y="451008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5303519" y="450061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5332034" y="4500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5370054" y="45006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5408074" y="450061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5436589" y="451007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5474608" y="451954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5503123" y="453848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5541143" y="455741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5569658" y="458581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67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5607678" y="46142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5636192" y="46520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5674212" y="468995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5712232" y="47278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5740747" y="477515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5778767" y="482249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5807282" y="48698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5845301" y="4917167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5873816" y="497397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5911836" y="5030773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5940351" y="508757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5978370" y="513491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016390" y="519171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044905" y="5248519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082925" y="5305322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111440" y="536212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401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149460" y="54094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6177975" y="545679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6215994" y="550413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6244509" y="55514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6282529" y="55893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6320549" y="562720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6349063" y="56650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34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6387083" y="569347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6415598" y="572187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6453618" y="574081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6482133" y="575974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520152" y="5769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548667" y="57786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6586687" y="57786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6624707" y="576921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653222" y="575974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691242" y="574081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719757" y="57218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757776" y="569347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786291" y="566507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6824311" y="562720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6852826" y="55893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6890845" y="555146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6928865" y="550412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6957380" y="545678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6995400" y="540945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7023915" y="536211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061935" y="530531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7090449" y="5248507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7128469" y="5191703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7156984" y="514436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328471" y="463313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366491" y="463313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395006" y="4633132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433025" y="4642599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461540" y="466153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499560" y="468046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528075" y="469940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566095" y="471833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594610" y="474673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632629" y="477513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670649" y="481300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699164" y="48508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737184" y="488874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765699" y="49266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803718" y="496448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832233" y="50118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870253" y="504968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898768" y="509702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936788" y="514435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974807" y="518222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3003322" y="522956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3041342" y="526743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3069857" y="5314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3107877" y="535263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9504" y="28401"/>
                  </a:ln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3136391" y="539997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34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3174411" y="542837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3202926" y="54662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3240946" y="5504112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3278966" y="55325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3307481" y="556091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3345500" y="5579849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3374015" y="55987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3412035" y="5617717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3440550" y="563665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3478570" y="564611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3507084" y="564611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3545104" y="564611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3583124" y="564611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3611639" y="563664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3649659" y="561771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3678173" y="559877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3716193" y="557984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3744708" y="556091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3782728" y="55325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3811243" y="550410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3849263" y="54662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3887282" y="54283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3915797" y="539996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3953817" y="535262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9504" y="28401"/>
                  </a:ln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3982332" y="53147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4020352" y="52674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4048866" y="522955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4086886" y="518221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4115401" y="514434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4153421" y="509700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4191441" y="504967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4219955" y="50118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4257975" y="496446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4286490" y="492659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4324510" y="488872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4353025" y="485085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4391044" y="48129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4419559" y="4775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4457579" y="474671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4495599" y="471831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4524114" y="469937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4562133" y="468044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4590648" y="466150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4628668" y="464257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4657183" y="463310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4695203" y="463310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4723718" y="46331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4761737" y="46331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4799757" y="463310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4828272" y="463310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866292" y="464257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894807" y="466150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932827" y="468044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961341" y="469937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999361" y="471830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5027876" y="474670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5065896" y="4775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5103915" y="481298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5132430" y="485084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5170450" y="48887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5198965" y="49265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5236985" y="496445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5265500" y="50117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5303519" y="504965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5332034" y="509699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5370054" y="513486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5408074" y="518220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5436589" y="52295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5474608" y="526740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5503123" y="5314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5541143" y="535260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5569658" y="53904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5607678" y="542834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5636192" y="546621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5674212" y="550408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5712232" y="553248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5740747" y="556088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5778767" y="557982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5807282" y="559875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5845301" y="5617689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5873816" y="563662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5911836" y="564609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5940351" y="564609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5978370" y="564608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6016390" y="564608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6044905" y="563662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6082925" y="561768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6111440" y="559875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6149460" y="5579817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6177975" y="556088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6215994" y="553247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6244509" y="550407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6282529" y="546620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6320549" y="542833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6349063" y="53904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6387083" y="535259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6415598" y="53147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6453618" y="526739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6482133" y="522952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6520152" y="518218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6548667" y="514431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6586687" y="509698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6624707" y="504964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6653222" y="50117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6691242" y="496443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6719757" y="49265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6757776" y="488869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6786291" y="485082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6824311" y="481296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6852826" y="47750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6890845" y="474668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6928865" y="471828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6957380" y="469935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6995400" y="468041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7023915" y="466148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7061935" y="464254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7090449" y="463307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7128469" y="463307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7156984" y="463307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5" name="object 1035"/>
          <p:cNvSpPr txBox="1"/>
          <p:nvPr/>
        </p:nvSpPr>
        <p:spPr>
          <a:xfrm>
            <a:off x="2277751" y="5254797"/>
            <a:ext cx="1047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6" name="object 1036"/>
          <p:cNvSpPr txBox="1"/>
          <p:nvPr/>
        </p:nvSpPr>
        <p:spPr>
          <a:xfrm>
            <a:off x="4026708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7" name="object 1037"/>
          <p:cNvSpPr txBox="1"/>
          <p:nvPr/>
        </p:nvSpPr>
        <p:spPr>
          <a:xfrm>
            <a:off x="4635071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8" name="object 1038"/>
          <p:cNvSpPr txBox="1"/>
          <p:nvPr/>
        </p:nvSpPr>
        <p:spPr>
          <a:xfrm>
            <a:off x="5243434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450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9" name="object 1039"/>
          <p:cNvSpPr txBox="1"/>
          <p:nvPr/>
        </p:nvSpPr>
        <p:spPr>
          <a:xfrm>
            <a:off x="5851797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540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0" name="object 1040"/>
          <p:cNvSpPr txBox="1"/>
          <p:nvPr/>
        </p:nvSpPr>
        <p:spPr>
          <a:xfrm>
            <a:off x="6460161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630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1" name="object 1041"/>
          <p:cNvSpPr txBox="1"/>
          <p:nvPr/>
        </p:nvSpPr>
        <p:spPr>
          <a:xfrm>
            <a:off x="7068524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720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2" name="object 1042"/>
          <p:cNvSpPr txBox="1"/>
          <p:nvPr/>
        </p:nvSpPr>
        <p:spPr>
          <a:xfrm>
            <a:off x="3379688" y="5099288"/>
            <a:ext cx="29210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6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ts val="1100"/>
              </a:lnSpc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3" name="object 1043"/>
          <p:cNvSpPr txBox="1"/>
          <p:nvPr/>
        </p:nvSpPr>
        <p:spPr>
          <a:xfrm>
            <a:off x="2806526" y="5218497"/>
            <a:ext cx="244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b="1" spc="-37" baseline="-992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4" name="object 1044"/>
          <p:cNvSpPr txBox="1"/>
          <p:nvPr/>
        </p:nvSpPr>
        <p:spPr>
          <a:xfrm>
            <a:off x="2389187" y="1708405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5" name="object 1045"/>
          <p:cNvSpPr txBox="1"/>
          <p:nvPr/>
        </p:nvSpPr>
        <p:spPr>
          <a:xfrm>
            <a:off x="2750974" y="1929996"/>
            <a:ext cx="194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27" baseline="5952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6" name="object 1046"/>
          <p:cNvSpPr txBox="1"/>
          <p:nvPr/>
        </p:nvSpPr>
        <p:spPr>
          <a:xfrm>
            <a:off x="2384373" y="3360963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7" name="object 1047"/>
          <p:cNvSpPr txBox="1"/>
          <p:nvPr/>
        </p:nvSpPr>
        <p:spPr>
          <a:xfrm>
            <a:off x="2912878" y="3546760"/>
            <a:ext cx="7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48" name="object 1048"/>
          <p:cNvGrpSpPr/>
          <p:nvPr/>
        </p:nvGrpSpPr>
        <p:grpSpPr>
          <a:xfrm>
            <a:off x="473965" y="3018201"/>
            <a:ext cx="1332230" cy="1125855"/>
            <a:chOff x="473965" y="3018201"/>
            <a:chExt cx="1332230" cy="1125855"/>
          </a:xfrm>
        </p:grpSpPr>
        <p:sp>
          <p:nvSpPr>
            <p:cNvPr id="1049" name="object 1049"/>
            <p:cNvSpPr/>
            <p:nvPr/>
          </p:nvSpPr>
          <p:spPr>
            <a:xfrm>
              <a:off x="693855" y="3024551"/>
              <a:ext cx="363220" cy="300990"/>
            </a:xfrm>
            <a:custGeom>
              <a:avLst/>
              <a:gdLst/>
              <a:ahLst/>
              <a:cxnLst/>
              <a:rect l="l" t="t" r="r" b="b"/>
              <a:pathLst>
                <a:path w="363219" h="300989">
                  <a:moveTo>
                    <a:pt x="0" y="180648"/>
                  </a:moveTo>
                  <a:lnTo>
                    <a:pt x="6318" y="133800"/>
                  </a:lnTo>
                  <a:lnTo>
                    <a:pt x="24032" y="91159"/>
                  </a:lnTo>
                  <a:lnTo>
                    <a:pt x="51733" y="54586"/>
                  </a:lnTo>
                  <a:lnTo>
                    <a:pt x="88014" y="25940"/>
                  </a:lnTo>
                  <a:lnTo>
                    <a:pt x="131470" y="7078"/>
                  </a:lnTo>
                  <a:lnTo>
                    <a:pt x="179601" y="0"/>
                  </a:lnTo>
                  <a:lnTo>
                    <a:pt x="226279" y="5588"/>
                  </a:lnTo>
                  <a:lnTo>
                    <a:pt x="269365" y="22664"/>
                  </a:lnTo>
                  <a:lnTo>
                    <a:pt x="306722" y="50045"/>
                  </a:lnTo>
                  <a:lnTo>
                    <a:pt x="336214" y="86552"/>
                  </a:lnTo>
                  <a:lnTo>
                    <a:pt x="355701" y="131004"/>
                  </a:lnTo>
                  <a:lnTo>
                    <a:pt x="362630" y="176020"/>
                  </a:lnTo>
                  <a:lnTo>
                    <a:pt x="358222" y="220679"/>
                  </a:lnTo>
                  <a:lnTo>
                    <a:pt x="342946" y="262899"/>
                  </a:lnTo>
                  <a:lnTo>
                    <a:pt x="317271" y="300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946193" y="3030460"/>
              <a:ext cx="363220" cy="306705"/>
            </a:xfrm>
            <a:custGeom>
              <a:avLst/>
              <a:gdLst/>
              <a:ahLst/>
              <a:cxnLst/>
              <a:rect l="l" t="t" r="r" b="b"/>
              <a:pathLst>
                <a:path w="363219" h="306704">
                  <a:moveTo>
                    <a:pt x="49425" y="306322"/>
                  </a:moveTo>
                  <a:lnTo>
                    <a:pt x="9067" y="239296"/>
                  </a:lnTo>
                  <a:lnTo>
                    <a:pt x="0" y="193084"/>
                  </a:lnTo>
                  <a:lnTo>
                    <a:pt x="3010" y="146720"/>
                  </a:lnTo>
                  <a:lnTo>
                    <a:pt x="17630" y="102607"/>
                  </a:lnTo>
                  <a:lnTo>
                    <a:pt x="43392" y="63147"/>
                  </a:lnTo>
                  <a:lnTo>
                    <a:pt x="79829" y="30745"/>
                  </a:lnTo>
                  <a:lnTo>
                    <a:pt x="123515" y="9103"/>
                  </a:lnTo>
                  <a:lnTo>
                    <a:pt x="169749" y="0"/>
                  </a:lnTo>
                  <a:lnTo>
                    <a:pt x="216125" y="2970"/>
                  </a:lnTo>
                  <a:lnTo>
                    <a:pt x="260241" y="17548"/>
                  </a:lnTo>
                  <a:lnTo>
                    <a:pt x="299693" y="43268"/>
                  </a:lnTo>
                  <a:lnTo>
                    <a:pt x="332076" y="79665"/>
                  </a:lnTo>
                  <a:lnTo>
                    <a:pt x="353982" y="124284"/>
                  </a:lnTo>
                  <a:lnTo>
                    <a:pt x="362864" y="171885"/>
                  </a:lnTo>
                  <a:lnTo>
                    <a:pt x="358941" y="219795"/>
                  </a:lnTo>
                  <a:lnTo>
                    <a:pt x="342433" y="265342"/>
                  </a:lnTo>
                  <a:lnTo>
                    <a:pt x="313560" y="3058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1218350" y="3037273"/>
              <a:ext cx="361950" cy="300990"/>
            </a:xfrm>
            <a:custGeom>
              <a:avLst/>
              <a:gdLst/>
              <a:ahLst/>
              <a:cxnLst/>
              <a:rect l="l" t="t" r="r" b="b"/>
              <a:pathLst>
                <a:path w="361950" h="300989">
                  <a:moveTo>
                    <a:pt x="43319" y="300986"/>
                  </a:moveTo>
                  <a:lnTo>
                    <a:pt x="17685" y="261660"/>
                  </a:lnTo>
                  <a:lnTo>
                    <a:pt x="0" y="199393"/>
                  </a:lnTo>
                  <a:lnTo>
                    <a:pt x="1326" y="151943"/>
                  </a:lnTo>
                  <a:lnTo>
                    <a:pt x="14438" y="107140"/>
                  </a:lnTo>
                  <a:lnTo>
                    <a:pt x="38352" y="67234"/>
                  </a:lnTo>
                  <a:lnTo>
                    <a:pt x="72085" y="34478"/>
                  </a:lnTo>
                  <a:lnTo>
                    <a:pt x="114655" y="11121"/>
                  </a:lnTo>
                  <a:lnTo>
                    <a:pt x="161917" y="0"/>
                  </a:lnTo>
                  <a:lnTo>
                    <a:pt x="208903" y="1773"/>
                  </a:lnTo>
                  <a:lnTo>
                    <a:pt x="253377" y="15426"/>
                  </a:lnTo>
                  <a:lnTo>
                    <a:pt x="293101" y="39947"/>
                  </a:lnTo>
                  <a:lnTo>
                    <a:pt x="325838" y="74321"/>
                  </a:lnTo>
                  <a:lnTo>
                    <a:pt x="349351" y="117534"/>
                  </a:lnTo>
                  <a:lnTo>
                    <a:pt x="360972" y="167737"/>
                  </a:lnTo>
                  <a:lnTo>
                    <a:pt x="361683" y="1849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812291" y="3558539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19" h="579120">
                  <a:moveTo>
                    <a:pt x="0" y="289560"/>
                  </a:moveTo>
                  <a:lnTo>
                    <a:pt x="3789" y="242592"/>
                  </a:lnTo>
                  <a:lnTo>
                    <a:pt x="14762" y="198037"/>
                  </a:lnTo>
                  <a:lnTo>
                    <a:pt x="32320" y="156491"/>
                  </a:lnTo>
                  <a:lnTo>
                    <a:pt x="55868" y="118550"/>
                  </a:lnTo>
                  <a:lnTo>
                    <a:pt x="84810" y="84810"/>
                  </a:lnTo>
                  <a:lnTo>
                    <a:pt x="118550" y="55868"/>
                  </a:lnTo>
                  <a:lnTo>
                    <a:pt x="156491" y="32320"/>
                  </a:lnTo>
                  <a:lnTo>
                    <a:pt x="198037" y="14762"/>
                  </a:lnTo>
                  <a:lnTo>
                    <a:pt x="242592" y="3789"/>
                  </a:lnTo>
                  <a:lnTo>
                    <a:pt x="289560" y="0"/>
                  </a:lnTo>
                  <a:lnTo>
                    <a:pt x="336527" y="3789"/>
                  </a:lnTo>
                  <a:lnTo>
                    <a:pt x="381082" y="14762"/>
                  </a:lnTo>
                  <a:lnTo>
                    <a:pt x="422628" y="32320"/>
                  </a:lnTo>
                  <a:lnTo>
                    <a:pt x="460569" y="55868"/>
                  </a:lnTo>
                  <a:lnTo>
                    <a:pt x="494309" y="84810"/>
                  </a:lnTo>
                  <a:lnTo>
                    <a:pt x="523251" y="118550"/>
                  </a:lnTo>
                  <a:lnTo>
                    <a:pt x="546799" y="156491"/>
                  </a:lnTo>
                  <a:lnTo>
                    <a:pt x="564357" y="198037"/>
                  </a:lnTo>
                  <a:lnTo>
                    <a:pt x="575330" y="242592"/>
                  </a:lnTo>
                  <a:lnTo>
                    <a:pt x="579120" y="289560"/>
                  </a:lnTo>
                  <a:lnTo>
                    <a:pt x="575330" y="336527"/>
                  </a:lnTo>
                  <a:lnTo>
                    <a:pt x="564357" y="381082"/>
                  </a:lnTo>
                  <a:lnTo>
                    <a:pt x="546799" y="422628"/>
                  </a:lnTo>
                  <a:lnTo>
                    <a:pt x="523251" y="460569"/>
                  </a:lnTo>
                  <a:lnTo>
                    <a:pt x="494309" y="494309"/>
                  </a:lnTo>
                  <a:lnTo>
                    <a:pt x="460569" y="523251"/>
                  </a:lnTo>
                  <a:lnTo>
                    <a:pt x="422628" y="546799"/>
                  </a:lnTo>
                  <a:lnTo>
                    <a:pt x="381082" y="564357"/>
                  </a:lnTo>
                  <a:lnTo>
                    <a:pt x="336527" y="575330"/>
                  </a:lnTo>
                  <a:lnTo>
                    <a:pt x="289560" y="579120"/>
                  </a:lnTo>
                  <a:lnTo>
                    <a:pt x="242592" y="575330"/>
                  </a:lnTo>
                  <a:lnTo>
                    <a:pt x="198037" y="564357"/>
                  </a:lnTo>
                  <a:lnTo>
                    <a:pt x="156491" y="546799"/>
                  </a:lnTo>
                  <a:lnTo>
                    <a:pt x="118550" y="523251"/>
                  </a:lnTo>
                  <a:lnTo>
                    <a:pt x="84810" y="494309"/>
                  </a:lnTo>
                  <a:lnTo>
                    <a:pt x="55868" y="460569"/>
                  </a:lnTo>
                  <a:lnTo>
                    <a:pt x="32320" y="422628"/>
                  </a:lnTo>
                  <a:lnTo>
                    <a:pt x="14762" y="381082"/>
                  </a:lnTo>
                  <a:lnTo>
                    <a:pt x="3789" y="336527"/>
                  </a:lnTo>
                  <a:lnTo>
                    <a:pt x="0" y="28956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3" name="object 10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636" y="3710939"/>
              <a:ext cx="402336" cy="262127"/>
            </a:xfrm>
            <a:prstGeom prst="rect">
              <a:avLst/>
            </a:prstGeom>
          </p:spPr>
        </p:pic>
        <p:sp>
          <p:nvSpPr>
            <p:cNvPr id="1054" name="object 1054"/>
            <p:cNvSpPr/>
            <p:nvPr/>
          </p:nvSpPr>
          <p:spPr>
            <a:xfrm>
              <a:off x="480061" y="3195827"/>
              <a:ext cx="323215" cy="685800"/>
            </a:xfrm>
            <a:custGeom>
              <a:avLst/>
              <a:gdLst/>
              <a:ahLst/>
              <a:cxnLst/>
              <a:rect l="l" t="t" r="r" b="b"/>
              <a:pathLst>
                <a:path w="323215" h="685800">
                  <a:moveTo>
                    <a:pt x="209016" y="0"/>
                  </a:moveTo>
                  <a:lnTo>
                    <a:pt x="0" y="0"/>
                  </a:lnTo>
                  <a:lnTo>
                    <a:pt x="0" y="685736"/>
                  </a:lnTo>
                  <a:lnTo>
                    <a:pt x="323024" y="6857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1397514" y="3233927"/>
              <a:ext cx="402590" cy="647700"/>
            </a:xfrm>
            <a:custGeom>
              <a:avLst/>
              <a:gdLst/>
              <a:ahLst/>
              <a:cxnLst/>
              <a:rect l="l" t="t" r="r" b="b"/>
              <a:pathLst>
                <a:path w="402589" h="647700">
                  <a:moveTo>
                    <a:pt x="180543" y="0"/>
                  </a:moveTo>
                  <a:lnTo>
                    <a:pt x="402272" y="0"/>
                  </a:lnTo>
                  <a:lnTo>
                    <a:pt x="402272" y="647636"/>
                  </a:lnTo>
                  <a:lnTo>
                    <a:pt x="0" y="6476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696226" y="3027755"/>
              <a:ext cx="361950" cy="302260"/>
            </a:xfrm>
            <a:custGeom>
              <a:avLst/>
              <a:gdLst/>
              <a:ahLst/>
              <a:cxnLst/>
              <a:rect l="l" t="t" r="r" b="b"/>
              <a:pathLst>
                <a:path w="361950" h="302260">
                  <a:moveTo>
                    <a:pt x="0" y="184874"/>
                  </a:moveTo>
                  <a:lnTo>
                    <a:pt x="6995" y="134178"/>
                  </a:lnTo>
                  <a:lnTo>
                    <a:pt x="35949" y="74589"/>
                  </a:lnTo>
                  <a:lnTo>
                    <a:pt x="68721" y="40122"/>
                  </a:lnTo>
                  <a:lnTo>
                    <a:pt x="108473" y="15522"/>
                  </a:lnTo>
                  <a:lnTo>
                    <a:pt x="152970" y="1809"/>
                  </a:lnTo>
                  <a:lnTo>
                    <a:pt x="199972" y="0"/>
                  </a:lnTo>
                  <a:lnTo>
                    <a:pt x="247243" y="11112"/>
                  </a:lnTo>
                  <a:lnTo>
                    <a:pt x="289803" y="34483"/>
                  </a:lnTo>
                  <a:lnTo>
                    <a:pt x="323521" y="67276"/>
                  </a:lnTo>
                  <a:lnTo>
                    <a:pt x="347413" y="107240"/>
                  </a:lnTo>
                  <a:lnTo>
                    <a:pt x="360496" y="152120"/>
                  </a:lnTo>
                  <a:lnTo>
                    <a:pt x="361787" y="199662"/>
                  </a:lnTo>
                  <a:lnTo>
                    <a:pt x="350304" y="247612"/>
                  </a:lnTo>
                  <a:lnTo>
                    <a:pt x="343990" y="262186"/>
                  </a:lnTo>
                  <a:lnTo>
                    <a:pt x="336472" y="276141"/>
                  </a:lnTo>
                  <a:lnTo>
                    <a:pt x="327799" y="289397"/>
                  </a:lnTo>
                  <a:lnTo>
                    <a:pt x="318020" y="3018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Power</a:t>
            </a:r>
            <a:r>
              <a:rPr spc="-30" dirty="0"/>
              <a:t> </a:t>
            </a:r>
            <a:r>
              <a:rPr spc="-10" dirty="0"/>
              <a:t>Factor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B754B1B-DC18-BA47-5520-D91C275B0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7437" y="1584643"/>
            <a:ext cx="3261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energy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84" y="1909254"/>
            <a:ext cx="7435215" cy="24631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363980" indent="-29337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1363980" algn="l"/>
                <a:tab pos="1364615" algn="l"/>
              </a:tabLst>
            </a:pPr>
            <a:r>
              <a:rPr sz="1800" b="1" dirty="0">
                <a:latin typeface="Symbol"/>
                <a:cs typeface="Symbol"/>
              </a:rPr>
              <a:t>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angle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between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99845" indent="-229235">
              <a:lnSpc>
                <a:spcPct val="100000"/>
              </a:lnSpc>
              <a:spcBef>
                <a:spcPts val="865"/>
              </a:spcBef>
              <a:buFont typeface="Arial"/>
              <a:buChar char="–"/>
              <a:tabLst>
                <a:tab pos="1300480" algn="l"/>
              </a:tabLst>
            </a:pPr>
            <a:r>
              <a:rPr sz="1800" b="1" dirty="0">
                <a:latin typeface="Arial"/>
                <a:cs typeface="Arial"/>
              </a:rPr>
              <a:t>Cos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Symbol"/>
                <a:cs typeface="Symbol"/>
              </a:rPr>
              <a:t>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also known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Power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Factor</a:t>
            </a:r>
            <a:endParaRPr sz="1800">
              <a:latin typeface="Arial"/>
              <a:cs typeface="Arial"/>
            </a:endParaRPr>
          </a:p>
          <a:p>
            <a:pPr marL="901065" indent="-287655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sz="2000" b="1" dirty="0">
                <a:latin typeface="Arial"/>
                <a:cs typeface="Arial"/>
              </a:rPr>
              <a:t>What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Symbol"/>
                <a:cs typeface="Symbol"/>
              </a:rPr>
              <a:t>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values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give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these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lagging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Factors?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Arial"/>
              <a:cs typeface="Arial"/>
            </a:endParaRPr>
          </a:p>
          <a:p>
            <a:pPr marL="12700" marR="6092825">
              <a:lnSpc>
                <a:spcPct val="152300"/>
              </a:lnSpc>
            </a:pPr>
            <a:r>
              <a:rPr sz="1950" b="1" dirty="0">
                <a:latin typeface="Arial Narrow"/>
                <a:cs typeface="Arial Narrow"/>
              </a:rPr>
              <a:t>Power</a:t>
            </a:r>
            <a:r>
              <a:rPr sz="1950" b="1" spc="95" dirty="0">
                <a:latin typeface="Arial Narrow"/>
                <a:cs typeface="Arial Narrow"/>
              </a:rPr>
              <a:t> </a:t>
            </a:r>
            <a:r>
              <a:rPr sz="1950" b="1" spc="-10" dirty="0">
                <a:latin typeface="Arial Narrow"/>
                <a:cs typeface="Arial Narrow"/>
              </a:rPr>
              <a:t>Factor </a:t>
            </a:r>
            <a:r>
              <a:rPr sz="1950" b="1" dirty="0">
                <a:latin typeface="Arial Narrow"/>
                <a:cs typeface="Arial Narrow"/>
              </a:rPr>
              <a:t>Phase</a:t>
            </a:r>
            <a:r>
              <a:rPr sz="1950" b="1" spc="80" dirty="0">
                <a:latin typeface="Arial Narrow"/>
                <a:cs typeface="Arial Narrow"/>
              </a:rPr>
              <a:t> </a:t>
            </a:r>
            <a:r>
              <a:rPr sz="1950" b="1" spc="-10" dirty="0">
                <a:latin typeface="Arial Narrow"/>
                <a:cs typeface="Arial Narrow"/>
              </a:rPr>
              <a:t>Angle</a:t>
            </a:r>
            <a:endParaRPr sz="1950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18800" y="3676574"/>
          <a:ext cx="6269352" cy="76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0.50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0.70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0.85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0.90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0.95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2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2925" b="1" spc="-37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45.6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31.8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25.8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18.2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45207" y="4642103"/>
            <a:ext cx="1233170" cy="1118235"/>
            <a:chOff x="2045207" y="4642103"/>
            <a:chExt cx="1233170" cy="1118235"/>
          </a:xfrm>
        </p:grpSpPr>
        <p:sp>
          <p:nvSpPr>
            <p:cNvPr id="7" name="object 7"/>
            <p:cNvSpPr/>
            <p:nvPr/>
          </p:nvSpPr>
          <p:spPr>
            <a:xfrm>
              <a:off x="2061209" y="4757165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09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4669" y="4655057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0953" y="4757165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0"/>
                  </a:moveTo>
                  <a:lnTo>
                    <a:pt x="0" y="10210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8161" y="4757165"/>
              <a:ext cx="497205" cy="934719"/>
            </a:xfrm>
            <a:custGeom>
              <a:avLst/>
              <a:gdLst/>
              <a:ahLst/>
              <a:cxnLst/>
              <a:rect l="l" t="t" r="r" b="b"/>
              <a:pathLst>
                <a:path w="497205" h="934720">
                  <a:moveTo>
                    <a:pt x="0" y="0"/>
                  </a:moveTo>
                  <a:lnTo>
                    <a:pt x="496900" y="934173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6416" y="5627340"/>
              <a:ext cx="95250" cy="132715"/>
            </a:xfrm>
            <a:custGeom>
              <a:avLst/>
              <a:gdLst/>
              <a:ahLst/>
              <a:cxnLst/>
              <a:rect l="l" t="t" r="r" b="b"/>
              <a:pathLst>
                <a:path w="95250" h="132714">
                  <a:moveTo>
                    <a:pt x="68630" y="0"/>
                  </a:moveTo>
                  <a:lnTo>
                    <a:pt x="58648" y="63995"/>
                  </a:lnTo>
                  <a:lnTo>
                    <a:pt x="0" y="36499"/>
                  </a:lnTo>
                  <a:lnTo>
                    <a:pt x="95148" y="132613"/>
                  </a:lnTo>
                  <a:lnTo>
                    <a:pt x="6863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67100" y="5512308"/>
            <a:ext cx="1233170" cy="930910"/>
            <a:chOff x="3467100" y="5512308"/>
            <a:chExt cx="1233170" cy="930910"/>
          </a:xfrm>
        </p:grpSpPr>
        <p:sp>
          <p:nvSpPr>
            <p:cNvPr id="13" name="object 13"/>
            <p:cNvSpPr/>
            <p:nvPr/>
          </p:nvSpPr>
          <p:spPr>
            <a:xfrm>
              <a:off x="3483101" y="5627370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09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6561" y="5525262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84369" y="5627370"/>
              <a:ext cx="190500" cy="100965"/>
            </a:xfrm>
            <a:custGeom>
              <a:avLst/>
              <a:gdLst/>
              <a:ahLst/>
              <a:cxnLst/>
              <a:rect l="l" t="t" r="r" b="b"/>
              <a:pathLst>
                <a:path w="190500" h="100964">
                  <a:moveTo>
                    <a:pt x="190500" y="0"/>
                  </a:moveTo>
                  <a:lnTo>
                    <a:pt x="0" y="100583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0053" y="5627370"/>
              <a:ext cx="725170" cy="759460"/>
            </a:xfrm>
            <a:custGeom>
              <a:avLst/>
              <a:gdLst/>
              <a:ahLst/>
              <a:cxnLst/>
              <a:rect l="l" t="t" r="r" b="b"/>
              <a:pathLst>
                <a:path w="725170" h="759460">
                  <a:moveTo>
                    <a:pt x="0" y="0"/>
                  </a:moveTo>
                  <a:lnTo>
                    <a:pt x="725081" y="75912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1242" y="6322189"/>
              <a:ext cx="118110" cy="120650"/>
            </a:xfrm>
            <a:custGeom>
              <a:avLst/>
              <a:gdLst/>
              <a:ahLst/>
              <a:cxnLst/>
              <a:rect l="l" t="t" r="r" b="b"/>
              <a:pathLst>
                <a:path w="118110" h="120650">
                  <a:moveTo>
                    <a:pt x="56210" y="0"/>
                  </a:moveTo>
                  <a:lnTo>
                    <a:pt x="63893" y="64312"/>
                  </a:lnTo>
                  <a:lnTo>
                    <a:pt x="0" y="53682"/>
                  </a:lnTo>
                  <a:lnTo>
                    <a:pt x="117576" y="120522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49367" y="4642103"/>
            <a:ext cx="1231900" cy="712470"/>
            <a:chOff x="4849367" y="4642103"/>
            <a:chExt cx="1231900" cy="712470"/>
          </a:xfrm>
        </p:grpSpPr>
        <p:sp>
          <p:nvSpPr>
            <p:cNvPr id="19" name="object 19"/>
            <p:cNvSpPr/>
            <p:nvPr/>
          </p:nvSpPr>
          <p:spPr>
            <a:xfrm>
              <a:off x="4865369" y="4757165"/>
              <a:ext cx="1199515" cy="0"/>
            </a:xfrm>
            <a:custGeom>
              <a:avLst/>
              <a:gdLst/>
              <a:ahLst/>
              <a:cxnLst/>
              <a:rect l="l" t="t" r="r" b="b"/>
              <a:pathLst>
                <a:path w="1199514">
                  <a:moveTo>
                    <a:pt x="0" y="0"/>
                  </a:moveTo>
                  <a:lnTo>
                    <a:pt x="119938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7305" y="4655057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5113" y="4757165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0"/>
                  </a:moveTo>
                  <a:lnTo>
                    <a:pt x="0" y="10210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2321" y="4757165"/>
              <a:ext cx="855344" cy="555625"/>
            </a:xfrm>
            <a:custGeom>
              <a:avLst/>
              <a:gdLst/>
              <a:ahLst/>
              <a:cxnLst/>
              <a:rect l="l" t="t" r="r" b="b"/>
              <a:pathLst>
                <a:path w="855345" h="555625">
                  <a:moveTo>
                    <a:pt x="0" y="0"/>
                  </a:moveTo>
                  <a:lnTo>
                    <a:pt x="855294" y="555091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3006" y="5251449"/>
              <a:ext cx="130175" cy="103505"/>
            </a:xfrm>
            <a:custGeom>
              <a:avLst/>
              <a:gdLst/>
              <a:ahLst/>
              <a:cxnLst/>
              <a:rect l="l" t="t" r="r" b="b"/>
              <a:pathLst>
                <a:path w="130175" h="103504">
                  <a:moveTo>
                    <a:pt x="42316" y="0"/>
                  </a:moveTo>
                  <a:lnTo>
                    <a:pt x="64617" y="60807"/>
                  </a:lnTo>
                  <a:lnTo>
                    <a:pt x="0" y="65189"/>
                  </a:lnTo>
                  <a:lnTo>
                    <a:pt x="129806" y="103123"/>
                  </a:lnTo>
                  <a:lnTo>
                    <a:pt x="4231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27647" y="5512308"/>
            <a:ext cx="1233170" cy="607695"/>
            <a:chOff x="6327647" y="5512308"/>
            <a:chExt cx="1233170" cy="607695"/>
          </a:xfrm>
        </p:grpSpPr>
        <p:sp>
          <p:nvSpPr>
            <p:cNvPr id="25" name="object 25"/>
            <p:cNvSpPr/>
            <p:nvPr/>
          </p:nvSpPr>
          <p:spPr>
            <a:xfrm>
              <a:off x="6345173" y="5627370"/>
              <a:ext cx="1199515" cy="0"/>
            </a:xfrm>
            <a:custGeom>
              <a:avLst/>
              <a:gdLst/>
              <a:ahLst/>
              <a:cxnLst/>
              <a:rect l="l" t="t" r="r" b="b"/>
              <a:pathLst>
                <a:path w="1199515">
                  <a:moveTo>
                    <a:pt x="0" y="0"/>
                  </a:moveTo>
                  <a:lnTo>
                    <a:pt x="119938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57109" y="5525262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4917" y="5627370"/>
              <a:ext cx="190500" cy="100965"/>
            </a:xfrm>
            <a:custGeom>
              <a:avLst/>
              <a:gdLst/>
              <a:ahLst/>
              <a:cxnLst/>
              <a:rect l="l" t="t" r="r" b="b"/>
              <a:pathLst>
                <a:path w="190500" h="100964">
                  <a:moveTo>
                    <a:pt x="190500" y="0"/>
                  </a:moveTo>
                  <a:lnTo>
                    <a:pt x="0" y="100583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40601" y="5627370"/>
              <a:ext cx="900430" cy="457200"/>
            </a:xfrm>
            <a:custGeom>
              <a:avLst/>
              <a:gdLst/>
              <a:ahLst/>
              <a:cxnLst/>
              <a:rect l="l" t="t" r="r" b="b"/>
              <a:pathLst>
                <a:path w="900429" h="457200">
                  <a:moveTo>
                    <a:pt x="0" y="0"/>
                  </a:moveTo>
                  <a:lnTo>
                    <a:pt x="899960" y="45706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76776" y="6026308"/>
              <a:ext cx="133350" cy="93345"/>
            </a:xfrm>
            <a:custGeom>
              <a:avLst/>
              <a:gdLst/>
              <a:ahLst/>
              <a:cxnLst/>
              <a:rect l="l" t="t" r="r" b="b"/>
              <a:pathLst>
                <a:path w="133350" h="93345">
                  <a:moveTo>
                    <a:pt x="35191" y="0"/>
                  </a:moveTo>
                  <a:lnTo>
                    <a:pt x="63792" y="58115"/>
                  </a:lnTo>
                  <a:lnTo>
                    <a:pt x="0" y="69303"/>
                  </a:lnTo>
                  <a:lnTo>
                    <a:pt x="133083" y="93306"/>
                  </a:lnTo>
                  <a:lnTo>
                    <a:pt x="3519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687056" y="4642103"/>
            <a:ext cx="1233170" cy="445770"/>
            <a:chOff x="7687056" y="4642103"/>
            <a:chExt cx="1233170" cy="445770"/>
          </a:xfrm>
        </p:grpSpPr>
        <p:sp>
          <p:nvSpPr>
            <p:cNvPr id="31" name="object 31"/>
            <p:cNvSpPr/>
            <p:nvPr/>
          </p:nvSpPr>
          <p:spPr>
            <a:xfrm>
              <a:off x="7703058" y="4757165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09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16518" y="4655057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02802" y="4757165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0"/>
                  </a:moveTo>
                  <a:lnTo>
                    <a:pt x="0" y="10210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00010" y="4757165"/>
              <a:ext cx="914400" cy="306070"/>
            </a:xfrm>
            <a:custGeom>
              <a:avLst/>
              <a:gdLst/>
              <a:ahLst/>
              <a:cxnLst/>
              <a:rect l="l" t="t" r="r" b="b"/>
              <a:pathLst>
                <a:path w="914400" h="306070">
                  <a:moveTo>
                    <a:pt x="0" y="0"/>
                  </a:moveTo>
                  <a:lnTo>
                    <a:pt x="913853" y="306031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52381" y="5009888"/>
              <a:ext cx="135255" cy="78105"/>
            </a:xfrm>
            <a:custGeom>
              <a:avLst/>
              <a:gdLst/>
              <a:ahLst/>
              <a:cxnLst/>
              <a:rect l="l" t="t" r="r" b="b"/>
              <a:pathLst>
                <a:path w="135254" h="78104">
                  <a:moveTo>
                    <a:pt x="24688" y="0"/>
                  </a:moveTo>
                  <a:lnTo>
                    <a:pt x="61480" y="53301"/>
                  </a:lnTo>
                  <a:lnTo>
                    <a:pt x="0" y="73698"/>
                  </a:lnTo>
                  <a:lnTo>
                    <a:pt x="135178" y="77990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69910" y="1573227"/>
            <a:ext cx="285432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i="1" dirty="0">
                <a:latin typeface="Arial"/>
                <a:cs typeface="Arial"/>
              </a:rPr>
              <a:t>Energy</a:t>
            </a:r>
            <a:r>
              <a:rPr sz="1950" i="1" spc="355" dirty="0">
                <a:latin typeface="Arial"/>
                <a:cs typeface="Arial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204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Arial"/>
                <a:cs typeface="Arial"/>
              </a:rPr>
              <a:t>E</a:t>
            </a:r>
            <a:r>
              <a:rPr sz="1950" i="1" spc="105" dirty="0">
                <a:latin typeface="Arial"/>
                <a:cs typeface="Arial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4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Arial"/>
                <a:cs typeface="Arial"/>
              </a:rPr>
              <a:t>I</a:t>
            </a:r>
            <a:r>
              <a:rPr sz="1950" i="1" spc="65" dirty="0">
                <a:latin typeface="Arial"/>
                <a:cs typeface="Arial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Arial"/>
                <a:cs typeface="Arial"/>
              </a:rPr>
              <a:t>cos</a:t>
            </a:r>
            <a:r>
              <a:rPr sz="1950" i="1" spc="-160" dirty="0">
                <a:latin typeface="Arial"/>
                <a:cs typeface="Arial"/>
              </a:rPr>
              <a:t> </a:t>
            </a:r>
            <a:r>
              <a:rPr sz="1950" b="1" dirty="0">
                <a:latin typeface="Symbol"/>
                <a:cs typeface="Symbol"/>
              </a:rPr>
              <a:t></a:t>
            </a:r>
            <a:r>
              <a:rPr sz="1950" spc="1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i="1" spc="-50" dirty="0">
                <a:latin typeface="Arial"/>
                <a:cs typeface="Arial"/>
              </a:rPr>
              <a:t>t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6165" y="1479552"/>
            <a:ext cx="2989580" cy="2233295"/>
            <a:chOff x="2566165" y="1479552"/>
            <a:chExt cx="2989580" cy="2233295"/>
          </a:xfrm>
        </p:grpSpPr>
        <p:sp>
          <p:nvSpPr>
            <p:cNvPr id="3" name="object 3"/>
            <p:cNvSpPr/>
            <p:nvPr/>
          </p:nvSpPr>
          <p:spPr>
            <a:xfrm>
              <a:off x="4344923" y="1978154"/>
              <a:ext cx="520065" cy="535305"/>
            </a:xfrm>
            <a:custGeom>
              <a:avLst/>
              <a:gdLst/>
              <a:ahLst/>
              <a:cxnLst/>
              <a:rect l="l" t="t" r="r" b="b"/>
              <a:pathLst>
                <a:path w="520064" h="535305">
                  <a:moveTo>
                    <a:pt x="0" y="41262"/>
                  </a:moveTo>
                  <a:lnTo>
                    <a:pt x="31775" y="28562"/>
                  </a:lnTo>
                  <a:lnTo>
                    <a:pt x="47675" y="22212"/>
                  </a:lnTo>
                  <a:lnTo>
                    <a:pt x="63563" y="15862"/>
                  </a:lnTo>
                  <a:lnTo>
                    <a:pt x="81038" y="12700"/>
                  </a:lnTo>
                  <a:lnTo>
                    <a:pt x="98526" y="9525"/>
                  </a:lnTo>
                  <a:lnTo>
                    <a:pt x="114414" y="4762"/>
                  </a:lnTo>
                  <a:lnTo>
                    <a:pt x="131889" y="3175"/>
                  </a:lnTo>
                  <a:lnTo>
                    <a:pt x="149364" y="1587"/>
                  </a:lnTo>
                  <a:lnTo>
                    <a:pt x="165265" y="0"/>
                  </a:lnTo>
                  <a:lnTo>
                    <a:pt x="182740" y="0"/>
                  </a:lnTo>
                  <a:lnTo>
                    <a:pt x="200215" y="0"/>
                  </a:lnTo>
                  <a:lnTo>
                    <a:pt x="216115" y="1587"/>
                  </a:lnTo>
                  <a:lnTo>
                    <a:pt x="233591" y="3175"/>
                  </a:lnTo>
                  <a:lnTo>
                    <a:pt x="249478" y="4762"/>
                  </a:lnTo>
                  <a:lnTo>
                    <a:pt x="266954" y="7937"/>
                  </a:lnTo>
                  <a:lnTo>
                    <a:pt x="282854" y="12700"/>
                  </a:lnTo>
                  <a:lnTo>
                    <a:pt x="298742" y="15862"/>
                  </a:lnTo>
                  <a:lnTo>
                    <a:pt x="313042" y="20624"/>
                  </a:lnTo>
                  <a:lnTo>
                    <a:pt x="328930" y="26974"/>
                  </a:lnTo>
                  <a:lnTo>
                    <a:pt x="343230" y="33324"/>
                  </a:lnTo>
                  <a:lnTo>
                    <a:pt x="357530" y="38087"/>
                  </a:lnTo>
                  <a:lnTo>
                    <a:pt x="371843" y="46024"/>
                  </a:lnTo>
                  <a:lnTo>
                    <a:pt x="386143" y="55549"/>
                  </a:lnTo>
                  <a:lnTo>
                    <a:pt x="398856" y="61899"/>
                  </a:lnTo>
                  <a:lnTo>
                    <a:pt x="411568" y="71412"/>
                  </a:lnTo>
                  <a:lnTo>
                    <a:pt x="424281" y="82524"/>
                  </a:lnTo>
                  <a:lnTo>
                    <a:pt x="435394" y="90462"/>
                  </a:lnTo>
                  <a:lnTo>
                    <a:pt x="446519" y="103162"/>
                  </a:lnTo>
                  <a:lnTo>
                    <a:pt x="457644" y="114274"/>
                  </a:lnTo>
                  <a:lnTo>
                    <a:pt x="467182" y="126961"/>
                  </a:lnTo>
                  <a:lnTo>
                    <a:pt x="476719" y="138074"/>
                  </a:lnTo>
                  <a:lnTo>
                    <a:pt x="491020" y="163474"/>
                  </a:lnTo>
                  <a:lnTo>
                    <a:pt x="497370" y="177749"/>
                  </a:lnTo>
                  <a:lnTo>
                    <a:pt x="503732" y="190449"/>
                  </a:lnTo>
                  <a:lnTo>
                    <a:pt x="508495" y="204736"/>
                  </a:lnTo>
                  <a:lnTo>
                    <a:pt x="511670" y="219024"/>
                  </a:lnTo>
                  <a:lnTo>
                    <a:pt x="514858" y="231711"/>
                  </a:lnTo>
                  <a:lnTo>
                    <a:pt x="518033" y="245999"/>
                  </a:lnTo>
                  <a:lnTo>
                    <a:pt x="518033" y="260286"/>
                  </a:lnTo>
                  <a:lnTo>
                    <a:pt x="519620" y="274574"/>
                  </a:lnTo>
                  <a:lnTo>
                    <a:pt x="518033" y="287261"/>
                  </a:lnTo>
                  <a:lnTo>
                    <a:pt x="518033" y="303136"/>
                  </a:lnTo>
                  <a:lnTo>
                    <a:pt x="514858" y="315836"/>
                  </a:lnTo>
                  <a:lnTo>
                    <a:pt x="513257" y="328536"/>
                  </a:lnTo>
                  <a:lnTo>
                    <a:pt x="510082" y="342811"/>
                  </a:lnTo>
                  <a:lnTo>
                    <a:pt x="505320" y="355511"/>
                  </a:lnTo>
                  <a:lnTo>
                    <a:pt x="500545" y="369798"/>
                  </a:lnTo>
                  <a:lnTo>
                    <a:pt x="494195" y="382498"/>
                  </a:lnTo>
                  <a:lnTo>
                    <a:pt x="487832" y="395185"/>
                  </a:lnTo>
                  <a:lnTo>
                    <a:pt x="479894" y="407885"/>
                  </a:lnTo>
                  <a:lnTo>
                    <a:pt x="471944" y="420585"/>
                  </a:lnTo>
                  <a:lnTo>
                    <a:pt x="464007" y="433285"/>
                  </a:lnTo>
                  <a:lnTo>
                    <a:pt x="454469" y="445973"/>
                  </a:lnTo>
                  <a:lnTo>
                    <a:pt x="443344" y="455498"/>
                  </a:lnTo>
                  <a:lnTo>
                    <a:pt x="432219" y="468198"/>
                  </a:lnTo>
                  <a:lnTo>
                    <a:pt x="421093" y="477723"/>
                  </a:lnTo>
                  <a:lnTo>
                    <a:pt x="408381" y="488835"/>
                  </a:lnTo>
                  <a:lnTo>
                    <a:pt x="395668" y="498348"/>
                  </a:lnTo>
                  <a:lnTo>
                    <a:pt x="381368" y="507873"/>
                  </a:lnTo>
                  <a:lnTo>
                    <a:pt x="368655" y="517398"/>
                  </a:lnTo>
                  <a:lnTo>
                    <a:pt x="352767" y="525335"/>
                  </a:lnTo>
                  <a:lnTo>
                    <a:pt x="336880" y="53486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8120" y="1485902"/>
              <a:ext cx="521334" cy="535305"/>
            </a:xfrm>
            <a:custGeom>
              <a:avLst/>
              <a:gdLst/>
              <a:ahLst/>
              <a:cxnLst/>
              <a:rect l="l" t="t" r="r" b="b"/>
              <a:pathLst>
                <a:path w="521335" h="535305">
                  <a:moveTo>
                    <a:pt x="0" y="41262"/>
                  </a:moveTo>
                  <a:lnTo>
                    <a:pt x="31775" y="28562"/>
                  </a:lnTo>
                  <a:lnTo>
                    <a:pt x="49250" y="22212"/>
                  </a:lnTo>
                  <a:lnTo>
                    <a:pt x="65138" y="15862"/>
                  </a:lnTo>
                  <a:lnTo>
                    <a:pt x="82626" y="12700"/>
                  </a:lnTo>
                  <a:lnTo>
                    <a:pt x="98513" y="9525"/>
                  </a:lnTo>
                  <a:lnTo>
                    <a:pt x="115989" y="4762"/>
                  </a:lnTo>
                  <a:lnTo>
                    <a:pt x="133464" y="3175"/>
                  </a:lnTo>
                  <a:lnTo>
                    <a:pt x="149352" y="1587"/>
                  </a:lnTo>
                  <a:lnTo>
                    <a:pt x="166827" y="0"/>
                  </a:lnTo>
                  <a:lnTo>
                    <a:pt x="184302" y="0"/>
                  </a:lnTo>
                  <a:lnTo>
                    <a:pt x="200190" y="0"/>
                  </a:lnTo>
                  <a:lnTo>
                    <a:pt x="251040" y="4762"/>
                  </a:lnTo>
                  <a:lnTo>
                    <a:pt x="282816" y="12700"/>
                  </a:lnTo>
                  <a:lnTo>
                    <a:pt x="298704" y="15862"/>
                  </a:lnTo>
                  <a:lnTo>
                    <a:pt x="314591" y="20624"/>
                  </a:lnTo>
                  <a:lnTo>
                    <a:pt x="330479" y="26974"/>
                  </a:lnTo>
                  <a:lnTo>
                    <a:pt x="344779" y="33324"/>
                  </a:lnTo>
                  <a:lnTo>
                    <a:pt x="359079" y="38087"/>
                  </a:lnTo>
                  <a:lnTo>
                    <a:pt x="373380" y="46024"/>
                  </a:lnTo>
                  <a:lnTo>
                    <a:pt x="387680" y="55549"/>
                  </a:lnTo>
                  <a:lnTo>
                    <a:pt x="400392" y="61899"/>
                  </a:lnTo>
                  <a:lnTo>
                    <a:pt x="413105" y="71412"/>
                  </a:lnTo>
                  <a:lnTo>
                    <a:pt x="425818" y="82524"/>
                  </a:lnTo>
                  <a:lnTo>
                    <a:pt x="436930" y="90462"/>
                  </a:lnTo>
                  <a:lnTo>
                    <a:pt x="448056" y="103162"/>
                  </a:lnTo>
                  <a:lnTo>
                    <a:pt x="457593" y="114274"/>
                  </a:lnTo>
                  <a:lnTo>
                    <a:pt x="467118" y="126961"/>
                  </a:lnTo>
                  <a:lnTo>
                    <a:pt x="476656" y="138074"/>
                  </a:lnTo>
                  <a:lnTo>
                    <a:pt x="492544" y="163474"/>
                  </a:lnTo>
                  <a:lnTo>
                    <a:pt x="498894" y="177749"/>
                  </a:lnTo>
                  <a:lnTo>
                    <a:pt x="505256" y="190449"/>
                  </a:lnTo>
                  <a:lnTo>
                    <a:pt x="510019" y="204736"/>
                  </a:lnTo>
                  <a:lnTo>
                    <a:pt x="513194" y="219024"/>
                  </a:lnTo>
                  <a:lnTo>
                    <a:pt x="516381" y="231711"/>
                  </a:lnTo>
                  <a:lnTo>
                    <a:pt x="517969" y="245999"/>
                  </a:lnTo>
                  <a:lnTo>
                    <a:pt x="519556" y="260286"/>
                  </a:lnTo>
                  <a:lnTo>
                    <a:pt x="521144" y="274574"/>
                  </a:lnTo>
                  <a:lnTo>
                    <a:pt x="519556" y="287261"/>
                  </a:lnTo>
                  <a:lnTo>
                    <a:pt x="519556" y="303136"/>
                  </a:lnTo>
                  <a:lnTo>
                    <a:pt x="516381" y="315836"/>
                  </a:lnTo>
                  <a:lnTo>
                    <a:pt x="514781" y="328536"/>
                  </a:lnTo>
                  <a:lnTo>
                    <a:pt x="511606" y="342811"/>
                  </a:lnTo>
                  <a:lnTo>
                    <a:pt x="506844" y="355511"/>
                  </a:lnTo>
                  <a:lnTo>
                    <a:pt x="502081" y="369798"/>
                  </a:lnTo>
                  <a:lnTo>
                    <a:pt x="495719" y="382498"/>
                  </a:lnTo>
                  <a:lnTo>
                    <a:pt x="489369" y="396773"/>
                  </a:lnTo>
                  <a:lnTo>
                    <a:pt x="481418" y="407885"/>
                  </a:lnTo>
                  <a:lnTo>
                    <a:pt x="473481" y="422173"/>
                  </a:lnTo>
                  <a:lnTo>
                    <a:pt x="463943" y="433285"/>
                  </a:lnTo>
                  <a:lnTo>
                    <a:pt x="454406" y="445973"/>
                  </a:lnTo>
                  <a:lnTo>
                    <a:pt x="444881" y="457085"/>
                  </a:lnTo>
                  <a:lnTo>
                    <a:pt x="433755" y="468198"/>
                  </a:lnTo>
                  <a:lnTo>
                    <a:pt x="422630" y="477723"/>
                  </a:lnTo>
                  <a:lnTo>
                    <a:pt x="409917" y="488835"/>
                  </a:lnTo>
                  <a:lnTo>
                    <a:pt x="397217" y="498348"/>
                  </a:lnTo>
                  <a:lnTo>
                    <a:pt x="382917" y="507873"/>
                  </a:lnTo>
                  <a:lnTo>
                    <a:pt x="368617" y="517398"/>
                  </a:lnTo>
                  <a:lnTo>
                    <a:pt x="354317" y="525335"/>
                  </a:lnTo>
                  <a:lnTo>
                    <a:pt x="338429" y="53486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9348" y="2465826"/>
              <a:ext cx="520065" cy="533400"/>
            </a:xfrm>
            <a:custGeom>
              <a:avLst/>
              <a:gdLst/>
              <a:ahLst/>
              <a:cxnLst/>
              <a:rect l="l" t="t" r="r" b="b"/>
              <a:pathLst>
                <a:path w="520064" h="533400">
                  <a:moveTo>
                    <a:pt x="0" y="41275"/>
                  </a:moveTo>
                  <a:lnTo>
                    <a:pt x="31775" y="26987"/>
                  </a:lnTo>
                  <a:lnTo>
                    <a:pt x="49263" y="20637"/>
                  </a:lnTo>
                  <a:lnTo>
                    <a:pt x="65151" y="15875"/>
                  </a:lnTo>
                  <a:lnTo>
                    <a:pt x="82626" y="12700"/>
                  </a:lnTo>
                  <a:lnTo>
                    <a:pt x="98526" y="7937"/>
                  </a:lnTo>
                  <a:lnTo>
                    <a:pt x="116001" y="4762"/>
                  </a:lnTo>
                  <a:lnTo>
                    <a:pt x="133477" y="3175"/>
                  </a:lnTo>
                  <a:lnTo>
                    <a:pt x="149364" y="0"/>
                  </a:lnTo>
                  <a:lnTo>
                    <a:pt x="166852" y="0"/>
                  </a:lnTo>
                  <a:lnTo>
                    <a:pt x="184327" y="0"/>
                  </a:lnTo>
                  <a:lnTo>
                    <a:pt x="200215" y="0"/>
                  </a:lnTo>
                  <a:lnTo>
                    <a:pt x="217703" y="0"/>
                  </a:lnTo>
                  <a:lnTo>
                    <a:pt x="233591" y="3175"/>
                  </a:lnTo>
                  <a:lnTo>
                    <a:pt x="251066" y="4762"/>
                  </a:lnTo>
                  <a:lnTo>
                    <a:pt x="266954" y="7937"/>
                  </a:lnTo>
                  <a:lnTo>
                    <a:pt x="282854" y="12700"/>
                  </a:lnTo>
                  <a:lnTo>
                    <a:pt x="298742" y="14287"/>
                  </a:lnTo>
                  <a:lnTo>
                    <a:pt x="314629" y="20637"/>
                  </a:lnTo>
                  <a:lnTo>
                    <a:pt x="328930" y="25400"/>
                  </a:lnTo>
                  <a:lnTo>
                    <a:pt x="344817" y="33337"/>
                  </a:lnTo>
                  <a:lnTo>
                    <a:pt x="386143" y="53975"/>
                  </a:lnTo>
                  <a:lnTo>
                    <a:pt x="424281" y="80962"/>
                  </a:lnTo>
                  <a:lnTo>
                    <a:pt x="436994" y="90487"/>
                  </a:lnTo>
                  <a:lnTo>
                    <a:pt x="446519" y="101587"/>
                  </a:lnTo>
                  <a:lnTo>
                    <a:pt x="457644" y="112699"/>
                  </a:lnTo>
                  <a:lnTo>
                    <a:pt x="467182" y="125399"/>
                  </a:lnTo>
                  <a:lnTo>
                    <a:pt x="476719" y="138099"/>
                  </a:lnTo>
                  <a:lnTo>
                    <a:pt x="492607" y="163499"/>
                  </a:lnTo>
                  <a:lnTo>
                    <a:pt x="498957" y="177787"/>
                  </a:lnTo>
                  <a:lnTo>
                    <a:pt x="503732" y="190487"/>
                  </a:lnTo>
                  <a:lnTo>
                    <a:pt x="510082" y="204762"/>
                  </a:lnTo>
                  <a:lnTo>
                    <a:pt x="513257" y="217462"/>
                  </a:lnTo>
                  <a:lnTo>
                    <a:pt x="516445" y="231749"/>
                  </a:lnTo>
                  <a:lnTo>
                    <a:pt x="518033" y="246037"/>
                  </a:lnTo>
                  <a:lnTo>
                    <a:pt x="519620" y="258737"/>
                  </a:lnTo>
                  <a:lnTo>
                    <a:pt x="519620" y="273024"/>
                  </a:lnTo>
                  <a:lnTo>
                    <a:pt x="519620" y="287312"/>
                  </a:lnTo>
                  <a:lnTo>
                    <a:pt x="519620" y="301599"/>
                  </a:lnTo>
                  <a:lnTo>
                    <a:pt x="516445" y="314286"/>
                  </a:lnTo>
                  <a:lnTo>
                    <a:pt x="513257" y="326986"/>
                  </a:lnTo>
                  <a:lnTo>
                    <a:pt x="510082" y="342861"/>
                  </a:lnTo>
                  <a:lnTo>
                    <a:pt x="506907" y="355561"/>
                  </a:lnTo>
                  <a:lnTo>
                    <a:pt x="500545" y="369849"/>
                  </a:lnTo>
                  <a:lnTo>
                    <a:pt x="495782" y="380961"/>
                  </a:lnTo>
                  <a:lnTo>
                    <a:pt x="487832" y="395249"/>
                  </a:lnTo>
                  <a:lnTo>
                    <a:pt x="481482" y="407949"/>
                  </a:lnTo>
                  <a:lnTo>
                    <a:pt x="473532" y="420636"/>
                  </a:lnTo>
                  <a:lnTo>
                    <a:pt x="464007" y="431749"/>
                  </a:lnTo>
                  <a:lnTo>
                    <a:pt x="454469" y="444449"/>
                  </a:lnTo>
                  <a:lnTo>
                    <a:pt x="444931" y="455561"/>
                  </a:lnTo>
                  <a:lnTo>
                    <a:pt x="433806" y="468261"/>
                  </a:lnTo>
                  <a:lnTo>
                    <a:pt x="421093" y="477786"/>
                  </a:lnTo>
                  <a:lnTo>
                    <a:pt x="409968" y="488899"/>
                  </a:lnTo>
                  <a:lnTo>
                    <a:pt x="397256" y="496836"/>
                  </a:lnTo>
                  <a:lnTo>
                    <a:pt x="382955" y="507949"/>
                  </a:lnTo>
                  <a:lnTo>
                    <a:pt x="368655" y="517474"/>
                  </a:lnTo>
                  <a:lnTo>
                    <a:pt x="354355" y="525399"/>
                  </a:lnTo>
                  <a:lnTo>
                    <a:pt x="338467" y="533336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0723" y="2965701"/>
              <a:ext cx="518159" cy="536575"/>
            </a:xfrm>
            <a:custGeom>
              <a:avLst/>
              <a:gdLst/>
              <a:ahLst/>
              <a:cxnLst/>
              <a:rect l="l" t="t" r="r" b="b"/>
              <a:pathLst>
                <a:path w="518160" h="536575">
                  <a:moveTo>
                    <a:pt x="0" y="42849"/>
                  </a:moveTo>
                  <a:lnTo>
                    <a:pt x="47675" y="22225"/>
                  </a:lnTo>
                  <a:lnTo>
                    <a:pt x="98539" y="9525"/>
                  </a:lnTo>
                  <a:lnTo>
                    <a:pt x="114427" y="6350"/>
                  </a:lnTo>
                  <a:lnTo>
                    <a:pt x="131902" y="4762"/>
                  </a:lnTo>
                  <a:lnTo>
                    <a:pt x="149390" y="3175"/>
                  </a:lnTo>
                  <a:lnTo>
                    <a:pt x="165277" y="1587"/>
                  </a:lnTo>
                  <a:lnTo>
                    <a:pt x="182765" y="0"/>
                  </a:lnTo>
                  <a:lnTo>
                    <a:pt x="200240" y="1587"/>
                  </a:lnTo>
                  <a:lnTo>
                    <a:pt x="216141" y="3175"/>
                  </a:lnTo>
                  <a:lnTo>
                    <a:pt x="233616" y="3175"/>
                  </a:lnTo>
                  <a:lnTo>
                    <a:pt x="249516" y="6350"/>
                  </a:lnTo>
                  <a:lnTo>
                    <a:pt x="265404" y="9525"/>
                  </a:lnTo>
                  <a:lnTo>
                    <a:pt x="281292" y="12700"/>
                  </a:lnTo>
                  <a:lnTo>
                    <a:pt x="297192" y="15875"/>
                  </a:lnTo>
                  <a:lnTo>
                    <a:pt x="313080" y="22225"/>
                  </a:lnTo>
                  <a:lnTo>
                    <a:pt x="327380" y="26974"/>
                  </a:lnTo>
                  <a:lnTo>
                    <a:pt x="343281" y="33324"/>
                  </a:lnTo>
                  <a:lnTo>
                    <a:pt x="357581" y="39674"/>
                  </a:lnTo>
                  <a:lnTo>
                    <a:pt x="371881" y="47612"/>
                  </a:lnTo>
                  <a:lnTo>
                    <a:pt x="384594" y="55549"/>
                  </a:lnTo>
                  <a:lnTo>
                    <a:pt x="398907" y="63474"/>
                  </a:lnTo>
                  <a:lnTo>
                    <a:pt x="411619" y="72999"/>
                  </a:lnTo>
                  <a:lnTo>
                    <a:pt x="422744" y="84112"/>
                  </a:lnTo>
                  <a:lnTo>
                    <a:pt x="435457" y="92049"/>
                  </a:lnTo>
                  <a:lnTo>
                    <a:pt x="444995" y="104736"/>
                  </a:lnTo>
                  <a:lnTo>
                    <a:pt x="456107" y="114261"/>
                  </a:lnTo>
                  <a:lnTo>
                    <a:pt x="465645" y="126961"/>
                  </a:lnTo>
                  <a:lnTo>
                    <a:pt x="475183" y="141236"/>
                  </a:lnTo>
                  <a:lnTo>
                    <a:pt x="491083" y="166636"/>
                  </a:lnTo>
                  <a:lnTo>
                    <a:pt x="497433" y="179324"/>
                  </a:lnTo>
                  <a:lnTo>
                    <a:pt x="503796" y="192024"/>
                  </a:lnTo>
                  <a:lnTo>
                    <a:pt x="508558" y="206298"/>
                  </a:lnTo>
                  <a:lnTo>
                    <a:pt x="511733" y="218998"/>
                  </a:lnTo>
                  <a:lnTo>
                    <a:pt x="514921" y="234873"/>
                  </a:lnTo>
                  <a:lnTo>
                    <a:pt x="518096" y="247561"/>
                  </a:lnTo>
                  <a:lnTo>
                    <a:pt x="518096" y="261848"/>
                  </a:lnTo>
                  <a:lnTo>
                    <a:pt x="518096" y="274548"/>
                  </a:lnTo>
                  <a:lnTo>
                    <a:pt x="518096" y="290410"/>
                  </a:lnTo>
                  <a:lnTo>
                    <a:pt x="518096" y="303110"/>
                  </a:lnTo>
                  <a:lnTo>
                    <a:pt x="514921" y="317385"/>
                  </a:lnTo>
                  <a:lnTo>
                    <a:pt x="513321" y="331673"/>
                  </a:lnTo>
                  <a:lnTo>
                    <a:pt x="508558" y="344373"/>
                  </a:lnTo>
                  <a:lnTo>
                    <a:pt x="505383" y="358648"/>
                  </a:lnTo>
                  <a:lnTo>
                    <a:pt x="500608" y="371348"/>
                  </a:lnTo>
                  <a:lnTo>
                    <a:pt x="494258" y="385622"/>
                  </a:lnTo>
                  <a:lnTo>
                    <a:pt x="487895" y="396735"/>
                  </a:lnTo>
                  <a:lnTo>
                    <a:pt x="479958" y="411022"/>
                  </a:lnTo>
                  <a:lnTo>
                    <a:pt x="472008" y="422122"/>
                  </a:lnTo>
                  <a:lnTo>
                    <a:pt x="464058" y="434822"/>
                  </a:lnTo>
                  <a:lnTo>
                    <a:pt x="454520" y="447522"/>
                  </a:lnTo>
                  <a:lnTo>
                    <a:pt x="443395" y="458622"/>
                  </a:lnTo>
                  <a:lnTo>
                    <a:pt x="432269" y="469734"/>
                  </a:lnTo>
                  <a:lnTo>
                    <a:pt x="421144" y="480847"/>
                  </a:lnTo>
                  <a:lnTo>
                    <a:pt x="408431" y="491947"/>
                  </a:lnTo>
                  <a:lnTo>
                    <a:pt x="395719" y="501472"/>
                  </a:lnTo>
                  <a:lnTo>
                    <a:pt x="381419" y="510997"/>
                  </a:lnTo>
                  <a:lnTo>
                    <a:pt x="368706" y="520522"/>
                  </a:lnTo>
                  <a:lnTo>
                    <a:pt x="352818" y="528447"/>
                  </a:lnTo>
                  <a:lnTo>
                    <a:pt x="336918" y="536384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1568" y="3499104"/>
              <a:ext cx="650875" cy="201295"/>
            </a:xfrm>
            <a:custGeom>
              <a:avLst/>
              <a:gdLst/>
              <a:ahLst/>
              <a:cxnLst/>
              <a:rect l="l" t="t" r="r" b="b"/>
              <a:pathLst>
                <a:path w="650875" h="201295">
                  <a:moveTo>
                    <a:pt x="0" y="0"/>
                  </a:moveTo>
                  <a:lnTo>
                    <a:pt x="0" y="18999"/>
                  </a:lnTo>
                  <a:lnTo>
                    <a:pt x="3175" y="31673"/>
                  </a:lnTo>
                  <a:lnTo>
                    <a:pt x="6350" y="39585"/>
                  </a:lnTo>
                  <a:lnTo>
                    <a:pt x="9525" y="50673"/>
                  </a:lnTo>
                  <a:lnTo>
                    <a:pt x="12700" y="58585"/>
                  </a:lnTo>
                  <a:lnTo>
                    <a:pt x="19050" y="69672"/>
                  </a:lnTo>
                  <a:lnTo>
                    <a:pt x="25387" y="77597"/>
                  </a:lnTo>
                  <a:lnTo>
                    <a:pt x="31737" y="87096"/>
                  </a:lnTo>
                  <a:lnTo>
                    <a:pt x="38087" y="96596"/>
                  </a:lnTo>
                  <a:lnTo>
                    <a:pt x="46024" y="104508"/>
                  </a:lnTo>
                  <a:lnTo>
                    <a:pt x="53962" y="112433"/>
                  </a:lnTo>
                  <a:lnTo>
                    <a:pt x="63487" y="120345"/>
                  </a:lnTo>
                  <a:lnTo>
                    <a:pt x="72999" y="128270"/>
                  </a:lnTo>
                  <a:lnTo>
                    <a:pt x="82524" y="134594"/>
                  </a:lnTo>
                  <a:lnTo>
                    <a:pt x="95224" y="142519"/>
                  </a:lnTo>
                  <a:lnTo>
                    <a:pt x="104749" y="148856"/>
                  </a:lnTo>
                  <a:lnTo>
                    <a:pt x="117436" y="155181"/>
                  </a:lnTo>
                  <a:lnTo>
                    <a:pt x="130136" y="161518"/>
                  </a:lnTo>
                  <a:lnTo>
                    <a:pt x="142836" y="167855"/>
                  </a:lnTo>
                  <a:lnTo>
                    <a:pt x="155524" y="171018"/>
                  </a:lnTo>
                  <a:lnTo>
                    <a:pt x="169811" y="175768"/>
                  </a:lnTo>
                  <a:lnTo>
                    <a:pt x="184099" y="182105"/>
                  </a:lnTo>
                  <a:lnTo>
                    <a:pt x="198374" y="185267"/>
                  </a:lnTo>
                  <a:lnTo>
                    <a:pt x="212661" y="190017"/>
                  </a:lnTo>
                  <a:lnTo>
                    <a:pt x="228536" y="191604"/>
                  </a:lnTo>
                  <a:lnTo>
                    <a:pt x="242811" y="194779"/>
                  </a:lnTo>
                  <a:lnTo>
                    <a:pt x="258686" y="196354"/>
                  </a:lnTo>
                  <a:lnTo>
                    <a:pt x="274561" y="199529"/>
                  </a:lnTo>
                  <a:lnTo>
                    <a:pt x="292011" y="199529"/>
                  </a:lnTo>
                  <a:lnTo>
                    <a:pt x="307886" y="201104"/>
                  </a:lnTo>
                  <a:lnTo>
                    <a:pt x="325348" y="201104"/>
                  </a:lnTo>
                  <a:lnTo>
                    <a:pt x="358673" y="199529"/>
                  </a:lnTo>
                  <a:lnTo>
                    <a:pt x="374535" y="199529"/>
                  </a:lnTo>
                  <a:lnTo>
                    <a:pt x="390410" y="196354"/>
                  </a:lnTo>
                  <a:lnTo>
                    <a:pt x="406285" y="194779"/>
                  </a:lnTo>
                  <a:lnTo>
                    <a:pt x="422148" y="191604"/>
                  </a:lnTo>
                  <a:lnTo>
                    <a:pt x="436435" y="190017"/>
                  </a:lnTo>
                  <a:lnTo>
                    <a:pt x="452310" y="185267"/>
                  </a:lnTo>
                  <a:lnTo>
                    <a:pt x="466585" y="182105"/>
                  </a:lnTo>
                  <a:lnTo>
                    <a:pt x="480872" y="175768"/>
                  </a:lnTo>
                  <a:lnTo>
                    <a:pt x="493572" y="171018"/>
                  </a:lnTo>
                  <a:lnTo>
                    <a:pt x="507847" y="167855"/>
                  </a:lnTo>
                  <a:lnTo>
                    <a:pt x="520547" y="161518"/>
                  </a:lnTo>
                  <a:lnTo>
                    <a:pt x="531660" y="155181"/>
                  </a:lnTo>
                  <a:lnTo>
                    <a:pt x="544347" y="148856"/>
                  </a:lnTo>
                  <a:lnTo>
                    <a:pt x="555459" y="142519"/>
                  </a:lnTo>
                  <a:lnTo>
                    <a:pt x="566572" y="134594"/>
                  </a:lnTo>
                  <a:lnTo>
                    <a:pt x="576097" y="128270"/>
                  </a:lnTo>
                  <a:lnTo>
                    <a:pt x="585622" y="120345"/>
                  </a:lnTo>
                  <a:lnTo>
                    <a:pt x="595134" y="112433"/>
                  </a:lnTo>
                  <a:lnTo>
                    <a:pt x="603072" y="104508"/>
                  </a:lnTo>
                  <a:lnTo>
                    <a:pt x="611009" y="96596"/>
                  </a:lnTo>
                  <a:lnTo>
                    <a:pt x="618947" y="87096"/>
                  </a:lnTo>
                  <a:lnTo>
                    <a:pt x="625297" y="77597"/>
                  </a:lnTo>
                  <a:lnTo>
                    <a:pt x="631634" y="69672"/>
                  </a:lnTo>
                  <a:lnTo>
                    <a:pt x="636397" y="58585"/>
                  </a:lnTo>
                  <a:lnTo>
                    <a:pt x="641159" y="50673"/>
                  </a:lnTo>
                  <a:lnTo>
                    <a:pt x="644334" y="39585"/>
                  </a:lnTo>
                  <a:lnTo>
                    <a:pt x="647509" y="31673"/>
                  </a:lnTo>
                  <a:lnTo>
                    <a:pt x="649097" y="18999"/>
                  </a:lnTo>
                  <a:lnTo>
                    <a:pt x="650684" y="11087"/>
                  </a:lnTo>
                  <a:lnTo>
                    <a:pt x="650684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0820" y="3500627"/>
              <a:ext cx="652780" cy="201295"/>
            </a:xfrm>
            <a:custGeom>
              <a:avLst/>
              <a:gdLst/>
              <a:ahLst/>
              <a:cxnLst/>
              <a:rect l="l" t="t" r="r" b="b"/>
              <a:pathLst>
                <a:path w="652779" h="201295">
                  <a:moveTo>
                    <a:pt x="0" y="0"/>
                  </a:moveTo>
                  <a:lnTo>
                    <a:pt x="6350" y="39585"/>
                  </a:lnTo>
                  <a:lnTo>
                    <a:pt x="15875" y="58585"/>
                  </a:lnTo>
                  <a:lnTo>
                    <a:pt x="20624" y="68097"/>
                  </a:lnTo>
                  <a:lnTo>
                    <a:pt x="25387" y="77597"/>
                  </a:lnTo>
                  <a:lnTo>
                    <a:pt x="31737" y="87096"/>
                  </a:lnTo>
                  <a:lnTo>
                    <a:pt x="39674" y="95008"/>
                  </a:lnTo>
                  <a:lnTo>
                    <a:pt x="47612" y="102933"/>
                  </a:lnTo>
                  <a:lnTo>
                    <a:pt x="55537" y="112433"/>
                  </a:lnTo>
                  <a:lnTo>
                    <a:pt x="65062" y="120345"/>
                  </a:lnTo>
                  <a:lnTo>
                    <a:pt x="74587" y="126682"/>
                  </a:lnTo>
                  <a:lnTo>
                    <a:pt x="85686" y="134594"/>
                  </a:lnTo>
                  <a:lnTo>
                    <a:pt x="95211" y="142519"/>
                  </a:lnTo>
                  <a:lnTo>
                    <a:pt x="107911" y="147269"/>
                  </a:lnTo>
                  <a:lnTo>
                    <a:pt x="119011" y="155181"/>
                  </a:lnTo>
                  <a:lnTo>
                    <a:pt x="131711" y="161518"/>
                  </a:lnTo>
                  <a:lnTo>
                    <a:pt x="144411" y="166268"/>
                  </a:lnTo>
                  <a:lnTo>
                    <a:pt x="157099" y="171018"/>
                  </a:lnTo>
                  <a:lnTo>
                    <a:pt x="171386" y="175768"/>
                  </a:lnTo>
                  <a:lnTo>
                    <a:pt x="184073" y="180517"/>
                  </a:lnTo>
                  <a:lnTo>
                    <a:pt x="199948" y="185267"/>
                  </a:lnTo>
                  <a:lnTo>
                    <a:pt x="214223" y="190017"/>
                  </a:lnTo>
                  <a:lnTo>
                    <a:pt x="228511" y="191604"/>
                  </a:lnTo>
                  <a:lnTo>
                    <a:pt x="244386" y="194779"/>
                  </a:lnTo>
                  <a:lnTo>
                    <a:pt x="260248" y="196354"/>
                  </a:lnTo>
                  <a:lnTo>
                    <a:pt x="276123" y="197942"/>
                  </a:lnTo>
                  <a:lnTo>
                    <a:pt x="291985" y="199529"/>
                  </a:lnTo>
                  <a:lnTo>
                    <a:pt x="309448" y="201104"/>
                  </a:lnTo>
                  <a:lnTo>
                    <a:pt x="326898" y="201104"/>
                  </a:lnTo>
                  <a:lnTo>
                    <a:pt x="358635" y="199529"/>
                  </a:lnTo>
                  <a:lnTo>
                    <a:pt x="376085" y="197942"/>
                  </a:lnTo>
                  <a:lnTo>
                    <a:pt x="391960" y="196354"/>
                  </a:lnTo>
                  <a:lnTo>
                    <a:pt x="407835" y="194779"/>
                  </a:lnTo>
                  <a:lnTo>
                    <a:pt x="422109" y="191604"/>
                  </a:lnTo>
                  <a:lnTo>
                    <a:pt x="437984" y="190017"/>
                  </a:lnTo>
                  <a:lnTo>
                    <a:pt x="452259" y="185267"/>
                  </a:lnTo>
                  <a:lnTo>
                    <a:pt x="466547" y="180517"/>
                  </a:lnTo>
                  <a:lnTo>
                    <a:pt x="480822" y="175768"/>
                  </a:lnTo>
                  <a:lnTo>
                    <a:pt x="495109" y="171018"/>
                  </a:lnTo>
                  <a:lnTo>
                    <a:pt x="507796" y="166268"/>
                  </a:lnTo>
                  <a:lnTo>
                    <a:pt x="520496" y="161518"/>
                  </a:lnTo>
                  <a:lnTo>
                    <a:pt x="533196" y="155181"/>
                  </a:lnTo>
                  <a:lnTo>
                    <a:pt x="545884" y="147269"/>
                  </a:lnTo>
                  <a:lnTo>
                    <a:pt x="556996" y="142519"/>
                  </a:lnTo>
                  <a:lnTo>
                    <a:pt x="566521" y="134594"/>
                  </a:lnTo>
                  <a:lnTo>
                    <a:pt x="577621" y="126682"/>
                  </a:lnTo>
                  <a:lnTo>
                    <a:pt x="587146" y="120345"/>
                  </a:lnTo>
                  <a:lnTo>
                    <a:pt x="596671" y="112433"/>
                  </a:lnTo>
                  <a:lnTo>
                    <a:pt x="604596" y="102933"/>
                  </a:lnTo>
                  <a:lnTo>
                    <a:pt x="612533" y="95008"/>
                  </a:lnTo>
                  <a:lnTo>
                    <a:pt x="618883" y="87096"/>
                  </a:lnTo>
                  <a:lnTo>
                    <a:pt x="625233" y="77597"/>
                  </a:lnTo>
                  <a:lnTo>
                    <a:pt x="631583" y="68097"/>
                  </a:lnTo>
                  <a:lnTo>
                    <a:pt x="636346" y="58585"/>
                  </a:lnTo>
                  <a:lnTo>
                    <a:pt x="641096" y="50673"/>
                  </a:lnTo>
                  <a:lnTo>
                    <a:pt x="644271" y="39585"/>
                  </a:lnTo>
                  <a:lnTo>
                    <a:pt x="647446" y="30086"/>
                  </a:lnTo>
                  <a:lnTo>
                    <a:pt x="650621" y="20586"/>
                  </a:lnTo>
                  <a:lnTo>
                    <a:pt x="650621" y="11087"/>
                  </a:lnTo>
                  <a:lnTo>
                    <a:pt x="652208" y="0"/>
                  </a:lnTo>
                </a:path>
              </a:pathLst>
            </a:custGeom>
            <a:ln w="12191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0791" y="3503676"/>
              <a:ext cx="654050" cy="203200"/>
            </a:xfrm>
            <a:custGeom>
              <a:avLst/>
              <a:gdLst/>
              <a:ahLst/>
              <a:cxnLst/>
              <a:rect l="l" t="t" r="r" b="b"/>
              <a:pathLst>
                <a:path w="654050" h="203200">
                  <a:moveTo>
                    <a:pt x="0" y="0"/>
                  </a:moveTo>
                  <a:lnTo>
                    <a:pt x="1587" y="18999"/>
                  </a:lnTo>
                  <a:lnTo>
                    <a:pt x="3175" y="30073"/>
                  </a:lnTo>
                  <a:lnTo>
                    <a:pt x="6362" y="39573"/>
                  </a:lnTo>
                  <a:lnTo>
                    <a:pt x="9537" y="50660"/>
                  </a:lnTo>
                  <a:lnTo>
                    <a:pt x="14312" y="60159"/>
                  </a:lnTo>
                  <a:lnTo>
                    <a:pt x="19088" y="69659"/>
                  </a:lnTo>
                  <a:lnTo>
                    <a:pt x="25450" y="79159"/>
                  </a:lnTo>
                  <a:lnTo>
                    <a:pt x="31813" y="88646"/>
                  </a:lnTo>
                  <a:lnTo>
                    <a:pt x="38176" y="96570"/>
                  </a:lnTo>
                  <a:lnTo>
                    <a:pt x="46126" y="104482"/>
                  </a:lnTo>
                  <a:lnTo>
                    <a:pt x="55664" y="113982"/>
                  </a:lnTo>
                  <a:lnTo>
                    <a:pt x="63627" y="120307"/>
                  </a:lnTo>
                  <a:lnTo>
                    <a:pt x="74752" y="128231"/>
                  </a:lnTo>
                  <a:lnTo>
                    <a:pt x="84302" y="136144"/>
                  </a:lnTo>
                  <a:lnTo>
                    <a:pt x="95440" y="142481"/>
                  </a:lnTo>
                  <a:lnTo>
                    <a:pt x="106565" y="150393"/>
                  </a:lnTo>
                  <a:lnTo>
                    <a:pt x="117703" y="156718"/>
                  </a:lnTo>
                  <a:lnTo>
                    <a:pt x="130429" y="163055"/>
                  </a:lnTo>
                  <a:lnTo>
                    <a:pt x="143154" y="167805"/>
                  </a:lnTo>
                  <a:lnTo>
                    <a:pt x="157467" y="172554"/>
                  </a:lnTo>
                  <a:lnTo>
                    <a:pt x="170192" y="177304"/>
                  </a:lnTo>
                  <a:lnTo>
                    <a:pt x="184505" y="183642"/>
                  </a:lnTo>
                  <a:lnTo>
                    <a:pt x="198818" y="186804"/>
                  </a:lnTo>
                  <a:lnTo>
                    <a:pt x="213144" y="189966"/>
                  </a:lnTo>
                  <a:lnTo>
                    <a:pt x="229044" y="193128"/>
                  </a:lnTo>
                  <a:lnTo>
                    <a:pt x="243357" y="196303"/>
                  </a:lnTo>
                  <a:lnTo>
                    <a:pt x="259270" y="197878"/>
                  </a:lnTo>
                  <a:lnTo>
                    <a:pt x="275170" y="199466"/>
                  </a:lnTo>
                  <a:lnTo>
                    <a:pt x="292671" y="201053"/>
                  </a:lnTo>
                  <a:lnTo>
                    <a:pt x="308571" y="202628"/>
                  </a:lnTo>
                  <a:lnTo>
                    <a:pt x="326072" y="202628"/>
                  </a:lnTo>
                  <a:lnTo>
                    <a:pt x="359473" y="201053"/>
                  </a:lnTo>
                  <a:lnTo>
                    <a:pt x="375373" y="199466"/>
                  </a:lnTo>
                  <a:lnTo>
                    <a:pt x="391287" y="197878"/>
                  </a:lnTo>
                  <a:lnTo>
                    <a:pt x="407187" y="196303"/>
                  </a:lnTo>
                  <a:lnTo>
                    <a:pt x="423100" y="193128"/>
                  </a:lnTo>
                  <a:lnTo>
                    <a:pt x="437413" y="189966"/>
                  </a:lnTo>
                  <a:lnTo>
                    <a:pt x="453313" y="186804"/>
                  </a:lnTo>
                  <a:lnTo>
                    <a:pt x="467626" y="183642"/>
                  </a:lnTo>
                  <a:lnTo>
                    <a:pt x="481952" y="177304"/>
                  </a:lnTo>
                  <a:lnTo>
                    <a:pt x="494665" y="172554"/>
                  </a:lnTo>
                  <a:lnTo>
                    <a:pt x="508990" y="167805"/>
                  </a:lnTo>
                  <a:lnTo>
                    <a:pt x="521716" y="163055"/>
                  </a:lnTo>
                  <a:lnTo>
                    <a:pt x="532841" y="156718"/>
                  </a:lnTo>
                  <a:lnTo>
                    <a:pt x="545566" y="150393"/>
                  </a:lnTo>
                  <a:lnTo>
                    <a:pt x="556704" y="142481"/>
                  </a:lnTo>
                  <a:lnTo>
                    <a:pt x="567842" y="136144"/>
                  </a:lnTo>
                  <a:lnTo>
                    <a:pt x="577380" y="128231"/>
                  </a:lnTo>
                  <a:lnTo>
                    <a:pt x="586930" y="120307"/>
                  </a:lnTo>
                  <a:lnTo>
                    <a:pt x="596468" y="113982"/>
                  </a:lnTo>
                  <a:lnTo>
                    <a:pt x="606005" y="104482"/>
                  </a:lnTo>
                  <a:lnTo>
                    <a:pt x="612368" y="96570"/>
                  </a:lnTo>
                  <a:lnTo>
                    <a:pt x="620331" y="88646"/>
                  </a:lnTo>
                  <a:lnTo>
                    <a:pt x="626694" y="79159"/>
                  </a:lnTo>
                  <a:lnTo>
                    <a:pt x="633056" y="69659"/>
                  </a:lnTo>
                  <a:lnTo>
                    <a:pt x="637819" y="60159"/>
                  </a:lnTo>
                  <a:lnTo>
                    <a:pt x="642594" y="50660"/>
                  </a:lnTo>
                  <a:lnTo>
                    <a:pt x="645782" y="39573"/>
                  </a:lnTo>
                  <a:lnTo>
                    <a:pt x="648957" y="30073"/>
                  </a:lnTo>
                  <a:lnTo>
                    <a:pt x="650544" y="18999"/>
                  </a:lnTo>
                  <a:lnTo>
                    <a:pt x="652145" y="11087"/>
                  </a:lnTo>
                  <a:lnTo>
                    <a:pt x="653732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3732" y="3502151"/>
              <a:ext cx="652780" cy="201295"/>
            </a:xfrm>
            <a:custGeom>
              <a:avLst/>
              <a:gdLst/>
              <a:ahLst/>
              <a:cxnLst/>
              <a:rect l="l" t="t" r="r" b="b"/>
              <a:pathLst>
                <a:path w="652779" h="201295">
                  <a:moveTo>
                    <a:pt x="0" y="0"/>
                  </a:moveTo>
                  <a:lnTo>
                    <a:pt x="1587" y="20586"/>
                  </a:lnTo>
                  <a:lnTo>
                    <a:pt x="3175" y="31673"/>
                  </a:lnTo>
                  <a:lnTo>
                    <a:pt x="6350" y="39585"/>
                  </a:lnTo>
                  <a:lnTo>
                    <a:pt x="11112" y="50673"/>
                  </a:lnTo>
                  <a:lnTo>
                    <a:pt x="14287" y="60172"/>
                  </a:lnTo>
                  <a:lnTo>
                    <a:pt x="20624" y="69672"/>
                  </a:lnTo>
                  <a:lnTo>
                    <a:pt x="25387" y="77597"/>
                  </a:lnTo>
                  <a:lnTo>
                    <a:pt x="31737" y="87096"/>
                  </a:lnTo>
                  <a:lnTo>
                    <a:pt x="39674" y="96596"/>
                  </a:lnTo>
                  <a:lnTo>
                    <a:pt x="47612" y="104508"/>
                  </a:lnTo>
                  <a:lnTo>
                    <a:pt x="55537" y="112433"/>
                  </a:lnTo>
                  <a:lnTo>
                    <a:pt x="65062" y="120345"/>
                  </a:lnTo>
                  <a:lnTo>
                    <a:pt x="74587" y="128270"/>
                  </a:lnTo>
                  <a:lnTo>
                    <a:pt x="84099" y="134594"/>
                  </a:lnTo>
                  <a:lnTo>
                    <a:pt x="95211" y="142519"/>
                  </a:lnTo>
                  <a:lnTo>
                    <a:pt x="106324" y="148856"/>
                  </a:lnTo>
                  <a:lnTo>
                    <a:pt x="119011" y="155181"/>
                  </a:lnTo>
                  <a:lnTo>
                    <a:pt x="130124" y="161518"/>
                  </a:lnTo>
                  <a:lnTo>
                    <a:pt x="142824" y="167855"/>
                  </a:lnTo>
                  <a:lnTo>
                    <a:pt x="157099" y="171018"/>
                  </a:lnTo>
                  <a:lnTo>
                    <a:pt x="169799" y="175768"/>
                  </a:lnTo>
                  <a:lnTo>
                    <a:pt x="184073" y="182105"/>
                  </a:lnTo>
                  <a:lnTo>
                    <a:pt x="198361" y="185267"/>
                  </a:lnTo>
                  <a:lnTo>
                    <a:pt x="212636" y="190017"/>
                  </a:lnTo>
                  <a:lnTo>
                    <a:pt x="228511" y="191604"/>
                  </a:lnTo>
                  <a:lnTo>
                    <a:pt x="244386" y="194779"/>
                  </a:lnTo>
                  <a:lnTo>
                    <a:pt x="260248" y="196354"/>
                  </a:lnTo>
                  <a:lnTo>
                    <a:pt x="276123" y="199529"/>
                  </a:lnTo>
                  <a:lnTo>
                    <a:pt x="291985" y="199529"/>
                  </a:lnTo>
                  <a:lnTo>
                    <a:pt x="307860" y="201104"/>
                  </a:lnTo>
                  <a:lnTo>
                    <a:pt x="325310" y="201104"/>
                  </a:lnTo>
                  <a:lnTo>
                    <a:pt x="358635" y="199529"/>
                  </a:lnTo>
                  <a:lnTo>
                    <a:pt x="374510" y="199529"/>
                  </a:lnTo>
                  <a:lnTo>
                    <a:pt x="390372" y="196354"/>
                  </a:lnTo>
                  <a:lnTo>
                    <a:pt x="406247" y="194779"/>
                  </a:lnTo>
                  <a:lnTo>
                    <a:pt x="422109" y="191604"/>
                  </a:lnTo>
                  <a:lnTo>
                    <a:pt x="437984" y="190017"/>
                  </a:lnTo>
                  <a:lnTo>
                    <a:pt x="452259" y="185267"/>
                  </a:lnTo>
                  <a:lnTo>
                    <a:pt x="466547" y="182105"/>
                  </a:lnTo>
                  <a:lnTo>
                    <a:pt x="480822" y="175768"/>
                  </a:lnTo>
                  <a:lnTo>
                    <a:pt x="495109" y="171018"/>
                  </a:lnTo>
                  <a:lnTo>
                    <a:pt x="507796" y="167855"/>
                  </a:lnTo>
                  <a:lnTo>
                    <a:pt x="520496" y="161518"/>
                  </a:lnTo>
                  <a:lnTo>
                    <a:pt x="533196" y="155181"/>
                  </a:lnTo>
                  <a:lnTo>
                    <a:pt x="544296" y="148856"/>
                  </a:lnTo>
                  <a:lnTo>
                    <a:pt x="555409" y="142519"/>
                  </a:lnTo>
                  <a:lnTo>
                    <a:pt x="566521" y="134594"/>
                  </a:lnTo>
                  <a:lnTo>
                    <a:pt x="577621" y="128270"/>
                  </a:lnTo>
                  <a:lnTo>
                    <a:pt x="587146" y="120345"/>
                  </a:lnTo>
                  <a:lnTo>
                    <a:pt x="596671" y="112433"/>
                  </a:lnTo>
                  <a:lnTo>
                    <a:pt x="604608" y="104508"/>
                  </a:lnTo>
                  <a:lnTo>
                    <a:pt x="612533" y="96596"/>
                  </a:lnTo>
                  <a:lnTo>
                    <a:pt x="618883" y="87096"/>
                  </a:lnTo>
                  <a:lnTo>
                    <a:pt x="625233" y="77597"/>
                  </a:lnTo>
                  <a:lnTo>
                    <a:pt x="631583" y="69672"/>
                  </a:lnTo>
                  <a:lnTo>
                    <a:pt x="636346" y="60172"/>
                  </a:lnTo>
                  <a:lnTo>
                    <a:pt x="641096" y="50673"/>
                  </a:lnTo>
                  <a:lnTo>
                    <a:pt x="644271" y="39585"/>
                  </a:lnTo>
                  <a:lnTo>
                    <a:pt x="647446" y="31673"/>
                  </a:lnTo>
                  <a:lnTo>
                    <a:pt x="650621" y="20586"/>
                  </a:lnTo>
                  <a:lnTo>
                    <a:pt x="650621" y="11087"/>
                  </a:lnTo>
                  <a:lnTo>
                    <a:pt x="652208" y="0"/>
                  </a:lnTo>
                </a:path>
              </a:pathLst>
            </a:custGeom>
            <a:ln w="12191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7973" y="2519172"/>
              <a:ext cx="490855" cy="533400"/>
            </a:xfrm>
            <a:custGeom>
              <a:avLst/>
              <a:gdLst/>
              <a:ahLst/>
              <a:cxnLst/>
              <a:rect l="l" t="t" r="r" b="b"/>
              <a:pathLst>
                <a:path w="490854" h="533400">
                  <a:moveTo>
                    <a:pt x="174675" y="533336"/>
                  </a:moveTo>
                  <a:lnTo>
                    <a:pt x="144500" y="517461"/>
                  </a:lnTo>
                  <a:lnTo>
                    <a:pt x="131800" y="507936"/>
                  </a:lnTo>
                  <a:lnTo>
                    <a:pt x="117513" y="496824"/>
                  </a:lnTo>
                  <a:lnTo>
                    <a:pt x="106400" y="488886"/>
                  </a:lnTo>
                  <a:lnTo>
                    <a:pt x="73050" y="455561"/>
                  </a:lnTo>
                  <a:lnTo>
                    <a:pt x="46050" y="420636"/>
                  </a:lnTo>
                  <a:lnTo>
                    <a:pt x="25412" y="380949"/>
                  </a:lnTo>
                  <a:lnTo>
                    <a:pt x="19062" y="368261"/>
                  </a:lnTo>
                  <a:lnTo>
                    <a:pt x="14300" y="353974"/>
                  </a:lnTo>
                  <a:lnTo>
                    <a:pt x="9537" y="341274"/>
                  </a:lnTo>
                  <a:lnTo>
                    <a:pt x="6362" y="326986"/>
                  </a:lnTo>
                  <a:lnTo>
                    <a:pt x="3187" y="314286"/>
                  </a:lnTo>
                  <a:lnTo>
                    <a:pt x="1587" y="301586"/>
                  </a:lnTo>
                  <a:lnTo>
                    <a:pt x="0" y="285711"/>
                  </a:lnTo>
                  <a:lnTo>
                    <a:pt x="0" y="273011"/>
                  </a:lnTo>
                  <a:lnTo>
                    <a:pt x="0" y="258737"/>
                  </a:lnTo>
                  <a:lnTo>
                    <a:pt x="1587" y="244449"/>
                  </a:lnTo>
                  <a:lnTo>
                    <a:pt x="3187" y="230162"/>
                  </a:lnTo>
                  <a:lnTo>
                    <a:pt x="6362" y="217462"/>
                  </a:lnTo>
                  <a:lnTo>
                    <a:pt x="9537" y="204762"/>
                  </a:lnTo>
                  <a:lnTo>
                    <a:pt x="25412" y="163487"/>
                  </a:lnTo>
                  <a:lnTo>
                    <a:pt x="41287" y="138099"/>
                  </a:lnTo>
                  <a:lnTo>
                    <a:pt x="57175" y="112699"/>
                  </a:lnTo>
                  <a:lnTo>
                    <a:pt x="68287" y="103174"/>
                  </a:lnTo>
                  <a:lnTo>
                    <a:pt x="77812" y="90474"/>
                  </a:lnTo>
                  <a:lnTo>
                    <a:pt x="88925" y="80949"/>
                  </a:lnTo>
                  <a:lnTo>
                    <a:pt x="100037" y="71424"/>
                  </a:lnTo>
                  <a:lnTo>
                    <a:pt x="112750" y="61899"/>
                  </a:lnTo>
                  <a:lnTo>
                    <a:pt x="125450" y="53962"/>
                  </a:lnTo>
                  <a:lnTo>
                    <a:pt x="138150" y="46037"/>
                  </a:lnTo>
                  <a:lnTo>
                    <a:pt x="150863" y="38100"/>
                  </a:lnTo>
                  <a:lnTo>
                    <a:pt x="165150" y="33337"/>
                  </a:lnTo>
                  <a:lnTo>
                    <a:pt x="177850" y="26987"/>
                  </a:lnTo>
                  <a:lnTo>
                    <a:pt x="193725" y="20637"/>
                  </a:lnTo>
                  <a:lnTo>
                    <a:pt x="208025" y="15875"/>
                  </a:lnTo>
                  <a:lnTo>
                    <a:pt x="222313" y="12700"/>
                  </a:lnTo>
                  <a:lnTo>
                    <a:pt x="238188" y="9525"/>
                  </a:lnTo>
                  <a:lnTo>
                    <a:pt x="252488" y="6350"/>
                  </a:lnTo>
                  <a:lnTo>
                    <a:pt x="268363" y="3175"/>
                  </a:lnTo>
                  <a:lnTo>
                    <a:pt x="284238" y="1587"/>
                  </a:lnTo>
                  <a:lnTo>
                    <a:pt x="300126" y="1587"/>
                  </a:lnTo>
                  <a:lnTo>
                    <a:pt x="316001" y="0"/>
                  </a:lnTo>
                  <a:lnTo>
                    <a:pt x="331876" y="1587"/>
                  </a:lnTo>
                  <a:lnTo>
                    <a:pt x="347764" y="3175"/>
                  </a:lnTo>
                  <a:lnTo>
                    <a:pt x="365226" y="4762"/>
                  </a:lnTo>
                  <a:lnTo>
                    <a:pt x="381101" y="6350"/>
                  </a:lnTo>
                  <a:lnTo>
                    <a:pt x="428739" y="17462"/>
                  </a:lnTo>
                  <a:lnTo>
                    <a:pt x="458914" y="30162"/>
                  </a:lnTo>
                  <a:lnTo>
                    <a:pt x="474789" y="36512"/>
                  </a:lnTo>
                  <a:lnTo>
                    <a:pt x="490664" y="4286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2515" y="3008375"/>
              <a:ext cx="489584" cy="533400"/>
            </a:xfrm>
            <a:custGeom>
              <a:avLst/>
              <a:gdLst/>
              <a:ahLst/>
              <a:cxnLst/>
              <a:rect l="l" t="t" r="r" b="b"/>
              <a:pathLst>
                <a:path w="489585" h="533400">
                  <a:moveTo>
                    <a:pt x="172542" y="533336"/>
                  </a:moveTo>
                  <a:lnTo>
                    <a:pt x="144043" y="515874"/>
                  </a:lnTo>
                  <a:lnTo>
                    <a:pt x="131381" y="506349"/>
                  </a:lnTo>
                  <a:lnTo>
                    <a:pt x="117132" y="496824"/>
                  </a:lnTo>
                  <a:lnTo>
                    <a:pt x="106057" y="487299"/>
                  </a:lnTo>
                  <a:lnTo>
                    <a:pt x="93395" y="476199"/>
                  </a:lnTo>
                  <a:lnTo>
                    <a:pt x="82308" y="466674"/>
                  </a:lnTo>
                  <a:lnTo>
                    <a:pt x="72809" y="455561"/>
                  </a:lnTo>
                  <a:lnTo>
                    <a:pt x="61734" y="444449"/>
                  </a:lnTo>
                  <a:lnTo>
                    <a:pt x="53822" y="431749"/>
                  </a:lnTo>
                  <a:lnTo>
                    <a:pt x="45897" y="420636"/>
                  </a:lnTo>
                  <a:lnTo>
                    <a:pt x="37985" y="406349"/>
                  </a:lnTo>
                  <a:lnTo>
                    <a:pt x="30073" y="393649"/>
                  </a:lnTo>
                  <a:lnTo>
                    <a:pt x="23736" y="380949"/>
                  </a:lnTo>
                  <a:lnTo>
                    <a:pt x="18986" y="368261"/>
                  </a:lnTo>
                  <a:lnTo>
                    <a:pt x="14236" y="353974"/>
                  </a:lnTo>
                  <a:lnTo>
                    <a:pt x="9499" y="341274"/>
                  </a:lnTo>
                  <a:lnTo>
                    <a:pt x="6324" y="326986"/>
                  </a:lnTo>
                  <a:lnTo>
                    <a:pt x="3162" y="312699"/>
                  </a:lnTo>
                  <a:lnTo>
                    <a:pt x="1574" y="299999"/>
                  </a:lnTo>
                  <a:lnTo>
                    <a:pt x="0" y="285711"/>
                  </a:lnTo>
                  <a:lnTo>
                    <a:pt x="0" y="273011"/>
                  </a:lnTo>
                  <a:lnTo>
                    <a:pt x="0" y="258737"/>
                  </a:lnTo>
                  <a:lnTo>
                    <a:pt x="1574" y="244449"/>
                  </a:lnTo>
                  <a:lnTo>
                    <a:pt x="3162" y="230162"/>
                  </a:lnTo>
                  <a:lnTo>
                    <a:pt x="6324" y="217462"/>
                  </a:lnTo>
                  <a:lnTo>
                    <a:pt x="9499" y="203174"/>
                  </a:lnTo>
                  <a:lnTo>
                    <a:pt x="25323" y="163487"/>
                  </a:lnTo>
                  <a:lnTo>
                    <a:pt x="56984" y="112699"/>
                  </a:lnTo>
                  <a:lnTo>
                    <a:pt x="68059" y="101587"/>
                  </a:lnTo>
                  <a:lnTo>
                    <a:pt x="77558" y="90474"/>
                  </a:lnTo>
                  <a:lnTo>
                    <a:pt x="88646" y="80949"/>
                  </a:lnTo>
                  <a:lnTo>
                    <a:pt x="99720" y="71424"/>
                  </a:lnTo>
                  <a:lnTo>
                    <a:pt x="112382" y="61899"/>
                  </a:lnTo>
                  <a:lnTo>
                    <a:pt x="125056" y="53962"/>
                  </a:lnTo>
                  <a:lnTo>
                    <a:pt x="137718" y="46037"/>
                  </a:lnTo>
                  <a:lnTo>
                    <a:pt x="150380" y="38100"/>
                  </a:lnTo>
                  <a:lnTo>
                    <a:pt x="163042" y="31750"/>
                  </a:lnTo>
                  <a:lnTo>
                    <a:pt x="177292" y="25400"/>
                  </a:lnTo>
                  <a:lnTo>
                    <a:pt x="191541" y="20637"/>
                  </a:lnTo>
                  <a:lnTo>
                    <a:pt x="207365" y="14287"/>
                  </a:lnTo>
                  <a:lnTo>
                    <a:pt x="221615" y="12700"/>
                  </a:lnTo>
                  <a:lnTo>
                    <a:pt x="235864" y="7937"/>
                  </a:lnTo>
                  <a:lnTo>
                    <a:pt x="251688" y="4762"/>
                  </a:lnTo>
                  <a:lnTo>
                    <a:pt x="267525" y="3175"/>
                  </a:lnTo>
                  <a:lnTo>
                    <a:pt x="283349" y="1587"/>
                  </a:lnTo>
                  <a:lnTo>
                    <a:pt x="299186" y="0"/>
                  </a:lnTo>
                  <a:lnTo>
                    <a:pt x="315010" y="0"/>
                  </a:lnTo>
                  <a:lnTo>
                    <a:pt x="330847" y="0"/>
                  </a:lnTo>
                  <a:lnTo>
                    <a:pt x="346671" y="1587"/>
                  </a:lnTo>
                  <a:lnTo>
                    <a:pt x="362496" y="3175"/>
                  </a:lnTo>
                  <a:lnTo>
                    <a:pt x="378333" y="6350"/>
                  </a:lnTo>
                  <a:lnTo>
                    <a:pt x="394157" y="9525"/>
                  </a:lnTo>
                  <a:lnTo>
                    <a:pt x="409994" y="12700"/>
                  </a:lnTo>
                  <a:lnTo>
                    <a:pt x="425818" y="17462"/>
                  </a:lnTo>
                  <a:lnTo>
                    <a:pt x="441655" y="22225"/>
                  </a:lnTo>
                  <a:lnTo>
                    <a:pt x="457479" y="28575"/>
                  </a:lnTo>
                  <a:lnTo>
                    <a:pt x="473316" y="36512"/>
                  </a:lnTo>
                  <a:lnTo>
                    <a:pt x="489140" y="4286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831" y="2026919"/>
              <a:ext cx="489584" cy="533400"/>
            </a:xfrm>
            <a:custGeom>
              <a:avLst/>
              <a:gdLst/>
              <a:ahLst/>
              <a:cxnLst/>
              <a:rect l="l" t="t" r="r" b="b"/>
              <a:pathLst>
                <a:path w="489585" h="533400">
                  <a:moveTo>
                    <a:pt x="173100" y="533336"/>
                  </a:moveTo>
                  <a:lnTo>
                    <a:pt x="130225" y="506349"/>
                  </a:lnTo>
                  <a:lnTo>
                    <a:pt x="93700" y="476199"/>
                  </a:lnTo>
                  <a:lnTo>
                    <a:pt x="61937" y="442861"/>
                  </a:lnTo>
                  <a:lnTo>
                    <a:pt x="36525" y="406349"/>
                  </a:lnTo>
                  <a:lnTo>
                    <a:pt x="30175" y="393649"/>
                  </a:lnTo>
                  <a:lnTo>
                    <a:pt x="23812" y="380949"/>
                  </a:lnTo>
                  <a:lnTo>
                    <a:pt x="17462" y="366674"/>
                  </a:lnTo>
                  <a:lnTo>
                    <a:pt x="12699" y="353974"/>
                  </a:lnTo>
                  <a:lnTo>
                    <a:pt x="9524" y="339686"/>
                  </a:lnTo>
                  <a:lnTo>
                    <a:pt x="4762" y="326986"/>
                  </a:lnTo>
                  <a:lnTo>
                    <a:pt x="3174" y="312699"/>
                  </a:lnTo>
                  <a:lnTo>
                    <a:pt x="0" y="299999"/>
                  </a:lnTo>
                  <a:lnTo>
                    <a:pt x="0" y="285711"/>
                  </a:lnTo>
                  <a:lnTo>
                    <a:pt x="0" y="271424"/>
                  </a:lnTo>
                  <a:lnTo>
                    <a:pt x="0" y="257149"/>
                  </a:lnTo>
                  <a:lnTo>
                    <a:pt x="0" y="244449"/>
                  </a:lnTo>
                  <a:lnTo>
                    <a:pt x="3174" y="230162"/>
                  </a:lnTo>
                  <a:lnTo>
                    <a:pt x="4762" y="215874"/>
                  </a:lnTo>
                  <a:lnTo>
                    <a:pt x="9524" y="203174"/>
                  </a:lnTo>
                  <a:lnTo>
                    <a:pt x="12699" y="188887"/>
                  </a:lnTo>
                  <a:lnTo>
                    <a:pt x="19049" y="176187"/>
                  </a:lnTo>
                  <a:lnTo>
                    <a:pt x="23812" y="161899"/>
                  </a:lnTo>
                  <a:lnTo>
                    <a:pt x="31762" y="149212"/>
                  </a:lnTo>
                  <a:lnTo>
                    <a:pt x="39700" y="136512"/>
                  </a:lnTo>
                  <a:lnTo>
                    <a:pt x="57162" y="112699"/>
                  </a:lnTo>
                  <a:lnTo>
                    <a:pt x="66700" y="101587"/>
                  </a:lnTo>
                  <a:lnTo>
                    <a:pt x="76225" y="90474"/>
                  </a:lnTo>
                  <a:lnTo>
                    <a:pt x="87337" y="80949"/>
                  </a:lnTo>
                  <a:lnTo>
                    <a:pt x="98463" y="71424"/>
                  </a:lnTo>
                  <a:lnTo>
                    <a:pt x="111163" y="60312"/>
                  </a:lnTo>
                  <a:lnTo>
                    <a:pt x="123875" y="53962"/>
                  </a:lnTo>
                  <a:lnTo>
                    <a:pt x="136575" y="44450"/>
                  </a:lnTo>
                  <a:lnTo>
                    <a:pt x="149275" y="38100"/>
                  </a:lnTo>
                  <a:lnTo>
                    <a:pt x="163575" y="31750"/>
                  </a:lnTo>
                  <a:lnTo>
                    <a:pt x="177863" y="25400"/>
                  </a:lnTo>
                  <a:lnTo>
                    <a:pt x="192163" y="20637"/>
                  </a:lnTo>
                  <a:lnTo>
                    <a:pt x="206451" y="14287"/>
                  </a:lnTo>
                  <a:lnTo>
                    <a:pt x="222326" y="12700"/>
                  </a:lnTo>
                  <a:lnTo>
                    <a:pt x="236626" y="7937"/>
                  </a:lnTo>
                  <a:lnTo>
                    <a:pt x="252501" y="4762"/>
                  </a:lnTo>
                  <a:lnTo>
                    <a:pt x="266801" y="3175"/>
                  </a:lnTo>
                  <a:lnTo>
                    <a:pt x="282676" y="0"/>
                  </a:lnTo>
                  <a:lnTo>
                    <a:pt x="298564" y="0"/>
                  </a:lnTo>
                  <a:lnTo>
                    <a:pt x="314439" y="0"/>
                  </a:lnTo>
                  <a:lnTo>
                    <a:pt x="330327" y="0"/>
                  </a:lnTo>
                  <a:lnTo>
                    <a:pt x="347789" y="1587"/>
                  </a:lnTo>
                  <a:lnTo>
                    <a:pt x="363677" y="3175"/>
                  </a:lnTo>
                  <a:lnTo>
                    <a:pt x="379552" y="6350"/>
                  </a:lnTo>
                  <a:lnTo>
                    <a:pt x="395439" y="9525"/>
                  </a:lnTo>
                  <a:lnTo>
                    <a:pt x="411314" y="12700"/>
                  </a:lnTo>
                  <a:lnTo>
                    <a:pt x="427202" y="15875"/>
                  </a:lnTo>
                  <a:lnTo>
                    <a:pt x="443077" y="22225"/>
                  </a:lnTo>
                  <a:lnTo>
                    <a:pt x="458965" y="28575"/>
                  </a:lnTo>
                  <a:lnTo>
                    <a:pt x="474840" y="34925"/>
                  </a:lnTo>
                  <a:lnTo>
                    <a:pt x="489140" y="41275"/>
                  </a:lnTo>
                </a:path>
              </a:pathLst>
            </a:custGeom>
            <a:ln w="12191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909" y="1528571"/>
              <a:ext cx="490855" cy="533400"/>
            </a:xfrm>
            <a:custGeom>
              <a:avLst/>
              <a:gdLst/>
              <a:ahLst/>
              <a:cxnLst/>
              <a:rect l="l" t="t" r="r" b="b"/>
              <a:pathLst>
                <a:path w="490854" h="533400">
                  <a:moveTo>
                    <a:pt x="174675" y="533336"/>
                  </a:moveTo>
                  <a:lnTo>
                    <a:pt x="144500" y="517461"/>
                  </a:lnTo>
                  <a:lnTo>
                    <a:pt x="131800" y="507936"/>
                  </a:lnTo>
                  <a:lnTo>
                    <a:pt x="117513" y="496824"/>
                  </a:lnTo>
                  <a:lnTo>
                    <a:pt x="106400" y="488886"/>
                  </a:lnTo>
                  <a:lnTo>
                    <a:pt x="73050" y="455561"/>
                  </a:lnTo>
                  <a:lnTo>
                    <a:pt x="46050" y="420636"/>
                  </a:lnTo>
                  <a:lnTo>
                    <a:pt x="25412" y="380949"/>
                  </a:lnTo>
                  <a:lnTo>
                    <a:pt x="19062" y="368261"/>
                  </a:lnTo>
                  <a:lnTo>
                    <a:pt x="14300" y="353974"/>
                  </a:lnTo>
                  <a:lnTo>
                    <a:pt x="9537" y="341274"/>
                  </a:lnTo>
                  <a:lnTo>
                    <a:pt x="6362" y="326986"/>
                  </a:lnTo>
                  <a:lnTo>
                    <a:pt x="3187" y="314286"/>
                  </a:lnTo>
                  <a:lnTo>
                    <a:pt x="1587" y="301586"/>
                  </a:lnTo>
                  <a:lnTo>
                    <a:pt x="0" y="285711"/>
                  </a:lnTo>
                  <a:lnTo>
                    <a:pt x="0" y="273011"/>
                  </a:lnTo>
                  <a:lnTo>
                    <a:pt x="0" y="258737"/>
                  </a:lnTo>
                  <a:lnTo>
                    <a:pt x="1587" y="244449"/>
                  </a:lnTo>
                  <a:lnTo>
                    <a:pt x="3187" y="230162"/>
                  </a:lnTo>
                  <a:lnTo>
                    <a:pt x="6362" y="217462"/>
                  </a:lnTo>
                  <a:lnTo>
                    <a:pt x="9537" y="204762"/>
                  </a:lnTo>
                  <a:lnTo>
                    <a:pt x="25412" y="163487"/>
                  </a:lnTo>
                  <a:lnTo>
                    <a:pt x="41287" y="138099"/>
                  </a:lnTo>
                  <a:lnTo>
                    <a:pt x="57175" y="112699"/>
                  </a:lnTo>
                  <a:lnTo>
                    <a:pt x="68287" y="103174"/>
                  </a:lnTo>
                  <a:lnTo>
                    <a:pt x="77812" y="90474"/>
                  </a:lnTo>
                  <a:lnTo>
                    <a:pt x="88925" y="80949"/>
                  </a:lnTo>
                  <a:lnTo>
                    <a:pt x="100050" y="71424"/>
                  </a:lnTo>
                  <a:lnTo>
                    <a:pt x="112750" y="61899"/>
                  </a:lnTo>
                  <a:lnTo>
                    <a:pt x="125450" y="53962"/>
                  </a:lnTo>
                  <a:lnTo>
                    <a:pt x="138150" y="46037"/>
                  </a:lnTo>
                  <a:lnTo>
                    <a:pt x="150863" y="38100"/>
                  </a:lnTo>
                  <a:lnTo>
                    <a:pt x="165150" y="33337"/>
                  </a:lnTo>
                  <a:lnTo>
                    <a:pt x="177850" y="26987"/>
                  </a:lnTo>
                  <a:lnTo>
                    <a:pt x="193725" y="20637"/>
                  </a:lnTo>
                  <a:lnTo>
                    <a:pt x="208026" y="15875"/>
                  </a:lnTo>
                  <a:lnTo>
                    <a:pt x="222313" y="12700"/>
                  </a:lnTo>
                  <a:lnTo>
                    <a:pt x="238188" y="9525"/>
                  </a:lnTo>
                  <a:lnTo>
                    <a:pt x="252488" y="6350"/>
                  </a:lnTo>
                  <a:lnTo>
                    <a:pt x="268363" y="3175"/>
                  </a:lnTo>
                  <a:lnTo>
                    <a:pt x="284238" y="1587"/>
                  </a:lnTo>
                  <a:lnTo>
                    <a:pt x="300126" y="0"/>
                  </a:lnTo>
                  <a:lnTo>
                    <a:pt x="316001" y="0"/>
                  </a:lnTo>
                  <a:lnTo>
                    <a:pt x="331876" y="0"/>
                  </a:lnTo>
                  <a:lnTo>
                    <a:pt x="347764" y="1587"/>
                  </a:lnTo>
                  <a:lnTo>
                    <a:pt x="363639" y="3175"/>
                  </a:lnTo>
                  <a:lnTo>
                    <a:pt x="379514" y="6350"/>
                  </a:lnTo>
                  <a:lnTo>
                    <a:pt x="396989" y="9525"/>
                  </a:lnTo>
                  <a:lnTo>
                    <a:pt x="412864" y="12700"/>
                  </a:lnTo>
                  <a:lnTo>
                    <a:pt x="428739" y="17462"/>
                  </a:lnTo>
                  <a:lnTo>
                    <a:pt x="444614" y="23812"/>
                  </a:lnTo>
                  <a:lnTo>
                    <a:pt x="458914" y="30162"/>
                  </a:lnTo>
                  <a:lnTo>
                    <a:pt x="474789" y="36512"/>
                  </a:lnTo>
                  <a:lnTo>
                    <a:pt x="490664" y="4286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41762" y="1625155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71914" y="3177806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1188" y="312538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40958" y="1194813"/>
            <a:ext cx="1183005" cy="78105"/>
            <a:chOff x="6140958" y="1194813"/>
            <a:chExt cx="1183005" cy="78105"/>
          </a:xfrm>
        </p:grpSpPr>
        <p:sp>
          <p:nvSpPr>
            <p:cNvPr id="19" name="object 19"/>
            <p:cNvSpPr/>
            <p:nvPr/>
          </p:nvSpPr>
          <p:spPr>
            <a:xfrm>
              <a:off x="6140958" y="1233678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94042" y="1194813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5">
                  <a:moveTo>
                    <a:pt x="0" y="0"/>
                  </a:moveTo>
                  <a:lnTo>
                    <a:pt x="51816" y="38862"/>
                  </a:lnTo>
                  <a:lnTo>
                    <a:pt x="0" y="77724"/>
                  </a:lnTo>
                  <a:lnTo>
                    <a:pt x="129540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5821" y="3259833"/>
            <a:ext cx="1183005" cy="78105"/>
            <a:chOff x="6195821" y="3259833"/>
            <a:chExt cx="1183005" cy="78105"/>
          </a:xfrm>
        </p:grpSpPr>
        <p:sp>
          <p:nvSpPr>
            <p:cNvPr id="22" name="object 22"/>
            <p:cNvSpPr/>
            <p:nvPr/>
          </p:nvSpPr>
          <p:spPr>
            <a:xfrm>
              <a:off x="6195821" y="3298698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48905" y="3259833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4">
                  <a:moveTo>
                    <a:pt x="0" y="0"/>
                  </a:moveTo>
                  <a:lnTo>
                    <a:pt x="51816" y="38862"/>
                  </a:lnTo>
                  <a:lnTo>
                    <a:pt x="0" y="77724"/>
                  </a:lnTo>
                  <a:lnTo>
                    <a:pt x="129540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139434" y="4411977"/>
            <a:ext cx="1183005" cy="78105"/>
            <a:chOff x="6139434" y="4411977"/>
            <a:chExt cx="1183005" cy="78105"/>
          </a:xfrm>
        </p:grpSpPr>
        <p:sp>
          <p:nvSpPr>
            <p:cNvPr id="25" name="object 25"/>
            <p:cNvSpPr/>
            <p:nvPr/>
          </p:nvSpPr>
          <p:spPr>
            <a:xfrm>
              <a:off x="6139434" y="4450842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92518" y="441197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4">
                  <a:moveTo>
                    <a:pt x="0" y="0"/>
                  </a:moveTo>
                  <a:lnTo>
                    <a:pt x="51816" y="38861"/>
                  </a:lnTo>
                  <a:lnTo>
                    <a:pt x="0" y="77723"/>
                  </a:lnTo>
                  <a:lnTo>
                    <a:pt x="129540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427476" y="3883149"/>
            <a:ext cx="1183005" cy="76200"/>
            <a:chOff x="3427476" y="3883149"/>
            <a:chExt cx="1183005" cy="76200"/>
          </a:xfrm>
        </p:grpSpPr>
        <p:sp>
          <p:nvSpPr>
            <p:cNvPr id="28" name="object 28"/>
            <p:cNvSpPr/>
            <p:nvPr/>
          </p:nvSpPr>
          <p:spPr>
            <a:xfrm>
              <a:off x="3427476" y="3921251"/>
              <a:ext cx="1106805" cy="0"/>
            </a:xfrm>
            <a:custGeom>
              <a:avLst/>
              <a:gdLst/>
              <a:ahLst/>
              <a:cxnLst/>
              <a:rect l="l" t="t" r="r" b="b"/>
              <a:pathLst>
                <a:path w="1106804">
                  <a:moveTo>
                    <a:pt x="0" y="0"/>
                  </a:moveTo>
                  <a:lnTo>
                    <a:pt x="1106424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3100" y="3883149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099"/>
                  </a:lnTo>
                  <a:lnTo>
                    <a:pt x="0" y="76199"/>
                  </a:lnTo>
                  <a:lnTo>
                    <a:pt x="1270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43554" y="1796542"/>
            <a:ext cx="3054350" cy="975994"/>
            <a:chOff x="2543554" y="1796542"/>
            <a:chExt cx="3054350" cy="975994"/>
          </a:xfrm>
        </p:grpSpPr>
        <p:sp>
          <p:nvSpPr>
            <p:cNvPr id="31" name="object 31"/>
            <p:cNvSpPr/>
            <p:nvPr/>
          </p:nvSpPr>
          <p:spPr>
            <a:xfrm>
              <a:off x="5038661" y="1867789"/>
              <a:ext cx="553085" cy="898525"/>
            </a:xfrm>
            <a:custGeom>
              <a:avLst/>
              <a:gdLst/>
              <a:ahLst/>
              <a:cxnLst/>
              <a:rect l="l" t="t" r="r" b="b"/>
              <a:pathLst>
                <a:path w="553085" h="898525">
                  <a:moveTo>
                    <a:pt x="552894" y="8982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8717" y="1802889"/>
              <a:ext cx="99060" cy="128270"/>
            </a:xfrm>
            <a:custGeom>
              <a:avLst/>
              <a:gdLst/>
              <a:ahLst/>
              <a:cxnLst/>
              <a:rect l="l" t="t" r="r" b="b"/>
              <a:pathLst>
                <a:path w="99060" h="128269">
                  <a:moveTo>
                    <a:pt x="0" y="0"/>
                  </a:moveTo>
                  <a:lnTo>
                    <a:pt x="34124" y="128130"/>
                  </a:lnTo>
                  <a:lnTo>
                    <a:pt x="39941" y="64897"/>
                  </a:lnTo>
                  <a:lnTo>
                    <a:pt x="99009" y="8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3421" y="1802892"/>
              <a:ext cx="551815" cy="898525"/>
            </a:xfrm>
            <a:custGeom>
              <a:avLst/>
              <a:gdLst/>
              <a:ahLst/>
              <a:cxnLst/>
              <a:rect l="l" t="t" r="r" b="b"/>
              <a:pathLst>
                <a:path w="551814" h="898525">
                  <a:moveTo>
                    <a:pt x="551446" y="0"/>
                  </a:moveTo>
                  <a:lnTo>
                    <a:pt x="0" y="898232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3554" y="2637899"/>
              <a:ext cx="99060" cy="128270"/>
            </a:xfrm>
            <a:custGeom>
              <a:avLst/>
              <a:gdLst/>
              <a:ahLst/>
              <a:cxnLst/>
              <a:rect l="l" t="t" r="r" b="b"/>
              <a:pathLst>
                <a:path w="99060" h="128269">
                  <a:moveTo>
                    <a:pt x="33972" y="0"/>
                  </a:moveTo>
                  <a:lnTo>
                    <a:pt x="0" y="128155"/>
                  </a:lnTo>
                  <a:lnTo>
                    <a:pt x="98907" y="39865"/>
                  </a:lnTo>
                  <a:lnTo>
                    <a:pt x="39865" y="63220"/>
                  </a:lnTo>
                  <a:lnTo>
                    <a:pt x="33972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54637" y="1978850"/>
            <a:ext cx="622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29025" y="3960050"/>
            <a:ext cx="6102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87575" y="1928050"/>
            <a:ext cx="6216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CB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686811" y="1051560"/>
            <a:ext cx="4982210" cy="3550920"/>
            <a:chOff x="2686811" y="1051560"/>
            <a:chExt cx="4982210" cy="3550920"/>
          </a:xfrm>
        </p:grpSpPr>
        <p:sp>
          <p:nvSpPr>
            <p:cNvPr id="39" name="object 39"/>
            <p:cNvSpPr/>
            <p:nvPr/>
          </p:nvSpPr>
          <p:spPr>
            <a:xfrm>
              <a:off x="4009644" y="1066800"/>
              <a:ext cx="0" cy="459105"/>
            </a:xfrm>
            <a:custGeom>
              <a:avLst/>
              <a:gdLst/>
              <a:ahLst/>
              <a:cxnLst/>
              <a:rect l="l" t="t" r="r" b="b"/>
              <a:pathLst>
                <a:path h="459105">
                  <a:moveTo>
                    <a:pt x="0" y="4587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24883" y="1057656"/>
              <a:ext cx="3546475" cy="0"/>
            </a:xfrm>
            <a:custGeom>
              <a:avLst/>
              <a:gdLst/>
              <a:ahLst/>
              <a:cxnLst/>
              <a:rect l="l" t="t" r="r" b="b"/>
              <a:pathLst>
                <a:path w="3546475">
                  <a:moveTo>
                    <a:pt x="0" y="0"/>
                  </a:moveTo>
                  <a:lnTo>
                    <a:pt x="3546348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1432" y="3537204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755" y="3467100"/>
              <a:ext cx="149352" cy="1402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9539" y="1458468"/>
              <a:ext cx="149352" cy="1402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811" y="3491483"/>
              <a:ext cx="147827" cy="14020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767583" y="4596383"/>
              <a:ext cx="4901565" cy="0"/>
            </a:xfrm>
            <a:custGeom>
              <a:avLst/>
              <a:gdLst/>
              <a:ahLst/>
              <a:cxnLst/>
              <a:rect l="l" t="t" r="r" b="b"/>
              <a:pathLst>
                <a:path w="4901565">
                  <a:moveTo>
                    <a:pt x="0" y="0"/>
                  </a:moveTo>
                  <a:lnTo>
                    <a:pt x="4901184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6915" y="3639311"/>
              <a:ext cx="0" cy="957580"/>
            </a:xfrm>
            <a:custGeom>
              <a:avLst/>
              <a:gdLst/>
              <a:ahLst/>
              <a:cxnLst/>
              <a:rect l="l" t="t" r="r" b="b"/>
              <a:pathLst>
                <a:path h="957579">
                  <a:moveTo>
                    <a:pt x="0" y="0"/>
                  </a:moveTo>
                  <a:lnTo>
                    <a:pt x="0" y="95707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84912" y="1323213"/>
            <a:ext cx="8312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baseline="13374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458781" y="148155"/>
            <a:ext cx="625338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Three</a:t>
            </a:r>
            <a:r>
              <a:rPr spc="-55" dirty="0"/>
              <a:t> </a:t>
            </a:r>
            <a:r>
              <a:rPr dirty="0"/>
              <a:t>Wire</a:t>
            </a:r>
            <a:r>
              <a:rPr spc="-60" dirty="0"/>
              <a:t> </a:t>
            </a:r>
            <a:r>
              <a:rPr dirty="0"/>
              <a:t>Delta</a:t>
            </a:r>
            <a:r>
              <a:rPr spc="-60" dirty="0"/>
              <a:t> </a:t>
            </a:r>
            <a:r>
              <a:rPr spc="-10" dirty="0"/>
              <a:t>Source</a:t>
            </a:r>
            <a:endParaRPr dirty="0"/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00D5A627-F5EE-E21E-B4FC-AEAFFAE94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48" name="object 48"/>
          <p:cNvSpPr txBox="1"/>
          <p:nvPr/>
        </p:nvSpPr>
        <p:spPr>
          <a:xfrm>
            <a:off x="6296025" y="2864675"/>
            <a:ext cx="80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baseline="13374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59512" y="4009263"/>
            <a:ext cx="8185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baseline="13374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89824" y="4881879"/>
            <a:ext cx="668147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With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pure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resistance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balanced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three-</a:t>
            </a:r>
            <a:r>
              <a:rPr sz="2200" b="1" dirty="0">
                <a:latin typeface="Arial"/>
                <a:cs typeface="Arial"/>
              </a:rPr>
              <a:t>phase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load,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supply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transformer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phase </a:t>
            </a:r>
            <a:r>
              <a:rPr sz="2200" b="1" dirty="0">
                <a:latin typeface="Arial"/>
                <a:cs typeface="Arial"/>
              </a:rPr>
              <a:t>with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across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transformer.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Symbolic Representation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1850" y="1731963"/>
            <a:ext cx="7653338" cy="4364037"/>
          </a:xfrm>
          <a:noFill/>
          <a:ln/>
        </p:spPr>
        <p:txBody>
          <a:bodyPr/>
          <a:lstStyle/>
          <a:p>
            <a:r>
              <a:rPr lang="en-US" altLang="en-US"/>
              <a:t>Electrical Quantities are Difficult to Visualize.</a:t>
            </a:r>
          </a:p>
          <a:p>
            <a:r>
              <a:rPr lang="en-US" altLang="en-US"/>
              <a:t>Written or Spoken work is inadequate.</a:t>
            </a:r>
          </a:p>
          <a:p>
            <a:pPr lvl="1"/>
            <a:r>
              <a:rPr lang="en-US" altLang="en-US"/>
              <a:t>Usually hard to explain in a universally understood way.</a:t>
            </a:r>
          </a:p>
          <a:p>
            <a:pPr lvl="1"/>
            <a:r>
              <a:rPr lang="en-US" altLang="en-US"/>
              <a:t>Would take a relatively long time to explain.</a:t>
            </a:r>
          </a:p>
          <a:p>
            <a:r>
              <a:rPr lang="en-US" altLang="en-US"/>
              <a:t>Employ Vector Diagram to Represent Electrical Quantities.</a:t>
            </a:r>
          </a:p>
          <a:p>
            <a:pPr lvl="1"/>
            <a:r>
              <a:rPr lang="en-US" altLang="en-US"/>
              <a:t>Saves time</a:t>
            </a:r>
          </a:p>
          <a:p>
            <a:pPr lvl="1"/>
            <a:r>
              <a:rPr lang="en-US" altLang="en-US"/>
              <a:t>Vastly more effective, once it is understood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5410200" y="6528393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lang="en-GB" sz="900" kern="1200" dirty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b="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5410200" y="6388022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lang="en-GB" sz="900" kern="1200" smtClean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045E40E-91EE-4D5D-8435-7C6FC883DBD2}" type="slidenum">
              <a:rPr lang="en-US" altLang="en-US" b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475" y="4815935"/>
            <a:ext cx="624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3888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Line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8612" y="168376"/>
            <a:ext cx="70129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Drawing</a:t>
            </a:r>
            <a:r>
              <a:rPr spc="-60" dirty="0"/>
              <a:t> </a:t>
            </a:r>
            <a:r>
              <a:rPr dirty="0"/>
              <a:t>Source</a:t>
            </a:r>
            <a:r>
              <a:rPr spc="-4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E19F2828-1CF7-1CE2-239A-54013383A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06462" y="1397317"/>
            <a:ext cx="75190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Phasor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diagram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delta-</a:t>
            </a:r>
            <a:r>
              <a:rPr sz="2200" b="1" dirty="0">
                <a:latin typeface="Arial"/>
                <a:cs typeface="Arial"/>
              </a:rPr>
              <a:t>connected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three-</a:t>
            </a:r>
            <a:r>
              <a:rPr sz="2200" b="1" dirty="0">
                <a:latin typeface="Arial"/>
                <a:cs typeface="Arial"/>
              </a:rPr>
              <a:t>phase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system </a:t>
            </a:r>
            <a:r>
              <a:rPr sz="2200" b="1" dirty="0">
                <a:latin typeface="Arial"/>
                <a:cs typeface="Arial"/>
              </a:rPr>
              <a:t>with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three-</a:t>
            </a:r>
            <a:r>
              <a:rPr sz="2200" b="1" dirty="0">
                <a:latin typeface="Arial"/>
                <a:cs typeface="Arial"/>
              </a:rPr>
              <a:t>phase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delta-</a:t>
            </a:r>
            <a:r>
              <a:rPr sz="2200" b="1" dirty="0">
                <a:latin typeface="Arial"/>
                <a:cs typeface="Arial"/>
              </a:rPr>
              <a:t>connected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resistance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load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3098" y="3261550"/>
            <a:ext cx="6102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0" y="5268328"/>
            <a:ext cx="34531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voltages 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baseline="-20833" dirty="0">
                <a:latin typeface="Arial"/>
                <a:cs typeface="Arial"/>
              </a:rPr>
              <a:t>BA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baseline="-20833" dirty="0">
                <a:latin typeface="Arial"/>
                <a:cs typeface="Arial"/>
              </a:rPr>
              <a:t>CB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spc="-37" baseline="-20833" dirty="0">
                <a:latin typeface="Arial"/>
                <a:cs typeface="Arial"/>
              </a:rPr>
              <a:t>AC </a:t>
            </a:r>
            <a:r>
              <a:rPr sz="1800" dirty="0">
                <a:latin typeface="Arial"/>
                <a:cs typeface="Arial"/>
              </a:rPr>
              <a:t>Line currents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baseline="-20833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baseline="-20833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347" y="2210561"/>
            <a:ext cx="3895346" cy="28201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80459" y="2981708"/>
            <a:ext cx="209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0679" y="424989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7136" y="4253262"/>
            <a:ext cx="19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4882" y="3331404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AC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5371" y="4936017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2790" y="3289602"/>
            <a:ext cx="4800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CB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4404" y="2394255"/>
            <a:ext cx="634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aseline="13888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Line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5220" y="4791736"/>
            <a:ext cx="615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3888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Line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10887" y="2692145"/>
            <a:ext cx="1865630" cy="1049655"/>
            <a:chOff x="6310887" y="2692145"/>
            <a:chExt cx="1865630" cy="1049655"/>
          </a:xfrm>
        </p:grpSpPr>
        <p:sp>
          <p:nvSpPr>
            <p:cNvPr id="17" name="object 17"/>
            <p:cNvSpPr/>
            <p:nvPr/>
          </p:nvSpPr>
          <p:spPr>
            <a:xfrm>
              <a:off x="6329171" y="3703446"/>
              <a:ext cx="1771014" cy="3175"/>
            </a:xfrm>
            <a:custGeom>
              <a:avLst/>
              <a:gdLst/>
              <a:ahLst/>
              <a:cxnLst/>
              <a:rect l="l" t="t" r="r" b="b"/>
              <a:pathLst>
                <a:path w="1771015" h="3175">
                  <a:moveTo>
                    <a:pt x="0" y="2920"/>
                  </a:moveTo>
                  <a:lnTo>
                    <a:pt x="1770888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49196" y="3665438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0" y="0"/>
                  </a:moveTo>
                  <a:lnTo>
                    <a:pt x="50863" y="38011"/>
                  </a:lnTo>
                  <a:lnTo>
                    <a:pt x="126" y="76199"/>
                  </a:lnTo>
                  <a:lnTo>
                    <a:pt x="127063" y="37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9745" y="2769869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95249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0887" y="2692145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2" y="0"/>
                  </a:moveTo>
                  <a:lnTo>
                    <a:pt x="0" y="129540"/>
                  </a:lnTo>
                  <a:lnTo>
                    <a:pt x="38862" y="77724"/>
                  </a:lnTo>
                  <a:lnTo>
                    <a:pt x="77724" y="129540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78210" y="2504791"/>
            <a:ext cx="121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4221" y="270291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4672" y="2496918"/>
            <a:ext cx="622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8924" y="4787874"/>
            <a:ext cx="6216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CB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31712" y="2298190"/>
            <a:ext cx="2033270" cy="2832100"/>
            <a:chOff x="5331712" y="2298190"/>
            <a:chExt cx="2033270" cy="2832100"/>
          </a:xfrm>
        </p:grpSpPr>
        <p:sp>
          <p:nvSpPr>
            <p:cNvPr id="26" name="object 26"/>
            <p:cNvSpPr/>
            <p:nvPr/>
          </p:nvSpPr>
          <p:spPr>
            <a:xfrm>
              <a:off x="5445747" y="2362009"/>
              <a:ext cx="874394" cy="1339850"/>
            </a:xfrm>
            <a:custGeom>
              <a:avLst/>
              <a:gdLst/>
              <a:ahLst/>
              <a:cxnLst/>
              <a:rect l="l" t="t" r="r" b="b"/>
              <a:pathLst>
                <a:path w="874395" h="1339850">
                  <a:moveTo>
                    <a:pt x="874280" y="133978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04100" y="2298190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0" y="0"/>
                  </a:moveTo>
                  <a:lnTo>
                    <a:pt x="37490" y="127177"/>
                  </a:lnTo>
                  <a:lnTo>
                    <a:pt x="41643" y="63817"/>
                  </a:lnTo>
                  <a:lnTo>
                    <a:pt x="101307" y="8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62511" y="3726180"/>
              <a:ext cx="874394" cy="1339850"/>
            </a:xfrm>
            <a:custGeom>
              <a:avLst/>
              <a:gdLst/>
              <a:ahLst/>
              <a:cxnLst/>
              <a:rect l="l" t="t" r="r" b="b"/>
              <a:pathLst>
                <a:path w="874395" h="1339850">
                  <a:moveTo>
                    <a:pt x="874280" y="0"/>
                  </a:moveTo>
                  <a:lnTo>
                    <a:pt x="0" y="1339786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0864" y="5002607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37490" y="0"/>
                  </a:moveTo>
                  <a:lnTo>
                    <a:pt x="0" y="127177"/>
                  </a:lnTo>
                  <a:lnTo>
                    <a:pt x="101307" y="41630"/>
                  </a:lnTo>
                  <a:lnTo>
                    <a:pt x="41643" y="63360"/>
                  </a:lnTo>
                  <a:lnTo>
                    <a:pt x="3749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4317" y="3714750"/>
              <a:ext cx="940435" cy="434340"/>
            </a:xfrm>
            <a:custGeom>
              <a:avLst/>
              <a:gdLst/>
              <a:ahLst/>
              <a:cxnLst/>
              <a:rect l="l" t="t" r="r" b="b"/>
              <a:pathLst>
                <a:path w="940434" h="434339">
                  <a:moveTo>
                    <a:pt x="0" y="0"/>
                  </a:moveTo>
                  <a:lnTo>
                    <a:pt x="939838" y="43376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0826" y="4091522"/>
              <a:ext cx="133985" cy="90170"/>
            </a:xfrm>
            <a:custGeom>
              <a:avLst/>
              <a:gdLst/>
              <a:ahLst/>
              <a:cxnLst/>
              <a:rect l="l" t="t" r="r" b="b"/>
              <a:pathLst>
                <a:path w="133984" h="90170">
                  <a:moveTo>
                    <a:pt x="32575" y="0"/>
                  </a:moveTo>
                  <a:lnTo>
                    <a:pt x="63334" y="56997"/>
                  </a:lnTo>
                  <a:lnTo>
                    <a:pt x="0" y="70561"/>
                  </a:lnTo>
                  <a:lnTo>
                    <a:pt x="133908" y="89573"/>
                  </a:lnTo>
                  <a:lnTo>
                    <a:pt x="3257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2059" y="3714750"/>
              <a:ext cx="941705" cy="442595"/>
            </a:xfrm>
            <a:custGeom>
              <a:avLst/>
              <a:gdLst/>
              <a:ahLst/>
              <a:cxnLst/>
              <a:rect l="l" t="t" r="r" b="b"/>
              <a:pathLst>
                <a:path w="941704" h="442595">
                  <a:moveTo>
                    <a:pt x="941590" y="0"/>
                  </a:moveTo>
                  <a:lnTo>
                    <a:pt x="0" y="44242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1712" y="4099967"/>
              <a:ext cx="133985" cy="90805"/>
            </a:xfrm>
            <a:custGeom>
              <a:avLst/>
              <a:gdLst/>
              <a:ahLst/>
              <a:cxnLst/>
              <a:rect l="l" t="t" r="r" b="b"/>
              <a:pathLst>
                <a:path w="133985" h="90804">
                  <a:moveTo>
                    <a:pt x="100710" y="0"/>
                  </a:moveTo>
                  <a:lnTo>
                    <a:pt x="0" y="90271"/>
                  </a:lnTo>
                  <a:lnTo>
                    <a:pt x="133769" y="70345"/>
                  </a:lnTo>
                  <a:lnTo>
                    <a:pt x="70345" y="57213"/>
                  </a:lnTo>
                  <a:lnTo>
                    <a:pt x="10071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4371" y="3098291"/>
              <a:ext cx="280670" cy="86360"/>
            </a:xfrm>
            <a:custGeom>
              <a:avLst/>
              <a:gdLst/>
              <a:ahLst/>
              <a:cxnLst/>
              <a:rect l="l" t="t" r="r" b="b"/>
              <a:pathLst>
                <a:path w="280670" h="86360">
                  <a:moveTo>
                    <a:pt x="0" y="85763"/>
                  </a:moveTo>
                  <a:lnTo>
                    <a:pt x="43544" y="60012"/>
                  </a:lnTo>
                  <a:lnTo>
                    <a:pt x="88733" y="38734"/>
                  </a:lnTo>
                  <a:lnTo>
                    <a:pt x="135296" y="22012"/>
                  </a:lnTo>
                  <a:lnTo>
                    <a:pt x="182966" y="9927"/>
                  </a:lnTo>
                  <a:lnTo>
                    <a:pt x="231475" y="2562"/>
                  </a:lnTo>
                  <a:lnTo>
                    <a:pt x="280555" y="0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148" y="4013227"/>
              <a:ext cx="218579" cy="22175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20255" y="3707891"/>
              <a:ext cx="87630" cy="274320"/>
            </a:xfrm>
            <a:custGeom>
              <a:avLst/>
              <a:gdLst/>
              <a:ahLst/>
              <a:cxnLst/>
              <a:rect l="l" t="t" r="r" b="b"/>
              <a:pathLst>
                <a:path w="87629" h="274320">
                  <a:moveTo>
                    <a:pt x="87096" y="0"/>
                  </a:moveTo>
                  <a:lnTo>
                    <a:pt x="84605" y="47961"/>
                  </a:lnTo>
                  <a:lnTo>
                    <a:pt x="77190" y="95376"/>
                  </a:lnTo>
                  <a:lnTo>
                    <a:pt x="64936" y="141984"/>
                  </a:lnTo>
                  <a:lnTo>
                    <a:pt x="47929" y="187519"/>
                  </a:lnTo>
                  <a:lnTo>
                    <a:pt x="26255" y="231719"/>
                  </a:lnTo>
                  <a:lnTo>
                    <a:pt x="0" y="274319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095655" y="3692642"/>
            <a:ext cx="860425" cy="8712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655"/>
              </a:spcBef>
            </a:pPr>
            <a:r>
              <a:rPr sz="1600" dirty="0">
                <a:latin typeface="Arial"/>
                <a:cs typeface="Arial"/>
              </a:rPr>
              <a:t>(30°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Symbol"/>
                <a:cs typeface="Symbol"/>
              </a:rPr>
              <a:t>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45"/>
              </a:spcBef>
            </a:pPr>
            <a:r>
              <a:rPr sz="2700" spc="-25" dirty="0">
                <a:latin typeface="Arial"/>
                <a:cs typeface="Arial"/>
              </a:rPr>
              <a:t>I</a:t>
            </a:r>
            <a:r>
              <a:rPr sz="2700" spc="-37" baseline="-20061" dirty="0">
                <a:latin typeface="Arial"/>
                <a:cs typeface="Arial"/>
              </a:rPr>
              <a:t>A</a:t>
            </a:r>
            <a:endParaRPr sz="2700" baseline="-20061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8483" y="3448240"/>
            <a:ext cx="970280" cy="101600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60"/>
              </a:spcBef>
            </a:pPr>
            <a:r>
              <a:rPr sz="2700" spc="-25" dirty="0">
                <a:latin typeface="Arial"/>
                <a:cs typeface="Arial"/>
              </a:rPr>
              <a:t>I</a:t>
            </a:r>
            <a:r>
              <a:rPr sz="2700" spc="-37" baseline="-20061" dirty="0">
                <a:latin typeface="Arial"/>
                <a:cs typeface="Arial"/>
              </a:rPr>
              <a:t>B</a:t>
            </a:r>
            <a:endParaRPr sz="2700" baseline="-20061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975"/>
              </a:spcBef>
            </a:pPr>
            <a:r>
              <a:rPr sz="1600" dirty="0">
                <a:latin typeface="Arial"/>
                <a:cs typeface="Arial"/>
              </a:rPr>
              <a:t>(30°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Symbol"/>
                <a:cs typeface="Symbol"/>
              </a:rPr>
              <a:t>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60170" y="2462402"/>
            <a:ext cx="575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(30°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Symbol"/>
                <a:cs typeface="Symbol"/>
              </a:rPr>
              <a:t>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613" y="71927"/>
            <a:ext cx="701332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Phasors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Source</a:t>
            </a:r>
            <a:r>
              <a:rPr spc="-4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Meter</a:t>
            </a:r>
          </a:p>
        </p:txBody>
      </p:sp>
      <p:sp>
        <p:nvSpPr>
          <p:cNvPr id="256" name="Footer Placeholder 255">
            <a:extLst>
              <a:ext uri="{FF2B5EF4-FFF2-40B4-BE49-F238E27FC236}">
                <a16:creationId xmlns:a16="http://schemas.microsoft.com/office/drawing/2014/main" id="{4C3E35A9-DB3F-1EC1-F177-844DEEAF0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55" name="object 25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048000" y="134169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6061" y="1447546"/>
            <a:ext cx="5842000" cy="2100580"/>
            <a:chOff x="1766061" y="1447546"/>
            <a:chExt cx="5842000" cy="2100580"/>
          </a:xfrm>
        </p:grpSpPr>
        <p:sp>
          <p:nvSpPr>
            <p:cNvPr id="5" name="object 5"/>
            <p:cNvSpPr/>
            <p:nvPr/>
          </p:nvSpPr>
          <p:spPr>
            <a:xfrm>
              <a:off x="1791461" y="3024378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1638" y="2475738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3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0969" y="2477262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9073" y="3192018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3335" y="3194303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9827" y="3083052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69">
                  <a:moveTo>
                    <a:pt x="0" y="128015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0891" y="3083052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7883" y="3194303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2059" y="3172968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2779776"/>
              <a:ext cx="496824" cy="1844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31714" y="3192018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3169" y="1764030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7323" y="177241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3816" y="1661160"/>
              <a:ext cx="135890" cy="128270"/>
            </a:xfrm>
            <a:custGeom>
              <a:avLst/>
              <a:gdLst/>
              <a:ahLst/>
              <a:cxnLst/>
              <a:rect l="l" t="t" r="r" b="b"/>
              <a:pathLst>
                <a:path w="135889" h="128269">
                  <a:moveTo>
                    <a:pt x="0" y="128015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7927" y="1661160"/>
              <a:ext cx="200025" cy="222885"/>
            </a:xfrm>
            <a:custGeom>
              <a:avLst/>
              <a:gdLst/>
              <a:ahLst/>
              <a:cxnLst/>
              <a:rect l="l" t="t" r="r" b="b"/>
              <a:pathLst>
                <a:path w="200025" h="222885">
                  <a:moveTo>
                    <a:pt x="0" y="0"/>
                  </a:moveTo>
                  <a:lnTo>
                    <a:pt x="199644" y="222504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71871" y="1772412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57572" y="1754124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7894" y="1764030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35601" y="1773174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8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1996440"/>
              <a:ext cx="496824" cy="1828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34077" y="2087118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39690" y="2090166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2382" y="2093214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287045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2480310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80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2554" y="2871978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69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2871978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2141" y="1756410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4">
                  <a:moveTo>
                    <a:pt x="1524" y="0"/>
                  </a:moveTo>
                  <a:lnTo>
                    <a:pt x="0" y="359664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2711" y="1453896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79"/>
                  </a:lnTo>
                  <a:lnTo>
                    <a:pt x="0" y="208787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79614" y="2640330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3353" y="1661922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0" y="0"/>
                  </a:moveTo>
                  <a:lnTo>
                    <a:pt x="64617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7713" y="16230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20617" y="3300222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3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23538" y="32613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79800" y="3313367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69110" y="1747773"/>
            <a:ext cx="1549400" cy="1470025"/>
            <a:chOff x="1769110" y="1747773"/>
            <a:chExt cx="1549400" cy="1470025"/>
          </a:xfrm>
        </p:grpSpPr>
        <p:sp>
          <p:nvSpPr>
            <p:cNvPr id="41" name="object 41"/>
            <p:cNvSpPr/>
            <p:nvPr/>
          </p:nvSpPr>
          <p:spPr>
            <a:xfrm>
              <a:off x="2265617" y="213017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7576" y="213600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61802" y="213021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46764" y="222992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4179" y="216593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2756" y="219208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3747" y="219785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05483" y="229183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41316" y="222784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47368" y="2018297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2114" y="237989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1231" y="238828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71721" y="248222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0802" y="244289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1676" y="244874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08094" y="241791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8845" y="254412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69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13024" y="246125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9686" y="2582417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8653" y="225236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544" y="226128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9453" y="235692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96868" y="229293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4203" y="231745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3691" y="232497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16171" y="242031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52544" y="235600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3085" y="240772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47995" y="239842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1968" y="2575968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19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87230" y="244352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54231" y="2501054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7343" y="234329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1957" y="233810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42878" y="238334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05186" y="244057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96524" y="257172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30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7993" y="2158124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66728" y="2153956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4667" y="220063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95684" y="209912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17809" y="209362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69917" y="225863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58630" y="213713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5629" y="210771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32126" y="2035301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99718" y="228138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55920" y="227619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96746" y="232287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9621" y="237881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54502" y="222025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11936" y="221492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50710" y="226095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3585" y="231690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414778" y="1917953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98470" y="2655569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06218" y="1997201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041398" y="2655569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15718" y="2568701"/>
              <a:ext cx="35560" cy="119380"/>
            </a:xfrm>
            <a:custGeom>
              <a:avLst/>
              <a:gdLst/>
              <a:ahLst/>
              <a:cxnLst/>
              <a:rect l="l" t="t" r="r" b="b"/>
              <a:pathLst>
                <a:path w="35560" h="119380">
                  <a:moveTo>
                    <a:pt x="0" y="118872"/>
                  </a:moveTo>
                  <a:lnTo>
                    <a:pt x="2712" y="73837"/>
                  </a:lnTo>
                  <a:lnTo>
                    <a:pt x="10145" y="36623"/>
                  </a:lnTo>
                  <a:lnTo>
                    <a:pt x="21243" y="1081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55342" y="2568690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126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9353"/>
                  </a:lnTo>
                  <a:lnTo>
                    <a:pt x="26315" y="34826"/>
                  </a:lnTo>
                  <a:lnTo>
                    <a:pt x="33823" y="72611"/>
                  </a:lnTo>
                  <a:lnTo>
                    <a:pt x="36576" y="1188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45610" y="2723459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14194" y="2681477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7242" y="2681477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93440" y="2570231"/>
              <a:ext cx="33655" cy="117475"/>
            </a:xfrm>
            <a:custGeom>
              <a:avLst/>
              <a:gdLst/>
              <a:ahLst/>
              <a:cxnLst/>
              <a:rect l="l" t="t" r="r" b="b"/>
              <a:pathLst>
                <a:path w="33655" h="117475">
                  <a:moveTo>
                    <a:pt x="0" y="117297"/>
                  </a:moveTo>
                  <a:lnTo>
                    <a:pt x="2727" y="72759"/>
                  </a:lnTo>
                  <a:lnTo>
                    <a:pt x="9883" y="36045"/>
                  </a:lnTo>
                  <a:lnTo>
                    <a:pt x="20473" y="10633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434590" y="2570214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126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9353"/>
                  </a:lnTo>
                  <a:lnTo>
                    <a:pt x="26315" y="34826"/>
                  </a:lnTo>
                  <a:lnTo>
                    <a:pt x="33823" y="72611"/>
                  </a:lnTo>
                  <a:lnTo>
                    <a:pt x="36576" y="1188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91924" y="2681472"/>
              <a:ext cx="74930" cy="121920"/>
            </a:xfrm>
            <a:custGeom>
              <a:avLst/>
              <a:gdLst/>
              <a:ahLst/>
              <a:cxnLst/>
              <a:rect l="l" t="t" r="r" b="b"/>
              <a:pathLst>
                <a:path w="74930" h="121919">
                  <a:moveTo>
                    <a:pt x="74663" y="0"/>
                  </a:moveTo>
                  <a:lnTo>
                    <a:pt x="74663" y="546"/>
                  </a:lnTo>
                  <a:lnTo>
                    <a:pt x="74675" y="1079"/>
                  </a:lnTo>
                  <a:lnTo>
                    <a:pt x="74675" y="1625"/>
                  </a:lnTo>
                  <a:lnTo>
                    <a:pt x="68806" y="48448"/>
                  </a:lnTo>
                  <a:lnTo>
                    <a:pt x="52801" y="86685"/>
                  </a:lnTo>
                  <a:lnTo>
                    <a:pt x="29064" y="112466"/>
                  </a:lnTo>
                  <a:lnTo>
                    <a:pt x="0" y="1219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4966" y="2679953"/>
              <a:ext cx="74930" cy="121920"/>
            </a:xfrm>
            <a:custGeom>
              <a:avLst/>
              <a:gdLst/>
              <a:ahLst/>
              <a:cxnLst/>
              <a:rect l="l" t="t" r="r" b="b"/>
              <a:pathLst>
                <a:path w="74930" h="121919">
                  <a:moveTo>
                    <a:pt x="74675" y="121920"/>
                  </a:moveTo>
                  <a:lnTo>
                    <a:pt x="45605" y="112466"/>
                  </a:lnTo>
                  <a:lnTo>
                    <a:pt x="21869" y="86683"/>
                  </a:lnTo>
                  <a:lnTo>
                    <a:pt x="5867" y="48442"/>
                  </a:lnTo>
                  <a:lnTo>
                    <a:pt x="0" y="1612"/>
                  </a:lnTo>
                  <a:lnTo>
                    <a:pt x="0" y="1079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32832" y="2687573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31186" y="2568701"/>
              <a:ext cx="35560" cy="119380"/>
            </a:xfrm>
            <a:custGeom>
              <a:avLst/>
              <a:gdLst/>
              <a:ahLst/>
              <a:cxnLst/>
              <a:rect l="l" t="t" r="r" b="b"/>
              <a:pathLst>
                <a:path w="35560" h="119380">
                  <a:moveTo>
                    <a:pt x="0" y="118872"/>
                  </a:moveTo>
                  <a:lnTo>
                    <a:pt x="2714" y="73812"/>
                  </a:lnTo>
                  <a:lnTo>
                    <a:pt x="10155" y="36585"/>
                  </a:lnTo>
                  <a:lnTo>
                    <a:pt x="21265" y="1078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69284" y="2567177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0"/>
                  </a:moveTo>
                  <a:lnTo>
                    <a:pt x="14121" y="9297"/>
                  </a:lnTo>
                  <a:lnTo>
                    <a:pt x="25693" y="34691"/>
                  </a:lnTo>
                  <a:lnTo>
                    <a:pt x="33563" y="72432"/>
                  </a:lnTo>
                  <a:lnTo>
                    <a:pt x="36576" y="11877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32710" y="267995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10434" y="2567181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48532" y="2568701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0"/>
                  </a:moveTo>
                  <a:lnTo>
                    <a:pt x="14239" y="9340"/>
                  </a:lnTo>
                  <a:lnTo>
                    <a:pt x="25865" y="34813"/>
                  </a:lnTo>
                  <a:lnTo>
                    <a:pt x="33702" y="72598"/>
                  </a:lnTo>
                  <a:lnTo>
                    <a:pt x="36576" y="1188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34239" y="2679953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05864" y="2681477"/>
              <a:ext cx="76200" cy="120650"/>
            </a:xfrm>
            <a:custGeom>
              <a:avLst/>
              <a:gdLst/>
              <a:ahLst/>
              <a:cxnLst/>
              <a:rect l="l" t="t" r="r" b="b"/>
              <a:pathLst>
                <a:path w="76200" h="120650">
                  <a:moveTo>
                    <a:pt x="76187" y="0"/>
                  </a:moveTo>
                  <a:lnTo>
                    <a:pt x="76199" y="533"/>
                  </a:lnTo>
                  <a:lnTo>
                    <a:pt x="76199" y="1079"/>
                  </a:lnTo>
                  <a:lnTo>
                    <a:pt x="76199" y="1638"/>
                  </a:lnTo>
                  <a:lnTo>
                    <a:pt x="70337" y="47861"/>
                  </a:lnTo>
                  <a:lnTo>
                    <a:pt x="54351" y="85610"/>
                  </a:lnTo>
                  <a:lnTo>
                    <a:pt x="30642" y="111062"/>
                  </a:lnTo>
                  <a:lnTo>
                    <a:pt x="1612" y="120396"/>
                  </a:lnTo>
                  <a:lnTo>
                    <a:pt x="1066" y="120396"/>
                  </a:lnTo>
                  <a:lnTo>
                    <a:pt x="533" y="120383"/>
                  </a:lnTo>
                  <a:lnTo>
                    <a:pt x="0" y="12035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8906" y="2650996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117246" y="42672"/>
                  </a:moveTo>
                  <a:lnTo>
                    <a:pt x="71500" y="39775"/>
                  </a:lnTo>
                  <a:lnTo>
                    <a:pt x="34243" y="32221"/>
                  </a:lnTo>
                  <a:lnTo>
                    <a:pt x="9177" y="21117"/>
                  </a:lnTo>
                  <a:lnTo>
                    <a:pt x="0" y="7569"/>
                  </a:lnTo>
                  <a:lnTo>
                    <a:pt x="0" y="5029"/>
                  </a:lnTo>
                  <a:lnTo>
                    <a:pt x="939" y="2489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29306" y="2689097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74212" y="257327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13838" y="2568690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126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9353"/>
                  </a:lnTo>
                  <a:lnTo>
                    <a:pt x="26315" y="34826"/>
                  </a:lnTo>
                  <a:lnTo>
                    <a:pt x="33823" y="72611"/>
                  </a:lnTo>
                  <a:lnTo>
                    <a:pt x="36576" y="1188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74214" y="267995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5743" y="2679953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53462" y="2568701"/>
              <a:ext cx="35560" cy="119380"/>
            </a:xfrm>
            <a:custGeom>
              <a:avLst/>
              <a:gdLst/>
              <a:ahLst/>
              <a:cxnLst/>
              <a:rect l="l" t="t" r="r" b="b"/>
              <a:pathLst>
                <a:path w="35560" h="119380">
                  <a:moveTo>
                    <a:pt x="0" y="118872"/>
                  </a:moveTo>
                  <a:lnTo>
                    <a:pt x="2714" y="73812"/>
                  </a:lnTo>
                  <a:lnTo>
                    <a:pt x="10155" y="36585"/>
                  </a:lnTo>
                  <a:lnTo>
                    <a:pt x="21265" y="1078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91560" y="2567177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0"/>
                  </a:moveTo>
                  <a:lnTo>
                    <a:pt x="14121" y="9297"/>
                  </a:lnTo>
                  <a:lnTo>
                    <a:pt x="25693" y="34691"/>
                  </a:lnTo>
                  <a:lnTo>
                    <a:pt x="33563" y="72432"/>
                  </a:lnTo>
                  <a:lnTo>
                    <a:pt x="36576" y="11877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53462" y="267995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4991" y="2679953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53590" y="269366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23794" y="268909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07108" y="2666999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2666999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76372" y="2663951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2663951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84120" y="19857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31242" y="0"/>
                  </a:moveTo>
                  <a:lnTo>
                    <a:pt x="19079" y="2095"/>
                  </a:lnTo>
                  <a:lnTo>
                    <a:pt x="9148" y="7810"/>
                  </a:lnTo>
                  <a:lnTo>
                    <a:pt x="2454" y="16287"/>
                  </a:lnTo>
                  <a:lnTo>
                    <a:pt x="0" y="26670"/>
                  </a:lnTo>
                  <a:lnTo>
                    <a:pt x="2454" y="37052"/>
                  </a:lnTo>
                  <a:lnTo>
                    <a:pt x="9148" y="45529"/>
                  </a:lnTo>
                  <a:lnTo>
                    <a:pt x="19079" y="51244"/>
                  </a:lnTo>
                  <a:lnTo>
                    <a:pt x="31242" y="53340"/>
                  </a:lnTo>
                  <a:lnTo>
                    <a:pt x="43404" y="51244"/>
                  </a:lnTo>
                  <a:lnTo>
                    <a:pt x="53335" y="45529"/>
                  </a:lnTo>
                  <a:lnTo>
                    <a:pt x="60029" y="37052"/>
                  </a:lnTo>
                  <a:lnTo>
                    <a:pt x="62484" y="26670"/>
                  </a:lnTo>
                  <a:lnTo>
                    <a:pt x="60029" y="16287"/>
                  </a:lnTo>
                  <a:lnTo>
                    <a:pt x="53335" y="7810"/>
                  </a:lnTo>
                  <a:lnTo>
                    <a:pt x="43404" y="209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19857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0" y="26670"/>
                  </a:moveTo>
                  <a:lnTo>
                    <a:pt x="2454" y="16287"/>
                  </a:lnTo>
                  <a:lnTo>
                    <a:pt x="9148" y="7810"/>
                  </a:lnTo>
                  <a:lnTo>
                    <a:pt x="19079" y="2095"/>
                  </a:lnTo>
                  <a:lnTo>
                    <a:pt x="31242" y="0"/>
                  </a:lnTo>
                  <a:lnTo>
                    <a:pt x="43404" y="2095"/>
                  </a:lnTo>
                  <a:lnTo>
                    <a:pt x="53335" y="7810"/>
                  </a:lnTo>
                  <a:lnTo>
                    <a:pt x="60029" y="16287"/>
                  </a:lnTo>
                  <a:lnTo>
                    <a:pt x="62484" y="26670"/>
                  </a:lnTo>
                  <a:lnTo>
                    <a:pt x="60029" y="37052"/>
                  </a:lnTo>
                  <a:lnTo>
                    <a:pt x="53335" y="45529"/>
                  </a:lnTo>
                  <a:lnTo>
                    <a:pt x="43404" y="51244"/>
                  </a:lnTo>
                  <a:lnTo>
                    <a:pt x="31242" y="53340"/>
                  </a:lnTo>
                  <a:lnTo>
                    <a:pt x="19079" y="51244"/>
                  </a:lnTo>
                  <a:lnTo>
                    <a:pt x="9148" y="45529"/>
                  </a:lnTo>
                  <a:lnTo>
                    <a:pt x="245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15362" y="1773173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96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45713" y="2704337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94510" y="2711957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06702" y="283082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202691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80410" y="2823209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3155950" y="244024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746173" y="240686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22449" y="171626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2" name="object 1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1836160"/>
            <a:ext cx="261192" cy="269946"/>
          </a:xfrm>
          <a:prstGeom prst="rect">
            <a:avLst/>
          </a:prstGeom>
        </p:spPr>
      </p:pic>
      <p:sp>
        <p:nvSpPr>
          <p:cNvPr id="143" name="object 143"/>
          <p:cNvSpPr txBox="1"/>
          <p:nvPr/>
        </p:nvSpPr>
        <p:spPr>
          <a:xfrm>
            <a:off x="1322387" y="1703641"/>
            <a:ext cx="511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A-B-</a:t>
            </a:r>
            <a:r>
              <a:rPr sz="1400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56112" y="149250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182420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261310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319740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1737360"/>
            <a:ext cx="3203575" cy="1485900"/>
            <a:chOff x="4390644" y="1737360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2471166"/>
              <a:ext cx="45720" cy="67310"/>
            </a:xfrm>
            <a:custGeom>
              <a:avLst/>
              <a:gdLst/>
              <a:ahLst/>
              <a:cxnLst/>
              <a:rect l="l" t="t" r="r" b="b"/>
              <a:pathLst>
                <a:path w="45720" h="67310">
                  <a:moveTo>
                    <a:pt x="45720" y="67055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2471166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236448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2364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2294382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2294382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216484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0" y="0"/>
                  </a:moveTo>
                  <a:lnTo>
                    <a:pt x="45720" y="7010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2225802"/>
              <a:ext cx="102235" cy="9525"/>
            </a:xfrm>
            <a:custGeom>
              <a:avLst/>
              <a:gdLst/>
              <a:ahLst/>
              <a:cxnLst/>
              <a:rect l="l" t="t" r="r" b="b"/>
              <a:pathLst>
                <a:path w="102234" h="9525">
                  <a:moveTo>
                    <a:pt x="0" y="9144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2225802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2094738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2545842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2157222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45720" y="0"/>
                  </a:moveTo>
                  <a:lnTo>
                    <a:pt x="0" y="6858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2225802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2259330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2259330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2327910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2327910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5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2471166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2399538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5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2399538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2097786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2529078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2594610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2516886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2516886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2518410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19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2518410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19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2519934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2603754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5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2603754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2519934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2594610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2603754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5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258105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258105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09030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09030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259354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259354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2455926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1737360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2447544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8264" y="3157727"/>
              <a:ext cx="76200" cy="65532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17703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285936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217996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855978" y="5769560"/>
            <a:ext cx="99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Source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604775" y="3699509"/>
            <a:ext cx="1306195" cy="882015"/>
            <a:chOff x="1604775" y="3699509"/>
            <a:chExt cx="1306195" cy="882015"/>
          </a:xfrm>
        </p:grpSpPr>
        <p:sp>
          <p:nvSpPr>
            <p:cNvPr id="197" name="object 197"/>
            <p:cNvSpPr/>
            <p:nvPr/>
          </p:nvSpPr>
          <p:spPr>
            <a:xfrm>
              <a:off x="1630679" y="4543132"/>
              <a:ext cx="1203960" cy="1905"/>
            </a:xfrm>
            <a:custGeom>
              <a:avLst/>
              <a:gdLst/>
              <a:ahLst/>
              <a:cxnLst/>
              <a:rect l="l" t="t" r="r" b="b"/>
              <a:pathLst>
                <a:path w="1203960" h="1904">
                  <a:moveTo>
                    <a:pt x="0" y="1435"/>
                  </a:moveTo>
                  <a:lnTo>
                    <a:pt x="1203960" y="0"/>
                  </a:lnTo>
                </a:path>
              </a:pathLst>
            </a:custGeom>
            <a:ln w="12699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783789" y="4505101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850" y="38036"/>
                  </a:lnTo>
                  <a:lnTo>
                    <a:pt x="101" y="76200"/>
                  </a:lnTo>
                  <a:lnTo>
                    <a:pt x="127050" y="37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43633" y="3777233"/>
              <a:ext cx="0" cy="782320"/>
            </a:xfrm>
            <a:custGeom>
              <a:avLst/>
              <a:gdLst/>
              <a:ahLst/>
              <a:cxnLst/>
              <a:rect l="l" t="t" r="r" b="b"/>
              <a:pathLst>
                <a:path h="782320">
                  <a:moveTo>
                    <a:pt x="0" y="7818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04775" y="3699509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5" h="129539">
                  <a:moveTo>
                    <a:pt x="38862" y="0"/>
                  </a:moveTo>
                  <a:lnTo>
                    <a:pt x="0" y="129540"/>
                  </a:lnTo>
                  <a:lnTo>
                    <a:pt x="38862" y="77724"/>
                  </a:lnTo>
                  <a:lnTo>
                    <a:pt x="77724" y="129540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2546350" y="4201572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774825" y="3597751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844929" y="3745580"/>
            <a:ext cx="1479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2343150" y="4947126"/>
            <a:ext cx="259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I</a:t>
            </a:r>
            <a:r>
              <a:rPr sz="1950" spc="-37" baseline="-21367" dirty="0"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27062" y="3549110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AC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212850" y="5458872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CB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938018" y="3369564"/>
            <a:ext cx="1426845" cy="2360930"/>
            <a:chOff x="938018" y="3369564"/>
            <a:chExt cx="1426845" cy="2360930"/>
          </a:xfrm>
        </p:grpSpPr>
        <p:sp>
          <p:nvSpPr>
            <p:cNvPr id="208" name="object 208"/>
            <p:cNvSpPr/>
            <p:nvPr/>
          </p:nvSpPr>
          <p:spPr>
            <a:xfrm>
              <a:off x="1023912" y="3436531"/>
              <a:ext cx="599440" cy="1103630"/>
            </a:xfrm>
            <a:custGeom>
              <a:avLst/>
              <a:gdLst/>
              <a:ahLst/>
              <a:cxnLst/>
              <a:rect l="l" t="t" r="r" b="b"/>
              <a:pathLst>
                <a:path w="599440" h="1103629">
                  <a:moveTo>
                    <a:pt x="599147" y="11034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7549" y="3369564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5" h="130175">
                  <a:moveTo>
                    <a:pt x="0" y="0"/>
                  </a:moveTo>
                  <a:lnTo>
                    <a:pt x="27114" y="129794"/>
                  </a:lnTo>
                  <a:lnTo>
                    <a:pt x="36360" y="66967"/>
                  </a:lnTo>
                  <a:lnTo>
                    <a:pt x="94081" y="93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34681" y="4561332"/>
              <a:ext cx="600710" cy="1102360"/>
            </a:xfrm>
            <a:custGeom>
              <a:avLst/>
              <a:gdLst/>
              <a:ahLst/>
              <a:cxnLst/>
              <a:rect l="l" t="t" r="r" b="b"/>
              <a:pathLst>
                <a:path w="600710" h="1102360">
                  <a:moveTo>
                    <a:pt x="600570" y="0"/>
                  </a:moveTo>
                  <a:lnTo>
                    <a:pt x="0" y="1102004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98218" y="5600489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5" h="130175">
                  <a:moveTo>
                    <a:pt x="27317" y="0"/>
                  </a:moveTo>
                  <a:lnTo>
                    <a:pt x="0" y="129755"/>
                  </a:lnTo>
                  <a:lnTo>
                    <a:pt x="94221" y="36461"/>
                  </a:lnTo>
                  <a:lnTo>
                    <a:pt x="36461" y="62839"/>
                  </a:lnTo>
                  <a:lnTo>
                    <a:pt x="27317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63446" y="4034790"/>
              <a:ext cx="633095" cy="351155"/>
            </a:xfrm>
            <a:custGeom>
              <a:avLst/>
              <a:gdLst/>
              <a:ahLst/>
              <a:cxnLst/>
              <a:rect l="l" t="t" r="r" b="b"/>
              <a:pathLst>
                <a:path w="633094" h="351154">
                  <a:moveTo>
                    <a:pt x="0" y="0"/>
                  </a:moveTo>
                  <a:lnTo>
                    <a:pt x="633056" y="35093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232348" y="4326604"/>
              <a:ext cx="132715" cy="97155"/>
            </a:xfrm>
            <a:custGeom>
              <a:avLst/>
              <a:gdLst/>
              <a:ahLst/>
              <a:cxnLst/>
              <a:rect l="l" t="t" r="r" b="b"/>
              <a:pathLst>
                <a:path w="132714" h="97154">
                  <a:moveTo>
                    <a:pt x="37680" y="0"/>
                  </a:moveTo>
                  <a:lnTo>
                    <a:pt x="64160" y="59118"/>
                  </a:lnTo>
                  <a:lnTo>
                    <a:pt x="0" y="67983"/>
                  </a:lnTo>
                  <a:lnTo>
                    <a:pt x="132130" y="96799"/>
                  </a:lnTo>
                  <a:lnTo>
                    <a:pt x="3768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05624" y="4551426"/>
              <a:ext cx="633730" cy="359410"/>
            </a:xfrm>
            <a:custGeom>
              <a:avLst/>
              <a:gdLst/>
              <a:ahLst/>
              <a:cxnLst/>
              <a:rect l="l" t="t" r="r" b="b"/>
              <a:pathLst>
                <a:path w="633730" h="359410">
                  <a:moveTo>
                    <a:pt x="633437" y="0"/>
                  </a:moveTo>
                  <a:lnTo>
                    <a:pt x="0" y="35941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38018" y="4851458"/>
              <a:ext cx="132080" cy="97790"/>
            </a:xfrm>
            <a:custGeom>
              <a:avLst/>
              <a:gdLst/>
              <a:ahLst/>
              <a:cxnLst/>
              <a:rect l="l" t="t" r="r" b="b"/>
              <a:pathLst>
                <a:path w="132080" h="97789">
                  <a:moveTo>
                    <a:pt x="93484" y="0"/>
                  </a:moveTo>
                  <a:lnTo>
                    <a:pt x="0" y="97726"/>
                  </a:lnTo>
                  <a:lnTo>
                    <a:pt x="131851" y="67602"/>
                  </a:lnTo>
                  <a:lnTo>
                    <a:pt x="67602" y="59372"/>
                  </a:lnTo>
                  <a:lnTo>
                    <a:pt x="9348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391412" y="4081268"/>
              <a:ext cx="228600" cy="60960"/>
            </a:xfrm>
            <a:custGeom>
              <a:avLst/>
              <a:gdLst/>
              <a:ahLst/>
              <a:cxnLst/>
              <a:rect l="l" t="t" r="r" b="b"/>
              <a:pathLst>
                <a:path w="228600" h="60960">
                  <a:moveTo>
                    <a:pt x="0" y="60731"/>
                  </a:moveTo>
                  <a:lnTo>
                    <a:pt x="42742" y="39265"/>
                  </a:lnTo>
                  <a:lnTo>
                    <a:pt x="87340" y="22360"/>
                  </a:lnTo>
                  <a:lnTo>
                    <a:pt x="133420" y="10115"/>
                  </a:lnTo>
                  <a:lnTo>
                    <a:pt x="180606" y="2629"/>
                  </a:lnTo>
                  <a:lnTo>
                    <a:pt x="228523" y="0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51939" y="4782455"/>
              <a:ext cx="172720" cy="163830"/>
            </a:xfrm>
            <a:custGeom>
              <a:avLst/>
              <a:gdLst/>
              <a:ahLst/>
              <a:cxnLst/>
              <a:rect l="l" t="t" r="r" b="b"/>
              <a:pathLst>
                <a:path w="172719" h="163829">
                  <a:moveTo>
                    <a:pt x="172491" y="163652"/>
                  </a:moveTo>
                  <a:lnTo>
                    <a:pt x="131464" y="138112"/>
                  </a:lnTo>
                  <a:lnTo>
                    <a:pt x="93415" y="108705"/>
                  </a:lnTo>
                  <a:lnTo>
                    <a:pt x="58630" y="75703"/>
                  </a:lnTo>
                  <a:lnTo>
                    <a:pt x="27396" y="3937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1978" y="4538472"/>
              <a:ext cx="72669" cy="243814"/>
            </a:xfrm>
            <a:prstGeom prst="rect">
              <a:avLst/>
            </a:prstGeom>
          </p:spPr>
        </p:pic>
      </p:grpSp>
      <p:sp>
        <p:nvSpPr>
          <p:cNvPr id="219" name="object 219"/>
          <p:cNvSpPr txBox="1"/>
          <p:nvPr/>
        </p:nvSpPr>
        <p:spPr>
          <a:xfrm>
            <a:off x="711200" y="4475638"/>
            <a:ext cx="66230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I</a:t>
            </a:r>
            <a:r>
              <a:rPr sz="1950" spc="-37" baseline="-21367" dirty="0">
                <a:latin typeface="Arial"/>
                <a:cs typeface="Arial"/>
              </a:rPr>
              <a:t>B</a:t>
            </a:r>
            <a:endParaRPr sz="1950" baseline="-213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70"/>
              </a:spcBef>
            </a:pPr>
            <a:r>
              <a:rPr sz="1200" dirty="0">
                <a:latin typeface="Arial"/>
                <a:cs typeface="Arial"/>
              </a:rPr>
              <a:t>(30°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Symbol"/>
                <a:cs typeface="Symbol"/>
              </a:rPr>
              <a:t></a:t>
            </a:r>
            <a:r>
              <a:rPr sz="1200" spc="-2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203325" y="3373629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(30°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Symbol"/>
                <a:cs typeface="Symbol"/>
              </a:rPr>
              <a:t></a:t>
            </a:r>
            <a:r>
              <a:rPr sz="1200" spc="-2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179637" y="4584891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(30°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Symbol"/>
                <a:cs typeface="Symbol"/>
              </a:rPr>
              <a:t></a:t>
            </a:r>
            <a:r>
              <a:rPr sz="1200" spc="-2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6202681" y="3664458"/>
            <a:ext cx="1912620" cy="2041525"/>
            <a:chOff x="6202681" y="3664458"/>
            <a:chExt cx="1912620" cy="2041525"/>
          </a:xfrm>
        </p:grpSpPr>
        <p:sp>
          <p:nvSpPr>
            <p:cNvPr id="223" name="object 223"/>
            <p:cNvSpPr/>
            <p:nvPr/>
          </p:nvSpPr>
          <p:spPr>
            <a:xfrm>
              <a:off x="6833615" y="4508081"/>
              <a:ext cx="1205865" cy="1905"/>
            </a:xfrm>
            <a:custGeom>
              <a:avLst/>
              <a:gdLst/>
              <a:ahLst/>
              <a:cxnLst/>
              <a:rect l="l" t="t" r="r" b="b"/>
              <a:pathLst>
                <a:path w="1205865" h="1904">
                  <a:moveTo>
                    <a:pt x="0" y="1435"/>
                  </a:moveTo>
                  <a:lnTo>
                    <a:pt x="1205484" y="0"/>
                  </a:lnTo>
                </a:path>
              </a:pathLst>
            </a:custGeom>
            <a:ln w="12699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988249" y="4470049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0" y="0"/>
                  </a:moveTo>
                  <a:lnTo>
                    <a:pt x="50850" y="38036"/>
                  </a:lnTo>
                  <a:lnTo>
                    <a:pt x="101" y="76200"/>
                  </a:lnTo>
                  <a:lnTo>
                    <a:pt x="127050" y="37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848093" y="3742182"/>
              <a:ext cx="0" cy="782320"/>
            </a:xfrm>
            <a:custGeom>
              <a:avLst/>
              <a:gdLst/>
              <a:ahLst/>
              <a:cxnLst/>
              <a:rect l="l" t="t" r="r" b="b"/>
              <a:pathLst>
                <a:path h="782320">
                  <a:moveTo>
                    <a:pt x="0" y="7818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809235" y="3664458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1" y="0"/>
                  </a:moveTo>
                  <a:lnTo>
                    <a:pt x="0" y="129540"/>
                  </a:lnTo>
                  <a:lnTo>
                    <a:pt x="38861" y="77724"/>
                  </a:lnTo>
                  <a:lnTo>
                    <a:pt x="77723" y="129540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239103" y="4535424"/>
              <a:ext cx="600710" cy="1103630"/>
            </a:xfrm>
            <a:custGeom>
              <a:avLst/>
              <a:gdLst/>
              <a:ahLst/>
              <a:cxnLst/>
              <a:rect l="l" t="t" r="r" b="b"/>
              <a:pathLst>
                <a:path w="600709" h="1103629">
                  <a:moveTo>
                    <a:pt x="600608" y="0"/>
                  </a:moveTo>
                  <a:lnTo>
                    <a:pt x="0" y="1103503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202681" y="5576098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4" h="130175">
                  <a:moveTo>
                    <a:pt x="27241" y="0"/>
                  </a:moveTo>
                  <a:lnTo>
                    <a:pt x="0" y="129755"/>
                  </a:lnTo>
                  <a:lnTo>
                    <a:pt x="94170" y="36423"/>
                  </a:lnTo>
                  <a:lnTo>
                    <a:pt x="36423" y="62826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51141" y="4517898"/>
              <a:ext cx="633095" cy="351155"/>
            </a:xfrm>
            <a:custGeom>
              <a:avLst/>
              <a:gdLst/>
              <a:ahLst/>
              <a:cxnLst/>
              <a:rect l="l" t="t" r="r" b="b"/>
              <a:pathLst>
                <a:path w="633095" h="351154">
                  <a:moveTo>
                    <a:pt x="0" y="0"/>
                  </a:moveTo>
                  <a:lnTo>
                    <a:pt x="633056" y="35093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420044" y="4809712"/>
              <a:ext cx="132715" cy="97155"/>
            </a:xfrm>
            <a:custGeom>
              <a:avLst/>
              <a:gdLst/>
              <a:ahLst/>
              <a:cxnLst/>
              <a:rect l="l" t="t" r="r" b="b"/>
              <a:pathLst>
                <a:path w="132715" h="97154">
                  <a:moveTo>
                    <a:pt x="37680" y="0"/>
                  </a:moveTo>
                  <a:lnTo>
                    <a:pt x="64160" y="59118"/>
                  </a:lnTo>
                  <a:lnTo>
                    <a:pt x="0" y="67983"/>
                  </a:lnTo>
                  <a:lnTo>
                    <a:pt x="132130" y="96799"/>
                  </a:lnTo>
                  <a:lnTo>
                    <a:pt x="3768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4095" y="4029430"/>
              <a:ext cx="214858" cy="7396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438" y="4503420"/>
              <a:ext cx="72669" cy="243814"/>
            </a:xfrm>
            <a:prstGeom prst="rect">
              <a:avLst/>
            </a:prstGeom>
          </p:spPr>
        </p:pic>
      </p:grpSp>
      <p:sp>
        <p:nvSpPr>
          <p:cNvPr id="233" name="object 233"/>
          <p:cNvSpPr txBox="1"/>
          <p:nvPr/>
        </p:nvSpPr>
        <p:spPr>
          <a:xfrm>
            <a:off x="7902573" y="4090447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523037" y="3407251"/>
            <a:ext cx="96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593141" y="3555080"/>
            <a:ext cx="1479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283139" y="4778848"/>
            <a:ext cx="855980" cy="107696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465"/>
              </a:spcBef>
            </a:pPr>
            <a:r>
              <a:rPr sz="2000" spc="-25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r>
              <a:rPr sz="1950" spc="-37" baseline="-21367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635"/>
              </a:spcBef>
            </a:pPr>
            <a:r>
              <a:rPr sz="2400" spc="-10" dirty="0">
                <a:solidFill>
                  <a:srgbClr val="704400"/>
                </a:solidFill>
                <a:latin typeface="Arial"/>
                <a:cs typeface="Arial"/>
              </a:rPr>
              <a:t>Meter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768975" y="5047711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CB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6842506" y="3334518"/>
            <a:ext cx="641985" cy="1175385"/>
            <a:chOff x="6842506" y="3334518"/>
            <a:chExt cx="641985" cy="1175385"/>
          </a:xfrm>
        </p:grpSpPr>
        <p:sp>
          <p:nvSpPr>
            <p:cNvPr id="239" name="object 239"/>
            <p:cNvSpPr/>
            <p:nvPr/>
          </p:nvSpPr>
          <p:spPr>
            <a:xfrm>
              <a:off x="6848856" y="3401453"/>
              <a:ext cx="599440" cy="1102360"/>
            </a:xfrm>
            <a:custGeom>
              <a:avLst/>
              <a:gdLst/>
              <a:ahLst/>
              <a:cxnLst/>
              <a:rect l="l" t="t" r="r" b="b"/>
              <a:pathLst>
                <a:path w="599440" h="1102360">
                  <a:moveTo>
                    <a:pt x="0" y="1101966"/>
                  </a:moveTo>
                  <a:lnTo>
                    <a:pt x="599109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90235" y="3334518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5" h="130175">
                  <a:moveTo>
                    <a:pt x="94132" y="0"/>
                  </a:moveTo>
                  <a:lnTo>
                    <a:pt x="0" y="93370"/>
                  </a:lnTo>
                  <a:lnTo>
                    <a:pt x="57734" y="66941"/>
                  </a:lnTo>
                  <a:lnTo>
                    <a:pt x="66941" y="129768"/>
                  </a:lnTo>
                  <a:lnTo>
                    <a:pt x="94132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7464423" y="3576097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373939" y="4554729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r>
              <a:rPr sz="1200" spc="5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232525" y="3860990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-</a:t>
            </a:r>
            <a:r>
              <a:rPr sz="1200" spc="1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6717986" y="4114520"/>
            <a:ext cx="487045" cy="681990"/>
            <a:chOff x="6717986" y="4114520"/>
            <a:chExt cx="487045" cy="681990"/>
          </a:xfrm>
        </p:grpSpPr>
        <p:sp>
          <p:nvSpPr>
            <p:cNvPr id="245" name="object 245"/>
            <p:cNvSpPr/>
            <p:nvPr/>
          </p:nvSpPr>
          <p:spPr>
            <a:xfrm>
              <a:off x="6724336" y="4120870"/>
              <a:ext cx="394335" cy="162560"/>
            </a:xfrm>
            <a:custGeom>
              <a:avLst/>
              <a:gdLst/>
              <a:ahLst/>
              <a:cxnLst/>
              <a:rect l="l" t="t" r="r" b="b"/>
              <a:pathLst>
                <a:path w="394334" h="162560">
                  <a:moveTo>
                    <a:pt x="0" y="32083"/>
                  </a:moveTo>
                  <a:lnTo>
                    <a:pt x="15148" y="14143"/>
                  </a:lnTo>
                  <a:lnTo>
                    <a:pt x="47566" y="3363"/>
                  </a:lnTo>
                  <a:lnTo>
                    <a:pt x="93739" y="0"/>
                  </a:lnTo>
                  <a:lnTo>
                    <a:pt x="150154" y="4310"/>
                  </a:lnTo>
                  <a:lnTo>
                    <a:pt x="213296" y="16551"/>
                  </a:lnTo>
                  <a:lnTo>
                    <a:pt x="274792" y="35383"/>
                  </a:lnTo>
                  <a:lnTo>
                    <a:pt x="326625" y="58060"/>
                  </a:lnTo>
                  <a:lnTo>
                    <a:pt x="365812" y="82707"/>
                  </a:lnTo>
                  <a:lnTo>
                    <a:pt x="394322" y="130406"/>
                  </a:lnTo>
                  <a:lnTo>
                    <a:pt x="379175" y="148347"/>
                  </a:lnTo>
                  <a:lnTo>
                    <a:pt x="346760" y="159127"/>
                  </a:lnTo>
                  <a:lnTo>
                    <a:pt x="300590" y="162490"/>
                  </a:lnTo>
                  <a:lnTo>
                    <a:pt x="244179" y="158179"/>
                  </a:lnTo>
                  <a:lnTo>
                    <a:pt x="181038" y="145939"/>
                  </a:lnTo>
                  <a:lnTo>
                    <a:pt x="119542" y="127101"/>
                  </a:lnTo>
                  <a:lnTo>
                    <a:pt x="67708" y="104420"/>
                  </a:lnTo>
                  <a:lnTo>
                    <a:pt x="28519" y="79773"/>
                  </a:lnTo>
                  <a:lnTo>
                    <a:pt x="0" y="32083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025452" y="4401490"/>
              <a:ext cx="173355" cy="389255"/>
            </a:xfrm>
            <a:custGeom>
              <a:avLst/>
              <a:gdLst/>
              <a:ahLst/>
              <a:cxnLst/>
              <a:rect l="l" t="t" r="r" b="b"/>
              <a:pathLst>
                <a:path w="173354" h="389254">
                  <a:moveTo>
                    <a:pt x="22786" y="174828"/>
                  </a:moveTo>
                  <a:lnTo>
                    <a:pt x="44817" y="114403"/>
                  </a:lnTo>
                  <a:lnTo>
                    <a:pt x="70178" y="63826"/>
                  </a:lnTo>
                  <a:lnTo>
                    <a:pt x="96842" y="25980"/>
                  </a:lnTo>
                  <a:lnTo>
                    <a:pt x="145963" y="0"/>
                  </a:lnTo>
                  <a:lnTo>
                    <a:pt x="163083" y="16069"/>
                  </a:lnTo>
                  <a:lnTo>
                    <a:pt x="172151" y="49005"/>
                  </a:lnTo>
                  <a:lnTo>
                    <a:pt x="173093" y="95289"/>
                  </a:lnTo>
                  <a:lnTo>
                    <a:pt x="165836" y="151400"/>
                  </a:lnTo>
                  <a:lnTo>
                    <a:pt x="150306" y="213817"/>
                  </a:lnTo>
                  <a:lnTo>
                    <a:pt x="128280" y="274242"/>
                  </a:lnTo>
                  <a:lnTo>
                    <a:pt x="102920" y="324818"/>
                  </a:lnTo>
                  <a:lnTo>
                    <a:pt x="76256" y="362665"/>
                  </a:lnTo>
                  <a:lnTo>
                    <a:pt x="27142" y="388645"/>
                  </a:lnTo>
                  <a:lnTo>
                    <a:pt x="10015" y="372575"/>
                  </a:lnTo>
                  <a:lnTo>
                    <a:pt x="943" y="339635"/>
                  </a:lnTo>
                  <a:lnTo>
                    <a:pt x="0" y="293350"/>
                  </a:lnTo>
                  <a:lnTo>
                    <a:pt x="7256" y="237240"/>
                  </a:lnTo>
                  <a:lnTo>
                    <a:pt x="22786" y="174828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813803" y="41544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55" y="1975"/>
                  </a:lnTo>
                  <a:lnTo>
                    <a:pt x="7362" y="7362"/>
                  </a:lnTo>
                  <a:lnTo>
                    <a:pt x="1975" y="15355"/>
                  </a:lnTo>
                  <a:lnTo>
                    <a:pt x="0" y="25145"/>
                  </a:lnTo>
                  <a:lnTo>
                    <a:pt x="1975" y="34936"/>
                  </a:lnTo>
                  <a:lnTo>
                    <a:pt x="7362" y="42929"/>
                  </a:lnTo>
                  <a:lnTo>
                    <a:pt x="15355" y="48316"/>
                  </a:lnTo>
                  <a:lnTo>
                    <a:pt x="25146" y="50291"/>
                  </a:lnTo>
                  <a:lnTo>
                    <a:pt x="34936" y="48316"/>
                  </a:lnTo>
                  <a:lnTo>
                    <a:pt x="42929" y="42929"/>
                  </a:lnTo>
                  <a:lnTo>
                    <a:pt x="48316" y="34936"/>
                  </a:lnTo>
                  <a:lnTo>
                    <a:pt x="50292" y="25145"/>
                  </a:lnTo>
                  <a:lnTo>
                    <a:pt x="48316" y="15355"/>
                  </a:lnTo>
                  <a:lnTo>
                    <a:pt x="42929" y="7362"/>
                  </a:lnTo>
                  <a:lnTo>
                    <a:pt x="34936" y="197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813803" y="41544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145"/>
                  </a:moveTo>
                  <a:lnTo>
                    <a:pt x="1975" y="15355"/>
                  </a:lnTo>
                  <a:lnTo>
                    <a:pt x="7362" y="7362"/>
                  </a:lnTo>
                  <a:lnTo>
                    <a:pt x="15355" y="1975"/>
                  </a:lnTo>
                  <a:lnTo>
                    <a:pt x="25146" y="0"/>
                  </a:lnTo>
                  <a:lnTo>
                    <a:pt x="34936" y="1975"/>
                  </a:lnTo>
                  <a:lnTo>
                    <a:pt x="42929" y="7362"/>
                  </a:lnTo>
                  <a:lnTo>
                    <a:pt x="48316" y="15355"/>
                  </a:lnTo>
                  <a:lnTo>
                    <a:pt x="50292" y="25145"/>
                  </a:lnTo>
                  <a:lnTo>
                    <a:pt x="48316" y="34936"/>
                  </a:lnTo>
                  <a:lnTo>
                    <a:pt x="42929" y="42929"/>
                  </a:lnTo>
                  <a:lnTo>
                    <a:pt x="34936" y="48316"/>
                  </a:lnTo>
                  <a:lnTo>
                    <a:pt x="25146" y="50291"/>
                  </a:lnTo>
                  <a:lnTo>
                    <a:pt x="15355" y="48316"/>
                  </a:lnTo>
                  <a:lnTo>
                    <a:pt x="7362" y="42929"/>
                  </a:lnTo>
                  <a:lnTo>
                    <a:pt x="1975" y="34936"/>
                  </a:lnTo>
                  <a:lnTo>
                    <a:pt x="0" y="25145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972299" y="4204715"/>
              <a:ext cx="50800" cy="52069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25146" y="0"/>
                  </a:moveTo>
                  <a:lnTo>
                    <a:pt x="15355" y="2035"/>
                  </a:lnTo>
                  <a:lnTo>
                    <a:pt x="7362" y="7586"/>
                  </a:lnTo>
                  <a:lnTo>
                    <a:pt x="1975" y="15821"/>
                  </a:lnTo>
                  <a:lnTo>
                    <a:pt x="0" y="25907"/>
                  </a:lnTo>
                  <a:lnTo>
                    <a:pt x="1975" y="35994"/>
                  </a:lnTo>
                  <a:lnTo>
                    <a:pt x="7362" y="44229"/>
                  </a:lnTo>
                  <a:lnTo>
                    <a:pt x="15355" y="49780"/>
                  </a:lnTo>
                  <a:lnTo>
                    <a:pt x="25146" y="51815"/>
                  </a:lnTo>
                  <a:lnTo>
                    <a:pt x="34936" y="49780"/>
                  </a:lnTo>
                  <a:lnTo>
                    <a:pt x="42929" y="44229"/>
                  </a:lnTo>
                  <a:lnTo>
                    <a:pt x="48316" y="35994"/>
                  </a:lnTo>
                  <a:lnTo>
                    <a:pt x="50292" y="25907"/>
                  </a:lnTo>
                  <a:lnTo>
                    <a:pt x="48316" y="15821"/>
                  </a:lnTo>
                  <a:lnTo>
                    <a:pt x="42929" y="7586"/>
                  </a:lnTo>
                  <a:lnTo>
                    <a:pt x="34936" y="203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972299" y="4204715"/>
              <a:ext cx="50800" cy="52069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0" y="25907"/>
                  </a:moveTo>
                  <a:lnTo>
                    <a:pt x="1975" y="15821"/>
                  </a:lnTo>
                  <a:lnTo>
                    <a:pt x="7362" y="7586"/>
                  </a:lnTo>
                  <a:lnTo>
                    <a:pt x="15355" y="2035"/>
                  </a:lnTo>
                  <a:lnTo>
                    <a:pt x="25146" y="0"/>
                  </a:lnTo>
                  <a:lnTo>
                    <a:pt x="34936" y="2035"/>
                  </a:lnTo>
                  <a:lnTo>
                    <a:pt x="42929" y="7586"/>
                  </a:lnTo>
                  <a:lnTo>
                    <a:pt x="48316" y="15821"/>
                  </a:lnTo>
                  <a:lnTo>
                    <a:pt x="50292" y="25907"/>
                  </a:lnTo>
                  <a:lnTo>
                    <a:pt x="48316" y="35994"/>
                  </a:lnTo>
                  <a:lnTo>
                    <a:pt x="42929" y="44229"/>
                  </a:lnTo>
                  <a:lnTo>
                    <a:pt x="34936" y="49780"/>
                  </a:lnTo>
                  <a:lnTo>
                    <a:pt x="25146" y="51815"/>
                  </a:lnTo>
                  <a:lnTo>
                    <a:pt x="15355" y="49780"/>
                  </a:lnTo>
                  <a:lnTo>
                    <a:pt x="7362" y="44229"/>
                  </a:lnTo>
                  <a:lnTo>
                    <a:pt x="1975" y="35994"/>
                  </a:lnTo>
                  <a:lnTo>
                    <a:pt x="0" y="25907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12507" y="448513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55" y="1975"/>
                  </a:lnTo>
                  <a:lnTo>
                    <a:pt x="7362" y="7362"/>
                  </a:lnTo>
                  <a:lnTo>
                    <a:pt x="1975" y="15355"/>
                  </a:lnTo>
                  <a:lnTo>
                    <a:pt x="0" y="25146"/>
                  </a:lnTo>
                  <a:lnTo>
                    <a:pt x="1975" y="34936"/>
                  </a:lnTo>
                  <a:lnTo>
                    <a:pt x="7362" y="42929"/>
                  </a:lnTo>
                  <a:lnTo>
                    <a:pt x="15355" y="48316"/>
                  </a:lnTo>
                  <a:lnTo>
                    <a:pt x="25146" y="50292"/>
                  </a:lnTo>
                  <a:lnTo>
                    <a:pt x="34936" y="48316"/>
                  </a:lnTo>
                  <a:lnTo>
                    <a:pt x="42929" y="42929"/>
                  </a:lnTo>
                  <a:lnTo>
                    <a:pt x="48316" y="34936"/>
                  </a:lnTo>
                  <a:lnTo>
                    <a:pt x="50292" y="25146"/>
                  </a:lnTo>
                  <a:lnTo>
                    <a:pt x="48316" y="15355"/>
                  </a:lnTo>
                  <a:lnTo>
                    <a:pt x="42929" y="7362"/>
                  </a:lnTo>
                  <a:lnTo>
                    <a:pt x="34936" y="197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12507" y="448513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146"/>
                  </a:moveTo>
                  <a:lnTo>
                    <a:pt x="1975" y="15355"/>
                  </a:lnTo>
                  <a:lnTo>
                    <a:pt x="7362" y="7362"/>
                  </a:lnTo>
                  <a:lnTo>
                    <a:pt x="15355" y="1975"/>
                  </a:lnTo>
                  <a:lnTo>
                    <a:pt x="25146" y="0"/>
                  </a:lnTo>
                  <a:lnTo>
                    <a:pt x="34936" y="1975"/>
                  </a:lnTo>
                  <a:lnTo>
                    <a:pt x="42929" y="7362"/>
                  </a:lnTo>
                  <a:lnTo>
                    <a:pt x="48316" y="15355"/>
                  </a:lnTo>
                  <a:lnTo>
                    <a:pt x="50292" y="25146"/>
                  </a:lnTo>
                  <a:lnTo>
                    <a:pt x="48316" y="34936"/>
                  </a:lnTo>
                  <a:lnTo>
                    <a:pt x="42929" y="42929"/>
                  </a:lnTo>
                  <a:lnTo>
                    <a:pt x="34936" y="48316"/>
                  </a:lnTo>
                  <a:lnTo>
                    <a:pt x="25146" y="50292"/>
                  </a:lnTo>
                  <a:lnTo>
                    <a:pt x="15355" y="48316"/>
                  </a:lnTo>
                  <a:lnTo>
                    <a:pt x="7362" y="42929"/>
                  </a:lnTo>
                  <a:lnTo>
                    <a:pt x="1975" y="34936"/>
                  </a:lnTo>
                  <a:lnTo>
                    <a:pt x="0" y="25146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074407" y="46314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55" y="1975"/>
                  </a:lnTo>
                  <a:lnTo>
                    <a:pt x="7362" y="7362"/>
                  </a:lnTo>
                  <a:lnTo>
                    <a:pt x="1975" y="15355"/>
                  </a:lnTo>
                  <a:lnTo>
                    <a:pt x="0" y="25145"/>
                  </a:lnTo>
                  <a:lnTo>
                    <a:pt x="1975" y="34936"/>
                  </a:lnTo>
                  <a:lnTo>
                    <a:pt x="7362" y="42929"/>
                  </a:lnTo>
                  <a:lnTo>
                    <a:pt x="15355" y="48316"/>
                  </a:lnTo>
                  <a:lnTo>
                    <a:pt x="25146" y="50291"/>
                  </a:lnTo>
                  <a:lnTo>
                    <a:pt x="34936" y="48316"/>
                  </a:lnTo>
                  <a:lnTo>
                    <a:pt x="42929" y="42929"/>
                  </a:lnTo>
                  <a:lnTo>
                    <a:pt x="48316" y="34936"/>
                  </a:lnTo>
                  <a:lnTo>
                    <a:pt x="50292" y="25145"/>
                  </a:lnTo>
                  <a:lnTo>
                    <a:pt x="48316" y="15355"/>
                  </a:lnTo>
                  <a:lnTo>
                    <a:pt x="42929" y="7362"/>
                  </a:lnTo>
                  <a:lnTo>
                    <a:pt x="34936" y="197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074407" y="46314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145"/>
                  </a:moveTo>
                  <a:lnTo>
                    <a:pt x="1975" y="15355"/>
                  </a:lnTo>
                  <a:lnTo>
                    <a:pt x="7362" y="7362"/>
                  </a:lnTo>
                  <a:lnTo>
                    <a:pt x="15355" y="1975"/>
                  </a:lnTo>
                  <a:lnTo>
                    <a:pt x="25146" y="0"/>
                  </a:lnTo>
                  <a:lnTo>
                    <a:pt x="34936" y="1975"/>
                  </a:lnTo>
                  <a:lnTo>
                    <a:pt x="42929" y="7362"/>
                  </a:lnTo>
                  <a:lnTo>
                    <a:pt x="48316" y="15355"/>
                  </a:lnTo>
                  <a:lnTo>
                    <a:pt x="50292" y="25145"/>
                  </a:lnTo>
                  <a:lnTo>
                    <a:pt x="48316" y="34936"/>
                  </a:lnTo>
                  <a:lnTo>
                    <a:pt x="42929" y="42929"/>
                  </a:lnTo>
                  <a:lnTo>
                    <a:pt x="34936" y="48316"/>
                  </a:lnTo>
                  <a:lnTo>
                    <a:pt x="25146" y="50291"/>
                  </a:lnTo>
                  <a:lnTo>
                    <a:pt x="15355" y="48316"/>
                  </a:lnTo>
                  <a:lnTo>
                    <a:pt x="7362" y="42929"/>
                  </a:lnTo>
                  <a:lnTo>
                    <a:pt x="1975" y="34936"/>
                  </a:lnTo>
                  <a:lnTo>
                    <a:pt x="0" y="25145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790" y="99014"/>
            <a:ext cx="607145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Phase</a:t>
            </a:r>
            <a:r>
              <a:rPr spc="-60" dirty="0"/>
              <a:t> </a:t>
            </a:r>
            <a:r>
              <a:rPr dirty="0"/>
              <a:t>Sequence</a:t>
            </a:r>
            <a:r>
              <a:rPr spc="-60" dirty="0"/>
              <a:t> </a:t>
            </a:r>
            <a:r>
              <a:rPr spc="-25" dirty="0"/>
              <a:t>CBA</a:t>
            </a:r>
          </a:p>
        </p:txBody>
      </p:sp>
      <p:sp>
        <p:nvSpPr>
          <p:cNvPr id="226" name="Footer Placeholder 225">
            <a:extLst>
              <a:ext uri="{FF2B5EF4-FFF2-40B4-BE49-F238E27FC236}">
                <a16:creationId xmlns:a16="http://schemas.microsoft.com/office/drawing/2014/main" id="{3418AAF0-4A46-AE51-4202-66B259D1B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25" name="object 22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27187" y="1975105"/>
            <a:ext cx="510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C-</a:t>
            </a:r>
            <a:r>
              <a:rPr sz="1400" dirty="0">
                <a:latin typeface="Arial"/>
                <a:cs typeface="Arial"/>
              </a:rPr>
              <a:t>B-</a:t>
            </a:r>
            <a:r>
              <a:rPr sz="1400" spc="-5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93722" y="1523746"/>
            <a:ext cx="5197475" cy="2553335"/>
            <a:chOff x="2093722" y="1523746"/>
            <a:chExt cx="5197475" cy="2553335"/>
          </a:xfrm>
        </p:grpSpPr>
        <p:sp>
          <p:nvSpPr>
            <p:cNvPr id="5" name="object 5"/>
            <p:cNvSpPr/>
            <p:nvPr/>
          </p:nvSpPr>
          <p:spPr>
            <a:xfrm>
              <a:off x="4277867" y="1530096"/>
              <a:ext cx="1324610" cy="2540635"/>
            </a:xfrm>
            <a:custGeom>
              <a:avLst/>
              <a:gdLst/>
              <a:ahLst/>
              <a:cxnLst/>
              <a:rect l="l" t="t" r="r" b="b"/>
              <a:pathLst>
                <a:path w="1324610" h="2540635">
                  <a:moveTo>
                    <a:pt x="0" y="0"/>
                  </a:moveTo>
                  <a:lnTo>
                    <a:pt x="1324356" y="0"/>
                  </a:lnTo>
                  <a:lnTo>
                    <a:pt x="1324356" y="2540508"/>
                  </a:lnTo>
                  <a:lnTo>
                    <a:pt x="0" y="25405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5777" y="2120646"/>
              <a:ext cx="1884045" cy="3175"/>
            </a:xfrm>
            <a:custGeom>
              <a:avLst/>
              <a:gdLst/>
              <a:ahLst/>
              <a:cxnLst/>
              <a:rect l="l" t="t" r="r" b="b"/>
              <a:pathLst>
                <a:path w="1884045" h="3175">
                  <a:moveTo>
                    <a:pt x="0" y="0"/>
                  </a:moveTo>
                  <a:lnTo>
                    <a:pt x="1883664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9122" y="3707130"/>
              <a:ext cx="2644140" cy="3175"/>
            </a:xfrm>
            <a:custGeom>
              <a:avLst/>
              <a:gdLst/>
              <a:ahLst/>
              <a:cxnLst/>
              <a:rect l="l" t="t" r="r" b="b"/>
              <a:pathLst>
                <a:path w="2644140" h="3175">
                  <a:moveTo>
                    <a:pt x="0" y="0"/>
                  </a:moveTo>
                  <a:lnTo>
                    <a:pt x="264414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2805" y="2903982"/>
              <a:ext cx="2091055" cy="13970"/>
            </a:xfrm>
            <a:custGeom>
              <a:avLst/>
              <a:gdLst/>
              <a:ahLst/>
              <a:cxnLst/>
              <a:rect l="l" t="t" r="r" b="b"/>
              <a:pathLst>
                <a:path w="2091054" h="13969">
                  <a:moveTo>
                    <a:pt x="0" y="13715"/>
                  </a:moveTo>
                  <a:lnTo>
                    <a:pt x="2090927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1727" y="212750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2748" y="2127504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>
                  <a:moveTo>
                    <a:pt x="150875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9076" y="2004060"/>
              <a:ext cx="128270" cy="143510"/>
            </a:xfrm>
            <a:custGeom>
              <a:avLst/>
              <a:gdLst/>
              <a:ahLst/>
              <a:cxnLst/>
              <a:rect l="l" t="t" r="r" b="b"/>
              <a:pathLst>
                <a:path w="128270" h="143510">
                  <a:moveTo>
                    <a:pt x="0" y="143255"/>
                  </a:moveTo>
                  <a:lnTo>
                    <a:pt x="12801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5567" y="2005584"/>
              <a:ext cx="190500" cy="248920"/>
            </a:xfrm>
            <a:custGeom>
              <a:avLst/>
              <a:gdLst/>
              <a:ahLst/>
              <a:cxnLst/>
              <a:rect l="l" t="t" r="r" b="b"/>
              <a:pathLst>
                <a:path w="190500" h="248919">
                  <a:moveTo>
                    <a:pt x="0" y="0"/>
                  </a:moveTo>
                  <a:lnTo>
                    <a:pt x="190500" y="248411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6067" y="2104644"/>
              <a:ext cx="128270" cy="149860"/>
            </a:xfrm>
            <a:custGeom>
              <a:avLst/>
              <a:gdLst/>
              <a:ahLst/>
              <a:cxnLst/>
              <a:rect l="l" t="t" r="r" b="b"/>
              <a:pathLst>
                <a:path w="128270" h="149860">
                  <a:moveTo>
                    <a:pt x="128015" y="0"/>
                  </a:moveTo>
                  <a:lnTo>
                    <a:pt x="0" y="14935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70120" y="371094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2664" y="3710940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>
                  <a:moveTo>
                    <a:pt x="150875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0516" y="3585972"/>
              <a:ext cx="127000" cy="146685"/>
            </a:xfrm>
            <a:custGeom>
              <a:avLst/>
              <a:gdLst/>
              <a:ahLst/>
              <a:cxnLst/>
              <a:rect l="l" t="t" r="r" b="b"/>
              <a:pathLst>
                <a:path w="127000" h="146685">
                  <a:moveTo>
                    <a:pt x="0" y="146303"/>
                  </a:moveTo>
                  <a:lnTo>
                    <a:pt x="126492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5483" y="3585972"/>
              <a:ext cx="187960" cy="250190"/>
            </a:xfrm>
            <a:custGeom>
              <a:avLst/>
              <a:gdLst/>
              <a:ahLst/>
              <a:cxnLst/>
              <a:rect l="l" t="t" r="r" b="b"/>
              <a:pathLst>
                <a:path w="187960" h="250189">
                  <a:moveTo>
                    <a:pt x="0" y="0"/>
                  </a:moveTo>
                  <a:lnTo>
                    <a:pt x="187452" y="249936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02936" y="3686556"/>
              <a:ext cx="129539" cy="149860"/>
            </a:xfrm>
            <a:custGeom>
              <a:avLst/>
              <a:gdLst/>
              <a:ahLst/>
              <a:cxnLst/>
              <a:rect l="l" t="t" r="r" b="b"/>
              <a:pathLst>
                <a:path w="129539" h="149860">
                  <a:moveTo>
                    <a:pt x="129539" y="0"/>
                  </a:moveTo>
                  <a:lnTo>
                    <a:pt x="0" y="14935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6601" y="2378963"/>
              <a:ext cx="472439" cy="2011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5745" y="3250691"/>
              <a:ext cx="469391" cy="2011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86577" y="2120646"/>
              <a:ext cx="1879600" cy="3175"/>
            </a:xfrm>
            <a:custGeom>
              <a:avLst/>
              <a:gdLst/>
              <a:ahLst/>
              <a:cxnLst/>
              <a:rect l="l" t="t" r="r" b="b"/>
              <a:pathLst>
                <a:path w="1879600" h="3175">
                  <a:moveTo>
                    <a:pt x="0" y="3048"/>
                  </a:moveTo>
                  <a:lnTo>
                    <a:pt x="187909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8874" y="3707130"/>
              <a:ext cx="1516380" cy="3175"/>
            </a:xfrm>
            <a:custGeom>
              <a:avLst/>
              <a:gdLst/>
              <a:ahLst/>
              <a:cxnLst/>
              <a:rect l="l" t="t" r="r" b="b"/>
              <a:pathLst>
                <a:path w="1516379" h="3175">
                  <a:moveTo>
                    <a:pt x="0" y="0"/>
                  </a:moveTo>
                  <a:lnTo>
                    <a:pt x="15163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21529" y="2126742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0"/>
                  </a:moveTo>
                  <a:lnTo>
                    <a:pt x="0" y="3489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1529" y="2478786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6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5994" y="2478786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79542" y="2484882"/>
              <a:ext cx="0" cy="433070"/>
            </a:xfrm>
            <a:custGeom>
              <a:avLst/>
              <a:gdLst/>
              <a:ahLst/>
              <a:cxnLst/>
              <a:rect l="l" t="t" r="r" b="b"/>
              <a:pathLst>
                <a:path h="433069">
                  <a:moveTo>
                    <a:pt x="0" y="0"/>
                  </a:moveTo>
                  <a:lnTo>
                    <a:pt x="0" y="4328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5994" y="3350513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79542" y="2917698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h="426720">
                  <a:moveTo>
                    <a:pt x="0" y="42672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20005" y="335356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35204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0005" y="3353562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62622" y="2108454"/>
              <a:ext cx="3175" cy="401320"/>
            </a:xfrm>
            <a:custGeom>
              <a:avLst/>
              <a:gdLst/>
              <a:ahLst/>
              <a:cxnLst/>
              <a:rect l="l" t="t" r="r" b="b"/>
              <a:pathLst>
                <a:path w="3175" h="401319">
                  <a:moveTo>
                    <a:pt x="3048" y="0"/>
                  </a:moveTo>
                  <a:lnTo>
                    <a:pt x="0" y="40081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1537" y="3057906"/>
              <a:ext cx="0" cy="620395"/>
            </a:xfrm>
            <a:custGeom>
              <a:avLst/>
              <a:gdLst/>
              <a:ahLst/>
              <a:cxnLst/>
              <a:rect l="l" t="t" r="r" b="b"/>
              <a:pathLst>
                <a:path h="620395">
                  <a:moveTo>
                    <a:pt x="0" y="0"/>
                  </a:moveTo>
                  <a:lnTo>
                    <a:pt x="0" y="62026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67861" y="2004822"/>
              <a:ext cx="607060" cy="0"/>
            </a:xfrm>
            <a:custGeom>
              <a:avLst/>
              <a:gdLst/>
              <a:ahLst/>
              <a:cxnLst/>
              <a:rect l="l" t="t" r="r" b="b"/>
              <a:pathLst>
                <a:path w="607060">
                  <a:moveTo>
                    <a:pt x="0" y="0"/>
                  </a:moveTo>
                  <a:lnTo>
                    <a:pt x="606552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22598" y="19659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1410" y="3827525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32326" y="3788661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19677" y="3291078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329184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482975" y="162744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7925" y="3845180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02866" y="2101342"/>
            <a:ext cx="1470025" cy="1626870"/>
            <a:chOff x="2102866" y="2101342"/>
            <a:chExt cx="1470025" cy="1626870"/>
          </a:xfrm>
        </p:grpSpPr>
        <p:sp>
          <p:nvSpPr>
            <p:cNvPr id="41" name="object 41"/>
            <p:cNvSpPr/>
            <p:nvPr/>
          </p:nvSpPr>
          <p:spPr>
            <a:xfrm>
              <a:off x="2570698" y="2529586"/>
              <a:ext cx="116839" cy="34925"/>
            </a:xfrm>
            <a:custGeom>
              <a:avLst/>
              <a:gdLst/>
              <a:ahLst/>
              <a:cxnLst/>
              <a:rect l="l" t="t" r="r" b="b"/>
              <a:pathLst>
                <a:path w="116839" h="34925">
                  <a:moveTo>
                    <a:pt x="0" y="10076"/>
                  </a:moveTo>
                  <a:lnTo>
                    <a:pt x="241" y="9619"/>
                  </a:lnTo>
                  <a:lnTo>
                    <a:pt x="495" y="9162"/>
                  </a:lnTo>
                  <a:lnTo>
                    <a:pt x="774" y="8730"/>
                  </a:lnTo>
                  <a:lnTo>
                    <a:pt x="16859" y="0"/>
                  </a:lnTo>
                  <a:lnTo>
                    <a:pt x="43983" y="1959"/>
                  </a:lnTo>
                  <a:lnTo>
                    <a:pt x="78427" y="13775"/>
                  </a:lnTo>
                  <a:lnTo>
                    <a:pt x="116471" y="346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74132" y="2540097"/>
              <a:ext cx="73025" cy="95250"/>
            </a:xfrm>
            <a:custGeom>
              <a:avLst/>
              <a:gdLst/>
              <a:ahLst/>
              <a:cxnLst/>
              <a:rect l="l" t="t" r="r" b="b"/>
              <a:pathLst>
                <a:path w="73025" h="95250">
                  <a:moveTo>
                    <a:pt x="72662" y="95097"/>
                  </a:moveTo>
                  <a:lnTo>
                    <a:pt x="38084" y="68921"/>
                  </a:lnTo>
                  <a:lnTo>
                    <a:pt x="13096" y="42543"/>
                  </a:lnTo>
                  <a:lnTo>
                    <a:pt x="0" y="18982"/>
                  </a:lnTo>
                  <a:lnTo>
                    <a:pt x="1098" y="1257"/>
                  </a:lnTo>
                  <a:lnTo>
                    <a:pt x="1377" y="825"/>
                  </a:lnTo>
                  <a:lnTo>
                    <a:pt x="1682" y="406"/>
                  </a:lnTo>
                  <a:lnTo>
                    <a:pt x="201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9431" y="2530671"/>
              <a:ext cx="28575" cy="102235"/>
            </a:xfrm>
            <a:custGeom>
              <a:avLst/>
              <a:gdLst/>
              <a:ahLst/>
              <a:cxnLst/>
              <a:rect l="l" t="t" r="r" b="b"/>
              <a:pathLst>
                <a:path w="28575" h="102235">
                  <a:moveTo>
                    <a:pt x="0" y="0"/>
                  </a:moveTo>
                  <a:lnTo>
                    <a:pt x="18023" y="25872"/>
                  </a:lnTo>
                  <a:lnTo>
                    <a:pt x="27603" y="52697"/>
                  </a:lnTo>
                  <a:lnTo>
                    <a:pt x="28382" y="78661"/>
                  </a:lnTo>
                  <a:lnTo>
                    <a:pt x="20002" y="1019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45425" y="2631328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8150" y="0"/>
                  </a:moveTo>
                  <a:lnTo>
                    <a:pt x="113508" y="21978"/>
                  </a:lnTo>
                  <a:lnTo>
                    <a:pt x="79367" y="30940"/>
                  </a:lnTo>
                  <a:lnTo>
                    <a:pt x="40079" y="26610"/>
                  </a:lnTo>
                  <a:lnTo>
                    <a:pt x="0" y="87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7455" y="2569946"/>
              <a:ext cx="60325" cy="130810"/>
            </a:xfrm>
            <a:custGeom>
              <a:avLst/>
              <a:gdLst/>
              <a:ahLst/>
              <a:cxnLst/>
              <a:rect l="l" t="t" r="r" b="b"/>
              <a:pathLst>
                <a:path w="60325" h="130810">
                  <a:moveTo>
                    <a:pt x="0" y="0"/>
                  </a:moveTo>
                  <a:lnTo>
                    <a:pt x="34084" y="29862"/>
                  </a:lnTo>
                  <a:lnTo>
                    <a:pt x="54070" y="63936"/>
                  </a:lnTo>
                  <a:lnTo>
                    <a:pt x="59749" y="98913"/>
                  </a:lnTo>
                  <a:lnTo>
                    <a:pt x="49568" y="1306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29481" y="2598214"/>
              <a:ext cx="118110" cy="34925"/>
            </a:xfrm>
            <a:custGeom>
              <a:avLst/>
              <a:gdLst/>
              <a:ahLst/>
              <a:cxnLst/>
              <a:rect l="l" t="t" r="r" b="b"/>
              <a:pathLst>
                <a:path w="118110" h="34925">
                  <a:moveTo>
                    <a:pt x="0" y="9235"/>
                  </a:moveTo>
                  <a:lnTo>
                    <a:pt x="16408" y="0"/>
                  </a:lnTo>
                  <a:lnTo>
                    <a:pt x="43799" y="1543"/>
                  </a:lnTo>
                  <a:lnTo>
                    <a:pt x="78424" y="13076"/>
                  </a:lnTo>
                  <a:lnTo>
                    <a:pt x="116535" y="33809"/>
                  </a:lnTo>
                  <a:lnTo>
                    <a:pt x="116979" y="34088"/>
                  </a:lnTo>
                  <a:lnTo>
                    <a:pt x="117424" y="34393"/>
                  </a:lnTo>
                  <a:lnTo>
                    <a:pt x="117868" y="3468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33377" y="2606734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142" y="95135"/>
                  </a:moveTo>
                  <a:lnTo>
                    <a:pt x="37632" y="68856"/>
                  </a:lnTo>
                  <a:lnTo>
                    <a:pt x="12826" y="42200"/>
                  </a:lnTo>
                  <a:lnTo>
                    <a:pt x="0" y="18227"/>
                  </a:lnTo>
                  <a:lnTo>
                    <a:pt x="142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05167" y="2699286"/>
              <a:ext cx="137795" cy="32384"/>
            </a:xfrm>
            <a:custGeom>
              <a:avLst/>
              <a:gdLst/>
              <a:ahLst/>
              <a:cxnLst/>
              <a:rect l="l" t="t" r="r" b="b"/>
              <a:pathLst>
                <a:path w="137794" h="32385">
                  <a:moveTo>
                    <a:pt x="137693" y="0"/>
                  </a:moveTo>
                  <a:lnTo>
                    <a:pt x="112823" y="22557"/>
                  </a:lnTo>
                  <a:lnTo>
                    <a:pt x="78690" y="32124"/>
                  </a:lnTo>
                  <a:lnTo>
                    <a:pt x="39636" y="28357"/>
                  </a:lnTo>
                  <a:lnTo>
                    <a:pt x="0" y="109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48071" y="2638760"/>
              <a:ext cx="58419" cy="131445"/>
            </a:xfrm>
            <a:custGeom>
              <a:avLst/>
              <a:gdLst/>
              <a:ahLst/>
              <a:cxnLst/>
              <a:rect l="l" t="t" r="r" b="b"/>
              <a:pathLst>
                <a:path w="58419" h="131444">
                  <a:moveTo>
                    <a:pt x="0" y="0"/>
                  </a:moveTo>
                  <a:lnTo>
                    <a:pt x="32676" y="29103"/>
                  </a:lnTo>
                  <a:lnTo>
                    <a:pt x="52479" y="63463"/>
                  </a:lnTo>
                  <a:lnTo>
                    <a:pt x="57885" y="98864"/>
                  </a:lnTo>
                  <a:lnTo>
                    <a:pt x="47371" y="1310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45704" y="2411650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8715" y="117005"/>
                  </a:moveTo>
                  <a:lnTo>
                    <a:pt x="0" y="100927"/>
                  </a:lnTo>
                  <a:lnTo>
                    <a:pt x="1967" y="73807"/>
                  </a:lnTo>
                  <a:lnTo>
                    <a:pt x="13786" y="39365"/>
                  </a:lnTo>
                  <a:lnTo>
                    <a:pt x="34623" y="1320"/>
                  </a:lnTo>
                  <a:lnTo>
                    <a:pt x="34916" y="876"/>
                  </a:lnTo>
                  <a:lnTo>
                    <a:pt x="35208" y="431"/>
                  </a:lnTo>
                  <a:lnTo>
                    <a:pt x="354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05598" y="2808986"/>
              <a:ext cx="116839" cy="34925"/>
            </a:xfrm>
            <a:custGeom>
              <a:avLst/>
              <a:gdLst/>
              <a:ahLst/>
              <a:cxnLst/>
              <a:rect l="l" t="t" r="r" b="b"/>
              <a:pathLst>
                <a:path w="116839" h="34925">
                  <a:moveTo>
                    <a:pt x="0" y="10076"/>
                  </a:moveTo>
                  <a:lnTo>
                    <a:pt x="241" y="9619"/>
                  </a:lnTo>
                  <a:lnTo>
                    <a:pt x="495" y="9162"/>
                  </a:lnTo>
                  <a:lnTo>
                    <a:pt x="774" y="8730"/>
                  </a:lnTo>
                  <a:lnTo>
                    <a:pt x="16859" y="0"/>
                  </a:lnTo>
                  <a:lnTo>
                    <a:pt x="43983" y="1959"/>
                  </a:lnTo>
                  <a:lnTo>
                    <a:pt x="78427" y="13775"/>
                  </a:lnTo>
                  <a:lnTo>
                    <a:pt x="116471" y="346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09722" y="2819020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094" y="95135"/>
                  </a:moveTo>
                  <a:lnTo>
                    <a:pt x="37585" y="68660"/>
                  </a:lnTo>
                  <a:lnTo>
                    <a:pt x="12811" y="41981"/>
                  </a:lnTo>
                  <a:lnTo>
                    <a:pt x="0" y="18095"/>
                  </a:lnTo>
                  <a:lnTo>
                    <a:pt x="138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80186" y="2913470"/>
              <a:ext cx="137160" cy="31750"/>
            </a:xfrm>
            <a:custGeom>
              <a:avLst/>
              <a:gdLst/>
              <a:ahLst/>
              <a:cxnLst/>
              <a:rect l="l" t="t" r="r" b="b"/>
              <a:pathLst>
                <a:path w="137160" h="31750">
                  <a:moveTo>
                    <a:pt x="136829" y="0"/>
                  </a:moveTo>
                  <a:lnTo>
                    <a:pt x="112292" y="22043"/>
                  </a:lnTo>
                  <a:lnTo>
                    <a:pt x="78435" y="31186"/>
                  </a:lnTo>
                  <a:lnTo>
                    <a:pt x="39567" y="27130"/>
                  </a:lnTo>
                  <a:lnTo>
                    <a:pt x="0" y="95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67930" y="2878018"/>
              <a:ext cx="81915" cy="15240"/>
            </a:xfrm>
            <a:custGeom>
              <a:avLst/>
              <a:gdLst/>
              <a:ahLst/>
              <a:cxnLst/>
              <a:rect l="l" t="t" r="r" b="b"/>
              <a:pathLst>
                <a:path w="81914" h="15239">
                  <a:moveTo>
                    <a:pt x="0" y="11023"/>
                  </a:moveTo>
                  <a:lnTo>
                    <a:pt x="30024" y="0"/>
                  </a:lnTo>
                  <a:lnTo>
                    <a:pt x="53667" y="4347"/>
                  </a:lnTo>
                  <a:lnTo>
                    <a:pt x="81419" y="1468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1488" y="2887851"/>
              <a:ext cx="70485" cy="95885"/>
            </a:xfrm>
            <a:custGeom>
              <a:avLst/>
              <a:gdLst/>
              <a:ahLst/>
              <a:cxnLst/>
              <a:rect l="l" t="t" r="r" b="b"/>
              <a:pathLst>
                <a:path w="70485" h="95885">
                  <a:moveTo>
                    <a:pt x="70333" y="95592"/>
                  </a:moveTo>
                  <a:lnTo>
                    <a:pt x="36418" y="69344"/>
                  </a:lnTo>
                  <a:lnTo>
                    <a:pt x="12253" y="42652"/>
                  </a:lnTo>
                  <a:lnTo>
                    <a:pt x="0" y="18533"/>
                  </a:lnTo>
                  <a:lnTo>
                    <a:pt x="181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22355" y="2852512"/>
              <a:ext cx="59690" cy="130810"/>
            </a:xfrm>
            <a:custGeom>
              <a:avLst/>
              <a:gdLst/>
              <a:ahLst/>
              <a:cxnLst/>
              <a:rect l="l" t="t" r="r" b="b"/>
              <a:pathLst>
                <a:path w="59689" h="130810">
                  <a:moveTo>
                    <a:pt x="0" y="0"/>
                  </a:moveTo>
                  <a:lnTo>
                    <a:pt x="33264" y="29337"/>
                  </a:lnTo>
                  <a:lnTo>
                    <a:pt x="53678" y="63685"/>
                  </a:lnTo>
                  <a:lnTo>
                    <a:pt x="59644" y="98846"/>
                  </a:lnTo>
                  <a:lnTo>
                    <a:pt x="49568" y="1306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41667" y="2980273"/>
              <a:ext cx="137795" cy="32384"/>
            </a:xfrm>
            <a:custGeom>
              <a:avLst/>
              <a:gdLst/>
              <a:ahLst/>
              <a:cxnLst/>
              <a:rect l="l" t="t" r="r" b="b"/>
              <a:pathLst>
                <a:path w="137794" h="32385">
                  <a:moveTo>
                    <a:pt x="137680" y="0"/>
                  </a:moveTo>
                  <a:lnTo>
                    <a:pt x="112812" y="22555"/>
                  </a:lnTo>
                  <a:lnTo>
                    <a:pt x="78684" y="32119"/>
                  </a:lnTo>
                  <a:lnTo>
                    <a:pt x="39634" y="28351"/>
                  </a:lnTo>
                  <a:lnTo>
                    <a:pt x="0" y="109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31385" y="2902861"/>
              <a:ext cx="34925" cy="120650"/>
            </a:xfrm>
            <a:custGeom>
              <a:avLst/>
              <a:gdLst/>
              <a:ahLst/>
              <a:cxnLst/>
              <a:rect l="l" t="t" r="r" b="b"/>
              <a:pathLst>
                <a:path w="34925" h="120650">
                  <a:moveTo>
                    <a:pt x="17691" y="0"/>
                  </a:moveTo>
                  <a:lnTo>
                    <a:pt x="20650" y="330"/>
                  </a:lnTo>
                  <a:lnTo>
                    <a:pt x="23291" y="1244"/>
                  </a:lnTo>
                  <a:lnTo>
                    <a:pt x="25565" y="2717"/>
                  </a:lnTo>
                  <a:lnTo>
                    <a:pt x="34755" y="19095"/>
                  </a:lnTo>
                  <a:lnTo>
                    <a:pt x="33177" y="46455"/>
                  </a:lnTo>
                  <a:lnTo>
                    <a:pt x="21623" y="81050"/>
                  </a:lnTo>
                  <a:lnTo>
                    <a:pt x="889" y="119138"/>
                  </a:lnTo>
                  <a:lnTo>
                    <a:pt x="596" y="119595"/>
                  </a:lnTo>
                  <a:lnTo>
                    <a:pt x="292" y="120053"/>
                  </a:lnTo>
                  <a:lnTo>
                    <a:pt x="0" y="1205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8202" y="3031998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19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89794" y="2669652"/>
              <a:ext cx="118110" cy="34925"/>
            </a:xfrm>
            <a:custGeom>
              <a:avLst/>
              <a:gdLst/>
              <a:ahLst/>
              <a:cxnLst/>
              <a:rect l="l" t="t" r="r" b="b"/>
              <a:pathLst>
                <a:path w="118110" h="34925">
                  <a:moveTo>
                    <a:pt x="0" y="9234"/>
                  </a:moveTo>
                  <a:lnTo>
                    <a:pt x="16410" y="0"/>
                  </a:lnTo>
                  <a:lnTo>
                    <a:pt x="43805" y="1545"/>
                  </a:lnTo>
                  <a:lnTo>
                    <a:pt x="78434" y="13081"/>
                  </a:lnTo>
                  <a:lnTo>
                    <a:pt x="116547" y="33822"/>
                  </a:lnTo>
                  <a:lnTo>
                    <a:pt x="116992" y="34101"/>
                  </a:lnTo>
                  <a:lnTo>
                    <a:pt x="117436" y="34393"/>
                  </a:lnTo>
                  <a:lnTo>
                    <a:pt x="117868" y="346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92272" y="2679320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094" y="95135"/>
                  </a:moveTo>
                  <a:lnTo>
                    <a:pt x="37585" y="68660"/>
                  </a:lnTo>
                  <a:lnTo>
                    <a:pt x="12811" y="41981"/>
                  </a:lnTo>
                  <a:lnTo>
                    <a:pt x="0" y="18095"/>
                  </a:lnTo>
                  <a:lnTo>
                    <a:pt x="138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62875" y="277261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8150" y="0"/>
                  </a:moveTo>
                  <a:lnTo>
                    <a:pt x="113508" y="21978"/>
                  </a:lnTo>
                  <a:lnTo>
                    <a:pt x="79367" y="30940"/>
                  </a:lnTo>
                  <a:lnTo>
                    <a:pt x="40079" y="26610"/>
                  </a:lnTo>
                  <a:lnTo>
                    <a:pt x="0" y="87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4905" y="2711225"/>
              <a:ext cx="59690" cy="130810"/>
            </a:xfrm>
            <a:custGeom>
              <a:avLst/>
              <a:gdLst/>
              <a:ahLst/>
              <a:cxnLst/>
              <a:rect l="l" t="t" r="r" b="b"/>
              <a:pathLst>
                <a:path w="59689" h="130810">
                  <a:moveTo>
                    <a:pt x="0" y="0"/>
                  </a:moveTo>
                  <a:lnTo>
                    <a:pt x="33264" y="29337"/>
                  </a:lnTo>
                  <a:lnTo>
                    <a:pt x="53678" y="63685"/>
                  </a:lnTo>
                  <a:lnTo>
                    <a:pt x="59644" y="98846"/>
                  </a:lnTo>
                  <a:lnTo>
                    <a:pt x="49568" y="1306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47236" y="2738992"/>
              <a:ext cx="116205" cy="34925"/>
            </a:xfrm>
            <a:custGeom>
              <a:avLst/>
              <a:gdLst/>
              <a:ahLst/>
              <a:cxnLst/>
              <a:rect l="l" t="t" r="r" b="b"/>
              <a:pathLst>
                <a:path w="116205" h="34925">
                  <a:moveTo>
                    <a:pt x="0" y="8715"/>
                  </a:moveTo>
                  <a:lnTo>
                    <a:pt x="16077" y="0"/>
                  </a:lnTo>
                  <a:lnTo>
                    <a:pt x="43195" y="1967"/>
                  </a:lnTo>
                  <a:lnTo>
                    <a:pt x="77634" y="13786"/>
                  </a:lnTo>
                  <a:lnTo>
                    <a:pt x="115671" y="3462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47822" y="2747582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094" y="95135"/>
                  </a:moveTo>
                  <a:lnTo>
                    <a:pt x="37585" y="68660"/>
                  </a:lnTo>
                  <a:lnTo>
                    <a:pt x="12811" y="41981"/>
                  </a:lnTo>
                  <a:lnTo>
                    <a:pt x="0" y="18095"/>
                  </a:lnTo>
                  <a:lnTo>
                    <a:pt x="138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24489" y="2846090"/>
              <a:ext cx="135255" cy="30480"/>
            </a:xfrm>
            <a:custGeom>
              <a:avLst/>
              <a:gdLst/>
              <a:ahLst/>
              <a:cxnLst/>
              <a:rect l="l" t="t" r="r" b="b"/>
              <a:pathLst>
                <a:path w="135255" h="30480">
                  <a:moveTo>
                    <a:pt x="134670" y="0"/>
                  </a:moveTo>
                  <a:lnTo>
                    <a:pt x="110022" y="21369"/>
                  </a:lnTo>
                  <a:lnTo>
                    <a:pt x="76607" y="30199"/>
                  </a:lnTo>
                  <a:lnTo>
                    <a:pt x="38557" y="26205"/>
                  </a:lnTo>
                  <a:lnTo>
                    <a:pt x="0" y="910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65521" y="2783231"/>
              <a:ext cx="58419" cy="130175"/>
            </a:xfrm>
            <a:custGeom>
              <a:avLst/>
              <a:gdLst/>
              <a:ahLst/>
              <a:cxnLst/>
              <a:rect l="l" t="t" r="r" b="b"/>
              <a:pathLst>
                <a:path w="58419" h="130175">
                  <a:moveTo>
                    <a:pt x="0" y="0"/>
                  </a:moveTo>
                  <a:lnTo>
                    <a:pt x="444" y="279"/>
                  </a:lnTo>
                  <a:lnTo>
                    <a:pt x="876" y="558"/>
                  </a:lnTo>
                  <a:lnTo>
                    <a:pt x="1320" y="838"/>
                  </a:lnTo>
                  <a:lnTo>
                    <a:pt x="33149" y="29205"/>
                  </a:lnTo>
                  <a:lnTo>
                    <a:pt x="52560" y="62831"/>
                  </a:lnTo>
                  <a:lnTo>
                    <a:pt x="58086" y="97684"/>
                  </a:lnTo>
                  <a:lnTo>
                    <a:pt x="48260" y="1297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66456" y="2840094"/>
              <a:ext cx="68580" cy="100330"/>
            </a:xfrm>
            <a:custGeom>
              <a:avLst/>
              <a:gdLst/>
              <a:ahLst/>
              <a:cxnLst/>
              <a:rect l="l" t="t" r="r" b="b"/>
              <a:pathLst>
                <a:path w="68580" h="100330">
                  <a:moveTo>
                    <a:pt x="64643" y="0"/>
                  </a:moveTo>
                  <a:lnTo>
                    <a:pt x="64985" y="393"/>
                  </a:lnTo>
                  <a:lnTo>
                    <a:pt x="65316" y="787"/>
                  </a:lnTo>
                  <a:lnTo>
                    <a:pt x="65620" y="1206"/>
                  </a:lnTo>
                  <a:lnTo>
                    <a:pt x="68008" y="19351"/>
                  </a:lnTo>
                  <a:lnTo>
                    <a:pt x="56461" y="43972"/>
                  </a:lnTo>
                  <a:lnTo>
                    <a:pt x="33088" y="71895"/>
                  </a:lnTo>
                  <a:lnTo>
                    <a:pt x="0" y="99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22390" y="2830519"/>
              <a:ext cx="113030" cy="39370"/>
            </a:xfrm>
            <a:custGeom>
              <a:avLst/>
              <a:gdLst/>
              <a:ahLst/>
              <a:cxnLst/>
              <a:rect l="l" t="t" r="r" b="b"/>
              <a:pathLst>
                <a:path w="113030" h="39369">
                  <a:moveTo>
                    <a:pt x="0" y="38829"/>
                  </a:moveTo>
                  <a:lnTo>
                    <a:pt x="36585" y="16467"/>
                  </a:lnTo>
                  <a:lnTo>
                    <a:pt x="69962" y="3200"/>
                  </a:lnTo>
                  <a:lnTo>
                    <a:pt x="96574" y="0"/>
                  </a:lnTo>
                  <a:lnTo>
                    <a:pt x="112864" y="78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75260" y="3016187"/>
              <a:ext cx="102870" cy="26034"/>
            </a:xfrm>
            <a:custGeom>
              <a:avLst/>
              <a:gdLst/>
              <a:ahLst/>
              <a:cxnLst/>
              <a:rect l="l" t="t" r="r" b="b"/>
              <a:pathLst>
                <a:path w="102869" h="26035">
                  <a:moveTo>
                    <a:pt x="102349" y="17868"/>
                  </a:moveTo>
                  <a:lnTo>
                    <a:pt x="71739" y="25422"/>
                  </a:lnTo>
                  <a:lnTo>
                    <a:pt x="43264" y="24750"/>
                  </a:lnTo>
                  <a:lnTo>
                    <a:pt x="18744" y="161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66173" y="2879681"/>
              <a:ext cx="52069" cy="130175"/>
            </a:xfrm>
            <a:custGeom>
              <a:avLst/>
              <a:gdLst/>
              <a:ahLst/>
              <a:cxnLst/>
              <a:rect l="l" t="t" r="r" b="b"/>
              <a:pathLst>
                <a:path w="52069" h="130175">
                  <a:moveTo>
                    <a:pt x="11013" y="129921"/>
                  </a:moveTo>
                  <a:lnTo>
                    <a:pt x="0" y="99167"/>
                  </a:lnTo>
                  <a:lnTo>
                    <a:pt x="4009" y="64603"/>
                  </a:lnTo>
                  <a:lnTo>
                    <a:pt x="21782" y="30217"/>
                  </a:lnTo>
                  <a:lnTo>
                    <a:pt x="5206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28631" y="2944404"/>
              <a:ext cx="139700" cy="27940"/>
            </a:xfrm>
            <a:custGeom>
              <a:avLst/>
              <a:gdLst/>
              <a:ahLst/>
              <a:cxnLst/>
              <a:rect l="l" t="t" r="r" b="b"/>
              <a:pathLst>
                <a:path w="139700" h="27939">
                  <a:moveTo>
                    <a:pt x="139700" y="520"/>
                  </a:moveTo>
                  <a:lnTo>
                    <a:pt x="100828" y="20790"/>
                  </a:lnTo>
                  <a:lnTo>
                    <a:pt x="61672" y="27449"/>
                  </a:lnTo>
                  <a:lnTo>
                    <a:pt x="26605" y="2051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23277" y="2769579"/>
              <a:ext cx="69850" cy="99695"/>
            </a:xfrm>
            <a:custGeom>
              <a:avLst/>
              <a:gdLst/>
              <a:ahLst/>
              <a:cxnLst/>
              <a:rect l="l" t="t" r="r" b="b"/>
              <a:pathLst>
                <a:path w="69850" h="99694">
                  <a:moveTo>
                    <a:pt x="66929" y="0"/>
                  </a:moveTo>
                  <a:lnTo>
                    <a:pt x="57746" y="42743"/>
                  </a:lnTo>
                  <a:lnTo>
                    <a:pt x="1282" y="98717"/>
                  </a:lnTo>
                  <a:lnTo>
                    <a:pt x="419" y="99339"/>
                  </a:lnTo>
                  <a:lnTo>
                    <a:pt x="0" y="996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78231" y="2764641"/>
              <a:ext cx="114300" cy="40640"/>
            </a:xfrm>
            <a:custGeom>
              <a:avLst/>
              <a:gdLst/>
              <a:ahLst/>
              <a:cxnLst/>
              <a:rect l="l" t="t" r="r" b="b"/>
              <a:pathLst>
                <a:path w="114300" h="40639">
                  <a:moveTo>
                    <a:pt x="0" y="40558"/>
                  </a:moveTo>
                  <a:lnTo>
                    <a:pt x="36830" y="17656"/>
                  </a:lnTo>
                  <a:lnTo>
                    <a:pt x="70410" y="3782"/>
                  </a:lnTo>
                  <a:lnTo>
                    <a:pt x="97096" y="0"/>
                  </a:lnTo>
                  <a:lnTo>
                    <a:pt x="113245" y="7373"/>
                  </a:lnTo>
                  <a:lnTo>
                    <a:pt x="113563" y="7792"/>
                  </a:lnTo>
                  <a:lnTo>
                    <a:pt x="113842" y="8224"/>
                  </a:lnTo>
                  <a:lnTo>
                    <a:pt x="114096" y="86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20393" y="2812548"/>
              <a:ext cx="53340" cy="131445"/>
            </a:xfrm>
            <a:custGeom>
              <a:avLst/>
              <a:gdLst/>
              <a:ahLst/>
              <a:cxnLst/>
              <a:rect l="l" t="t" r="r" b="b"/>
              <a:pathLst>
                <a:path w="53339" h="131444">
                  <a:moveTo>
                    <a:pt x="10900" y="130835"/>
                  </a:moveTo>
                  <a:lnTo>
                    <a:pt x="0" y="100005"/>
                  </a:lnTo>
                  <a:lnTo>
                    <a:pt x="4285" y="65246"/>
                  </a:lnTo>
                  <a:lnTo>
                    <a:pt x="22461" y="30572"/>
                  </a:lnTo>
                  <a:lnTo>
                    <a:pt x="532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85620" y="2877277"/>
              <a:ext cx="138430" cy="28575"/>
            </a:xfrm>
            <a:custGeom>
              <a:avLst/>
              <a:gdLst/>
              <a:ahLst/>
              <a:cxnLst/>
              <a:rect l="l" t="t" r="r" b="b"/>
              <a:pathLst>
                <a:path w="138430" h="28575">
                  <a:moveTo>
                    <a:pt x="138404" y="1435"/>
                  </a:moveTo>
                  <a:lnTo>
                    <a:pt x="137985" y="1739"/>
                  </a:lnTo>
                  <a:lnTo>
                    <a:pt x="137566" y="2057"/>
                  </a:lnTo>
                  <a:lnTo>
                    <a:pt x="137147" y="2362"/>
                  </a:lnTo>
                  <a:lnTo>
                    <a:pt x="99260" y="21915"/>
                  </a:lnTo>
                  <a:lnTo>
                    <a:pt x="60910" y="27989"/>
                  </a:lnTo>
                  <a:lnTo>
                    <a:pt x="26392" y="2065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64422" y="3024478"/>
              <a:ext cx="102235" cy="69215"/>
            </a:xfrm>
            <a:custGeom>
              <a:avLst/>
              <a:gdLst/>
              <a:ahLst/>
              <a:cxnLst/>
              <a:rect l="l" t="t" r="r" b="b"/>
              <a:pathLst>
                <a:path w="102235" h="69214">
                  <a:moveTo>
                    <a:pt x="0" y="3759"/>
                  </a:moveTo>
                  <a:lnTo>
                    <a:pt x="406" y="3403"/>
                  </a:lnTo>
                  <a:lnTo>
                    <a:pt x="825" y="3060"/>
                  </a:lnTo>
                  <a:lnTo>
                    <a:pt x="1270" y="2730"/>
                  </a:lnTo>
                  <a:lnTo>
                    <a:pt x="19883" y="0"/>
                  </a:lnTo>
                  <a:lnTo>
                    <a:pt x="44889" y="11261"/>
                  </a:lnTo>
                  <a:lnTo>
                    <a:pt x="73070" y="34434"/>
                  </a:lnTo>
                  <a:lnTo>
                    <a:pt x="101206" y="67436"/>
                  </a:lnTo>
                  <a:lnTo>
                    <a:pt x="101523" y="67868"/>
                  </a:lnTo>
                  <a:lnTo>
                    <a:pt x="101841" y="68313"/>
                  </a:lnTo>
                  <a:lnTo>
                    <a:pt x="102158" y="6875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92131" y="2561351"/>
              <a:ext cx="71120" cy="102235"/>
            </a:xfrm>
            <a:custGeom>
              <a:avLst/>
              <a:gdLst/>
              <a:ahLst/>
              <a:cxnLst/>
              <a:rect l="l" t="t" r="r" b="b"/>
              <a:pathLst>
                <a:path w="71119" h="102235">
                  <a:moveTo>
                    <a:pt x="67208" y="0"/>
                  </a:moveTo>
                  <a:lnTo>
                    <a:pt x="67576" y="406"/>
                  </a:lnTo>
                  <a:lnTo>
                    <a:pt x="67919" y="825"/>
                  </a:lnTo>
                  <a:lnTo>
                    <a:pt x="68237" y="1270"/>
                  </a:lnTo>
                  <a:lnTo>
                    <a:pt x="70508" y="19454"/>
                  </a:lnTo>
                  <a:lnTo>
                    <a:pt x="58677" y="44249"/>
                  </a:lnTo>
                  <a:lnTo>
                    <a:pt x="34897" y="72450"/>
                  </a:lnTo>
                  <a:lnTo>
                    <a:pt x="1320" y="100850"/>
                  </a:lnTo>
                  <a:lnTo>
                    <a:pt x="876" y="101180"/>
                  </a:lnTo>
                  <a:lnTo>
                    <a:pt x="444" y="101498"/>
                  </a:lnTo>
                  <a:lnTo>
                    <a:pt x="0" y="1018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949492" y="2556257"/>
              <a:ext cx="113030" cy="39370"/>
            </a:xfrm>
            <a:custGeom>
              <a:avLst/>
              <a:gdLst/>
              <a:ahLst/>
              <a:cxnLst/>
              <a:rect l="l" t="t" r="r" b="b"/>
              <a:pathLst>
                <a:path w="113030" h="39369">
                  <a:moveTo>
                    <a:pt x="0" y="38926"/>
                  </a:moveTo>
                  <a:lnTo>
                    <a:pt x="36401" y="16489"/>
                  </a:lnTo>
                  <a:lnTo>
                    <a:pt x="69769" y="3182"/>
                  </a:lnTo>
                  <a:lnTo>
                    <a:pt x="96470" y="0"/>
                  </a:lnTo>
                  <a:lnTo>
                    <a:pt x="112877" y="79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93285" y="2608235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11785" y="131165"/>
                  </a:moveTo>
                  <a:lnTo>
                    <a:pt x="0" y="100362"/>
                  </a:lnTo>
                  <a:lnTo>
                    <a:pt x="3594" y="65478"/>
                  </a:lnTo>
                  <a:lnTo>
                    <a:pt x="21305" y="30645"/>
                  </a:lnTo>
                  <a:lnTo>
                    <a:pt x="5186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79265" y="2497813"/>
              <a:ext cx="40640" cy="74295"/>
            </a:xfrm>
            <a:custGeom>
              <a:avLst/>
              <a:gdLst/>
              <a:ahLst/>
              <a:cxnLst/>
              <a:rect l="l" t="t" r="r" b="b"/>
              <a:pathLst>
                <a:path w="40639" h="74294">
                  <a:moveTo>
                    <a:pt x="37249" y="0"/>
                  </a:moveTo>
                  <a:lnTo>
                    <a:pt x="40199" y="13058"/>
                  </a:lnTo>
                  <a:lnTo>
                    <a:pt x="34517" y="30686"/>
                  </a:lnTo>
                  <a:lnTo>
                    <a:pt x="20888" y="51510"/>
                  </a:lnTo>
                  <a:lnTo>
                    <a:pt x="0" y="741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04583" y="2489755"/>
              <a:ext cx="115570" cy="39370"/>
            </a:xfrm>
            <a:custGeom>
              <a:avLst/>
              <a:gdLst/>
              <a:ahLst/>
              <a:cxnLst/>
              <a:rect l="l" t="t" r="r" b="b"/>
              <a:pathLst>
                <a:path w="115569" h="39369">
                  <a:moveTo>
                    <a:pt x="0" y="38901"/>
                  </a:moveTo>
                  <a:lnTo>
                    <a:pt x="37159" y="16280"/>
                  </a:lnTo>
                  <a:lnTo>
                    <a:pt x="71145" y="2992"/>
                  </a:lnTo>
                  <a:lnTo>
                    <a:pt x="98330" y="0"/>
                  </a:lnTo>
                  <a:lnTo>
                    <a:pt x="115087" y="82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54961" y="2672619"/>
              <a:ext cx="138430" cy="28575"/>
            </a:xfrm>
            <a:custGeom>
              <a:avLst/>
              <a:gdLst/>
              <a:ahLst/>
              <a:cxnLst/>
              <a:rect l="l" t="t" r="r" b="b"/>
              <a:pathLst>
                <a:path w="138430" h="28575">
                  <a:moveTo>
                    <a:pt x="138430" y="1460"/>
                  </a:moveTo>
                  <a:lnTo>
                    <a:pt x="99619" y="21640"/>
                  </a:lnTo>
                  <a:lnTo>
                    <a:pt x="60642" y="28090"/>
                  </a:lnTo>
                  <a:lnTo>
                    <a:pt x="25951" y="208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49190" y="2536491"/>
              <a:ext cx="52705" cy="133985"/>
            </a:xfrm>
            <a:custGeom>
              <a:avLst/>
              <a:gdLst/>
              <a:ahLst/>
              <a:cxnLst/>
              <a:rect l="l" t="t" r="r" b="b"/>
              <a:pathLst>
                <a:path w="52705" h="133985">
                  <a:moveTo>
                    <a:pt x="12050" y="133375"/>
                  </a:moveTo>
                  <a:lnTo>
                    <a:pt x="0" y="101998"/>
                  </a:lnTo>
                  <a:lnTo>
                    <a:pt x="3574" y="66506"/>
                  </a:lnTo>
                  <a:lnTo>
                    <a:pt x="21495" y="31105"/>
                  </a:lnTo>
                  <a:lnTo>
                    <a:pt x="524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71947" y="2509655"/>
              <a:ext cx="105410" cy="69850"/>
            </a:xfrm>
            <a:custGeom>
              <a:avLst/>
              <a:gdLst/>
              <a:ahLst/>
              <a:cxnLst/>
              <a:rect l="l" t="t" r="r" b="b"/>
              <a:pathLst>
                <a:path w="105410" h="69850">
                  <a:moveTo>
                    <a:pt x="104825" y="60578"/>
                  </a:moveTo>
                  <a:lnTo>
                    <a:pt x="103517" y="63245"/>
                  </a:lnTo>
                  <a:lnTo>
                    <a:pt x="101777" y="65379"/>
                  </a:lnTo>
                  <a:lnTo>
                    <a:pt x="99618" y="66941"/>
                  </a:lnTo>
                  <a:lnTo>
                    <a:pt x="81490" y="69317"/>
                  </a:lnTo>
                  <a:lnTo>
                    <a:pt x="56881" y="57758"/>
                  </a:lnTo>
                  <a:lnTo>
                    <a:pt x="28965" y="34375"/>
                  </a:lnTo>
                  <a:lnTo>
                    <a:pt x="914" y="1282"/>
                  </a:lnTo>
                  <a:lnTo>
                    <a:pt x="609" y="850"/>
                  </a:lnTo>
                  <a:lnTo>
                    <a:pt x="292" y="43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24734" y="2423922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4" h="76200">
                  <a:moveTo>
                    <a:pt x="0" y="0"/>
                  </a:moveTo>
                  <a:lnTo>
                    <a:pt x="48768" y="762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78674" y="2701782"/>
              <a:ext cx="68580" cy="99060"/>
            </a:xfrm>
            <a:custGeom>
              <a:avLst/>
              <a:gdLst/>
              <a:ahLst/>
              <a:cxnLst/>
              <a:rect l="l" t="t" r="r" b="b"/>
              <a:pathLst>
                <a:path w="68580" h="99060">
                  <a:moveTo>
                    <a:pt x="65646" y="0"/>
                  </a:moveTo>
                  <a:lnTo>
                    <a:pt x="68024" y="18130"/>
                  </a:lnTo>
                  <a:lnTo>
                    <a:pt x="56468" y="42741"/>
                  </a:lnTo>
                  <a:lnTo>
                    <a:pt x="33090" y="70658"/>
                  </a:lnTo>
                  <a:lnTo>
                    <a:pt x="0" y="987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3196" y="2693774"/>
              <a:ext cx="115570" cy="40005"/>
            </a:xfrm>
            <a:custGeom>
              <a:avLst/>
              <a:gdLst/>
              <a:ahLst/>
              <a:cxnLst/>
              <a:rect l="l" t="t" r="r" b="b"/>
              <a:pathLst>
                <a:path w="115569" h="40005">
                  <a:moveTo>
                    <a:pt x="0" y="39651"/>
                  </a:moveTo>
                  <a:lnTo>
                    <a:pt x="37079" y="16934"/>
                  </a:lnTo>
                  <a:lnTo>
                    <a:pt x="70861" y="3383"/>
                  </a:lnTo>
                  <a:lnTo>
                    <a:pt x="97749" y="0"/>
                  </a:lnTo>
                  <a:lnTo>
                    <a:pt x="114147" y="7787"/>
                  </a:lnTo>
                  <a:lnTo>
                    <a:pt x="114465" y="8193"/>
                  </a:lnTo>
                  <a:lnTo>
                    <a:pt x="114744" y="8637"/>
                  </a:lnTo>
                  <a:lnTo>
                    <a:pt x="114998" y="90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80599" y="274476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11785" y="131165"/>
                  </a:moveTo>
                  <a:lnTo>
                    <a:pt x="0" y="100362"/>
                  </a:lnTo>
                  <a:lnTo>
                    <a:pt x="3595" y="65478"/>
                  </a:lnTo>
                  <a:lnTo>
                    <a:pt x="21310" y="30645"/>
                  </a:lnTo>
                  <a:lnTo>
                    <a:pt x="518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42120" y="2808671"/>
              <a:ext cx="137160" cy="28575"/>
            </a:xfrm>
            <a:custGeom>
              <a:avLst/>
              <a:gdLst/>
              <a:ahLst/>
              <a:cxnLst/>
              <a:rect l="l" t="t" r="r" b="b"/>
              <a:pathLst>
                <a:path w="137160" h="28575">
                  <a:moveTo>
                    <a:pt x="137147" y="2400"/>
                  </a:moveTo>
                  <a:lnTo>
                    <a:pt x="98839" y="22215"/>
                  </a:lnTo>
                  <a:lnTo>
                    <a:pt x="60272" y="28370"/>
                  </a:lnTo>
                  <a:lnTo>
                    <a:pt x="25856" y="209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36581" y="2629615"/>
              <a:ext cx="71120" cy="102235"/>
            </a:xfrm>
            <a:custGeom>
              <a:avLst/>
              <a:gdLst/>
              <a:ahLst/>
              <a:cxnLst/>
              <a:rect l="l" t="t" r="r" b="b"/>
              <a:pathLst>
                <a:path w="71119" h="102235">
                  <a:moveTo>
                    <a:pt x="67208" y="0"/>
                  </a:moveTo>
                  <a:lnTo>
                    <a:pt x="67576" y="406"/>
                  </a:lnTo>
                  <a:lnTo>
                    <a:pt x="67919" y="825"/>
                  </a:lnTo>
                  <a:lnTo>
                    <a:pt x="68237" y="1270"/>
                  </a:lnTo>
                  <a:lnTo>
                    <a:pt x="70508" y="19454"/>
                  </a:lnTo>
                  <a:lnTo>
                    <a:pt x="58677" y="44249"/>
                  </a:lnTo>
                  <a:lnTo>
                    <a:pt x="34897" y="72450"/>
                  </a:lnTo>
                  <a:lnTo>
                    <a:pt x="1320" y="100850"/>
                  </a:lnTo>
                  <a:lnTo>
                    <a:pt x="876" y="101180"/>
                  </a:lnTo>
                  <a:lnTo>
                    <a:pt x="444" y="101498"/>
                  </a:lnTo>
                  <a:lnTo>
                    <a:pt x="0" y="1018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993826" y="2624962"/>
              <a:ext cx="113030" cy="40005"/>
            </a:xfrm>
            <a:custGeom>
              <a:avLst/>
              <a:gdLst/>
              <a:ahLst/>
              <a:cxnLst/>
              <a:rect l="l" t="t" r="r" b="b"/>
              <a:pathLst>
                <a:path w="113030" h="40005">
                  <a:moveTo>
                    <a:pt x="0" y="39579"/>
                  </a:moveTo>
                  <a:lnTo>
                    <a:pt x="36505" y="17121"/>
                  </a:lnTo>
                  <a:lnTo>
                    <a:pt x="69680" y="3591"/>
                  </a:lnTo>
                  <a:lnTo>
                    <a:pt x="95999" y="0"/>
                  </a:lnTo>
                  <a:lnTo>
                    <a:pt x="111937" y="7360"/>
                  </a:lnTo>
                  <a:lnTo>
                    <a:pt x="112242" y="7779"/>
                  </a:lnTo>
                  <a:lnTo>
                    <a:pt x="112522" y="8210"/>
                  </a:lnTo>
                  <a:lnTo>
                    <a:pt x="112776" y="865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36401" y="2674449"/>
              <a:ext cx="53340" cy="132715"/>
            </a:xfrm>
            <a:custGeom>
              <a:avLst/>
              <a:gdLst/>
              <a:ahLst/>
              <a:cxnLst/>
              <a:rect l="l" t="t" r="r" b="b"/>
              <a:pathLst>
                <a:path w="53339" h="132714">
                  <a:moveTo>
                    <a:pt x="11685" y="132092"/>
                  </a:moveTo>
                  <a:lnTo>
                    <a:pt x="0" y="101209"/>
                  </a:lnTo>
                  <a:lnTo>
                    <a:pt x="3870" y="66122"/>
                  </a:lnTo>
                  <a:lnTo>
                    <a:pt x="21992" y="30997"/>
                  </a:lnTo>
                  <a:lnTo>
                    <a:pt x="5306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99568" y="2738165"/>
              <a:ext cx="139700" cy="28575"/>
            </a:xfrm>
            <a:custGeom>
              <a:avLst/>
              <a:gdLst/>
              <a:ahLst/>
              <a:cxnLst/>
              <a:rect l="l" t="t" r="r" b="b"/>
              <a:pathLst>
                <a:path w="139700" h="28575">
                  <a:moveTo>
                    <a:pt x="139700" y="533"/>
                  </a:moveTo>
                  <a:lnTo>
                    <a:pt x="99619" y="21641"/>
                  </a:lnTo>
                  <a:lnTo>
                    <a:pt x="60642" y="28095"/>
                  </a:lnTo>
                  <a:lnTo>
                    <a:pt x="25951" y="2086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86634" y="2372106"/>
              <a:ext cx="24765" cy="40005"/>
            </a:xfrm>
            <a:custGeom>
              <a:avLst/>
              <a:gdLst/>
              <a:ahLst/>
              <a:cxnLst/>
              <a:rect l="l" t="t" r="r" b="b"/>
              <a:pathLst>
                <a:path w="24764" h="40005">
                  <a:moveTo>
                    <a:pt x="24383" y="0"/>
                  </a:moveTo>
                  <a:lnTo>
                    <a:pt x="0" y="396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65169" y="3108198"/>
              <a:ext cx="13970" cy="45720"/>
            </a:xfrm>
            <a:custGeom>
              <a:avLst/>
              <a:gdLst/>
              <a:ahLst/>
              <a:cxnLst/>
              <a:rect l="l" t="t" r="r" b="b"/>
              <a:pathLst>
                <a:path w="13970" h="45719">
                  <a:moveTo>
                    <a:pt x="0" y="0"/>
                  </a:moveTo>
                  <a:lnTo>
                    <a:pt x="13716" y="457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98826" y="237667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5" h="55244">
                  <a:moveTo>
                    <a:pt x="0" y="0"/>
                  </a:moveTo>
                  <a:lnTo>
                    <a:pt x="33528" y="548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59914" y="3108198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19" h="29210">
                  <a:moveTo>
                    <a:pt x="19812" y="0"/>
                  </a:moveTo>
                  <a:lnTo>
                    <a:pt x="0" y="289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17470" y="3027424"/>
              <a:ext cx="38100" cy="108585"/>
            </a:xfrm>
            <a:custGeom>
              <a:avLst/>
              <a:gdLst/>
              <a:ahLst/>
              <a:cxnLst/>
              <a:rect l="l" t="t" r="r" b="b"/>
              <a:pathLst>
                <a:path w="38100" h="108585">
                  <a:moveTo>
                    <a:pt x="0" y="108178"/>
                  </a:moveTo>
                  <a:lnTo>
                    <a:pt x="3113" y="66965"/>
                  </a:lnTo>
                  <a:lnTo>
                    <a:pt x="11256" y="33048"/>
                  </a:lnTo>
                  <a:lnTo>
                    <a:pt x="23293" y="9651"/>
                  </a:lnTo>
                  <a:lnTo>
                    <a:pt x="3808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55568" y="3022847"/>
              <a:ext cx="41275" cy="111760"/>
            </a:xfrm>
            <a:custGeom>
              <a:avLst/>
              <a:gdLst/>
              <a:ahLst/>
              <a:cxnLst/>
              <a:rect l="l" t="t" r="r" b="b"/>
              <a:pathLst>
                <a:path w="41275" h="111760">
                  <a:moveTo>
                    <a:pt x="0" y="88"/>
                  </a:moveTo>
                  <a:lnTo>
                    <a:pt x="520" y="38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16962" y="8742"/>
                  </a:lnTo>
                  <a:lnTo>
                    <a:pt x="29549" y="32586"/>
                  </a:lnTo>
                  <a:lnTo>
                    <a:pt x="38036" y="67953"/>
                  </a:lnTo>
                  <a:lnTo>
                    <a:pt x="41148" y="1112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47366" y="3191713"/>
              <a:ext cx="74930" cy="70485"/>
            </a:xfrm>
            <a:custGeom>
              <a:avLst/>
              <a:gdLst/>
              <a:ahLst/>
              <a:cxnLst/>
              <a:rect l="l" t="t" r="r" b="b"/>
              <a:pathLst>
                <a:path w="74930" h="70485">
                  <a:moveTo>
                    <a:pt x="74675" y="70408"/>
                  </a:moveTo>
                  <a:lnTo>
                    <a:pt x="50800" y="65381"/>
                  </a:lnTo>
                  <a:lnTo>
                    <a:pt x="29513" y="51134"/>
                  </a:lnTo>
                  <a:lnTo>
                    <a:pt x="12137" y="2892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11375" y="3152394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33"/>
                  </a:lnTo>
                  <a:lnTo>
                    <a:pt x="82296" y="1066"/>
                  </a:lnTo>
                  <a:lnTo>
                    <a:pt x="82296" y="1600"/>
                  </a:lnTo>
                  <a:lnTo>
                    <a:pt x="75829" y="44876"/>
                  </a:lnTo>
                  <a:lnTo>
                    <a:pt x="58192" y="80214"/>
                  </a:lnTo>
                  <a:lnTo>
                    <a:pt x="32034" y="104039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14422" y="3150870"/>
              <a:ext cx="82550" cy="111760"/>
            </a:xfrm>
            <a:custGeom>
              <a:avLst/>
              <a:gdLst/>
              <a:ahLst/>
              <a:cxnLst/>
              <a:rect l="l" t="t" r="r" b="b"/>
              <a:pathLst>
                <a:path w="82550" h="111760">
                  <a:moveTo>
                    <a:pt x="82295" y="111251"/>
                  </a:moveTo>
                  <a:lnTo>
                    <a:pt x="50261" y="102509"/>
                  </a:lnTo>
                  <a:lnTo>
                    <a:pt x="24103" y="78666"/>
                  </a:lnTo>
                  <a:lnTo>
                    <a:pt x="646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89098" y="3024378"/>
              <a:ext cx="40005" cy="111760"/>
            </a:xfrm>
            <a:custGeom>
              <a:avLst/>
              <a:gdLst/>
              <a:ahLst/>
              <a:cxnLst/>
              <a:rect l="l" t="t" r="r" b="b"/>
              <a:pathLst>
                <a:path w="40005" h="111760">
                  <a:moveTo>
                    <a:pt x="0" y="111251"/>
                  </a:moveTo>
                  <a:lnTo>
                    <a:pt x="3071" y="68967"/>
                  </a:lnTo>
                  <a:lnTo>
                    <a:pt x="11485" y="34075"/>
                  </a:lnTo>
                  <a:lnTo>
                    <a:pt x="24040" y="9958"/>
                  </a:lnTo>
                  <a:lnTo>
                    <a:pt x="3953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28722" y="3024371"/>
              <a:ext cx="41275" cy="109855"/>
            </a:xfrm>
            <a:custGeom>
              <a:avLst/>
              <a:gdLst/>
              <a:ahLst/>
              <a:cxnLst/>
              <a:rect l="l" t="t" r="r" b="b"/>
              <a:pathLst>
                <a:path w="41275" h="109855">
                  <a:moveTo>
                    <a:pt x="0" y="88"/>
                  </a:moveTo>
                  <a:lnTo>
                    <a:pt x="508" y="38"/>
                  </a:lnTo>
                  <a:lnTo>
                    <a:pt x="1028" y="0"/>
                  </a:lnTo>
                  <a:lnTo>
                    <a:pt x="1536" y="0"/>
                  </a:lnTo>
                  <a:lnTo>
                    <a:pt x="16816" y="8578"/>
                  </a:lnTo>
                  <a:lnTo>
                    <a:pt x="29343" y="32010"/>
                  </a:lnTo>
                  <a:lnTo>
                    <a:pt x="37869" y="66844"/>
                  </a:lnTo>
                  <a:lnTo>
                    <a:pt x="41148" y="10962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87575" y="3152394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20"/>
                  </a:lnTo>
                  <a:lnTo>
                    <a:pt x="82296" y="1041"/>
                  </a:lnTo>
                  <a:lnTo>
                    <a:pt x="82296" y="1574"/>
                  </a:lnTo>
                  <a:lnTo>
                    <a:pt x="75829" y="44860"/>
                  </a:lnTo>
                  <a:lnTo>
                    <a:pt x="58192" y="80206"/>
                  </a:lnTo>
                  <a:lnTo>
                    <a:pt x="32034" y="104037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89098" y="3150870"/>
              <a:ext cx="82550" cy="111760"/>
            </a:xfrm>
            <a:custGeom>
              <a:avLst/>
              <a:gdLst/>
              <a:ahLst/>
              <a:cxnLst/>
              <a:rect l="l" t="t" r="r" b="b"/>
              <a:pathLst>
                <a:path w="82550" h="111760">
                  <a:moveTo>
                    <a:pt x="82295" y="111251"/>
                  </a:moveTo>
                  <a:lnTo>
                    <a:pt x="50261" y="102509"/>
                  </a:lnTo>
                  <a:lnTo>
                    <a:pt x="24103" y="78666"/>
                  </a:lnTo>
                  <a:lnTo>
                    <a:pt x="646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46782" y="3147825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30" h="43180">
                  <a:moveTo>
                    <a:pt x="0" y="0"/>
                  </a:moveTo>
                  <a:lnTo>
                    <a:pt x="520" y="0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43881" y="3310"/>
                  </a:lnTo>
                  <a:lnTo>
                    <a:pt x="78793" y="12374"/>
                  </a:lnTo>
                  <a:lnTo>
                    <a:pt x="102890" y="25894"/>
                  </a:lnTo>
                  <a:lnTo>
                    <a:pt x="112776" y="4257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16174" y="3025900"/>
              <a:ext cx="38100" cy="108585"/>
            </a:xfrm>
            <a:custGeom>
              <a:avLst/>
              <a:gdLst/>
              <a:ahLst/>
              <a:cxnLst/>
              <a:rect l="l" t="t" r="r" b="b"/>
              <a:pathLst>
                <a:path w="38100" h="108585">
                  <a:moveTo>
                    <a:pt x="0" y="108178"/>
                  </a:moveTo>
                  <a:lnTo>
                    <a:pt x="3113" y="66965"/>
                  </a:lnTo>
                  <a:lnTo>
                    <a:pt x="11256" y="33048"/>
                  </a:lnTo>
                  <a:lnTo>
                    <a:pt x="23293" y="9651"/>
                  </a:lnTo>
                  <a:lnTo>
                    <a:pt x="3808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51226" y="3019801"/>
              <a:ext cx="43180" cy="111760"/>
            </a:xfrm>
            <a:custGeom>
              <a:avLst/>
              <a:gdLst/>
              <a:ahLst/>
              <a:cxnLst/>
              <a:rect l="l" t="t" r="r" b="b"/>
              <a:pathLst>
                <a:path w="43180" h="111760">
                  <a:moveTo>
                    <a:pt x="0" y="88"/>
                  </a:moveTo>
                  <a:lnTo>
                    <a:pt x="533" y="25"/>
                  </a:lnTo>
                  <a:lnTo>
                    <a:pt x="1066" y="0"/>
                  </a:lnTo>
                  <a:lnTo>
                    <a:pt x="1600" y="0"/>
                  </a:lnTo>
                  <a:lnTo>
                    <a:pt x="17443" y="8698"/>
                  </a:lnTo>
                  <a:lnTo>
                    <a:pt x="30432" y="32458"/>
                  </a:lnTo>
                  <a:lnTo>
                    <a:pt x="39272" y="67776"/>
                  </a:lnTo>
                  <a:lnTo>
                    <a:pt x="42672" y="11115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10079" y="3149346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33"/>
                  </a:lnTo>
                  <a:lnTo>
                    <a:pt x="82296" y="1066"/>
                  </a:lnTo>
                  <a:lnTo>
                    <a:pt x="82296" y="1600"/>
                  </a:lnTo>
                  <a:lnTo>
                    <a:pt x="75829" y="44876"/>
                  </a:lnTo>
                  <a:lnTo>
                    <a:pt x="58192" y="80214"/>
                  </a:lnTo>
                  <a:lnTo>
                    <a:pt x="32034" y="104039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87802" y="3021327"/>
              <a:ext cx="36830" cy="72390"/>
            </a:xfrm>
            <a:custGeom>
              <a:avLst/>
              <a:gdLst/>
              <a:ahLst/>
              <a:cxnLst/>
              <a:rect l="l" t="t" r="r" b="b"/>
              <a:pathLst>
                <a:path w="36830" h="72389">
                  <a:moveTo>
                    <a:pt x="0" y="71805"/>
                  </a:moveTo>
                  <a:lnTo>
                    <a:pt x="5849" y="43205"/>
                  </a:lnTo>
                  <a:lnTo>
                    <a:pt x="14297" y="20891"/>
                  </a:lnTo>
                  <a:lnTo>
                    <a:pt x="24720" y="6083"/>
                  </a:lnTo>
                  <a:lnTo>
                    <a:pt x="3649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25902" y="3021323"/>
              <a:ext cx="43180" cy="109855"/>
            </a:xfrm>
            <a:custGeom>
              <a:avLst/>
              <a:gdLst/>
              <a:ahLst/>
              <a:cxnLst/>
              <a:rect l="l" t="t" r="r" b="b"/>
              <a:pathLst>
                <a:path w="43180" h="109855">
                  <a:moveTo>
                    <a:pt x="0" y="88"/>
                  </a:moveTo>
                  <a:lnTo>
                    <a:pt x="533" y="38"/>
                  </a:lnTo>
                  <a:lnTo>
                    <a:pt x="1066" y="0"/>
                  </a:lnTo>
                  <a:lnTo>
                    <a:pt x="1600" y="0"/>
                  </a:lnTo>
                  <a:lnTo>
                    <a:pt x="17443" y="8578"/>
                  </a:lnTo>
                  <a:lnTo>
                    <a:pt x="30432" y="32010"/>
                  </a:lnTo>
                  <a:lnTo>
                    <a:pt x="39272" y="66844"/>
                  </a:lnTo>
                  <a:lnTo>
                    <a:pt x="42672" y="10962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16174" y="3146298"/>
              <a:ext cx="81280" cy="113030"/>
            </a:xfrm>
            <a:custGeom>
              <a:avLst/>
              <a:gdLst/>
              <a:ahLst/>
              <a:cxnLst/>
              <a:rect l="l" t="t" r="r" b="b"/>
              <a:pathLst>
                <a:path w="81280" h="113029">
                  <a:moveTo>
                    <a:pt x="80772" y="112775"/>
                  </a:moveTo>
                  <a:lnTo>
                    <a:pt x="49329" y="104039"/>
                  </a:lnTo>
                  <a:lnTo>
                    <a:pt x="23655" y="80214"/>
                  </a:lnTo>
                  <a:lnTo>
                    <a:pt x="6346" y="44876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84754" y="3147822"/>
              <a:ext cx="81280" cy="111760"/>
            </a:xfrm>
            <a:custGeom>
              <a:avLst/>
              <a:gdLst/>
              <a:ahLst/>
              <a:cxnLst/>
              <a:rect l="l" t="t" r="r" b="b"/>
              <a:pathLst>
                <a:path w="81280" h="111760">
                  <a:moveTo>
                    <a:pt x="80772" y="0"/>
                  </a:moveTo>
                  <a:lnTo>
                    <a:pt x="74423" y="43304"/>
                  </a:lnTo>
                  <a:lnTo>
                    <a:pt x="57111" y="78666"/>
                  </a:lnTo>
                  <a:lnTo>
                    <a:pt x="31437" y="102509"/>
                  </a:lnTo>
                  <a:lnTo>
                    <a:pt x="0" y="1112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989315" y="3103623"/>
              <a:ext cx="111760" cy="50800"/>
            </a:xfrm>
            <a:custGeom>
              <a:avLst/>
              <a:gdLst/>
              <a:ahLst/>
              <a:cxnLst/>
              <a:rect l="l" t="t" r="r" b="b"/>
              <a:pathLst>
                <a:path w="111760" h="50800">
                  <a:moveTo>
                    <a:pt x="111188" y="50291"/>
                  </a:moveTo>
                  <a:lnTo>
                    <a:pt x="67805" y="46792"/>
                  </a:lnTo>
                  <a:lnTo>
                    <a:pt x="8713" y="24286"/>
                  </a:lnTo>
                  <a:lnTo>
                    <a:pt x="0" y="5283"/>
                  </a:lnTo>
                  <a:lnTo>
                    <a:pt x="673" y="2616"/>
                  </a:lnTo>
                  <a:lnTo>
                    <a:pt x="200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6674" y="314477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66822" y="3025902"/>
              <a:ext cx="40005" cy="109855"/>
            </a:xfrm>
            <a:custGeom>
              <a:avLst/>
              <a:gdLst/>
              <a:ahLst/>
              <a:cxnLst/>
              <a:rect l="l" t="t" r="r" b="b"/>
              <a:pathLst>
                <a:path w="40005" h="109855">
                  <a:moveTo>
                    <a:pt x="0" y="109727"/>
                  </a:moveTo>
                  <a:lnTo>
                    <a:pt x="3071" y="68024"/>
                  </a:lnTo>
                  <a:lnTo>
                    <a:pt x="11485" y="33608"/>
                  </a:lnTo>
                  <a:lnTo>
                    <a:pt x="24040" y="9820"/>
                  </a:lnTo>
                  <a:lnTo>
                    <a:pt x="3953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04920" y="3022847"/>
              <a:ext cx="41275" cy="111760"/>
            </a:xfrm>
            <a:custGeom>
              <a:avLst/>
              <a:gdLst/>
              <a:ahLst/>
              <a:cxnLst/>
              <a:rect l="l" t="t" r="r" b="b"/>
              <a:pathLst>
                <a:path w="41275" h="111760">
                  <a:moveTo>
                    <a:pt x="0" y="88"/>
                  </a:moveTo>
                  <a:lnTo>
                    <a:pt x="520" y="38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16962" y="8742"/>
                  </a:lnTo>
                  <a:lnTo>
                    <a:pt x="29549" y="32586"/>
                  </a:lnTo>
                  <a:lnTo>
                    <a:pt x="38036" y="67953"/>
                  </a:lnTo>
                  <a:lnTo>
                    <a:pt x="41148" y="1112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59203" y="3149346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33"/>
                  </a:lnTo>
                  <a:lnTo>
                    <a:pt x="82296" y="1066"/>
                  </a:lnTo>
                  <a:lnTo>
                    <a:pt x="82296" y="1600"/>
                  </a:lnTo>
                  <a:lnTo>
                    <a:pt x="75829" y="44876"/>
                  </a:lnTo>
                  <a:lnTo>
                    <a:pt x="58192" y="80214"/>
                  </a:lnTo>
                  <a:lnTo>
                    <a:pt x="32034" y="104039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65298" y="3147822"/>
              <a:ext cx="81280" cy="111760"/>
            </a:xfrm>
            <a:custGeom>
              <a:avLst/>
              <a:gdLst/>
              <a:ahLst/>
              <a:cxnLst/>
              <a:rect l="l" t="t" r="r" b="b"/>
              <a:pathLst>
                <a:path w="81280" h="111760">
                  <a:moveTo>
                    <a:pt x="80772" y="111251"/>
                  </a:moveTo>
                  <a:lnTo>
                    <a:pt x="49329" y="102509"/>
                  </a:lnTo>
                  <a:lnTo>
                    <a:pt x="23655" y="78666"/>
                  </a:lnTo>
                  <a:lnTo>
                    <a:pt x="634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41498" y="3022854"/>
              <a:ext cx="40005" cy="111760"/>
            </a:xfrm>
            <a:custGeom>
              <a:avLst/>
              <a:gdLst/>
              <a:ahLst/>
              <a:cxnLst/>
              <a:rect l="l" t="t" r="r" b="b"/>
              <a:pathLst>
                <a:path w="40005" h="111760">
                  <a:moveTo>
                    <a:pt x="0" y="111251"/>
                  </a:moveTo>
                  <a:lnTo>
                    <a:pt x="3071" y="68967"/>
                  </a:lnTo>
                  <a:lnTo>
                    <a:pt x="11485" y="34075"/>
                  </a:lnTo>
                  <a:lnTo>
                    <a:pt x="24040" y="9958"/>
                  </a:lnTo>
                  <a:lnTo>
                    <a:pt x="3953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81120" y="3021323"/>
              <a:ext cx="41275" cy="111760"/>
            </a:xfrm>
            <a:custGeom>
              <a:avLst/>
              <a:gdLst/>
              <a:ahLst/>
              <a:cxnLst/>
              <a:rect l="l" t="t" r="r" b="b"/>
              <a:pathLst>
                <a:path w="41275" h="111760">
                  <a:moveTo>
                    <a:pt x="0" y="88"/>
                  </a:moveTo>
                  <a:lnTo>
                    <a:pt x="520" y="38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16962" y="8742"/>
                  </a:lnTo>
                  <a:lnTo>
                    <a:pt x="29549" y="32586"/>
                  </a:lnTo>
                  <a:lnTo>
                    <a:pt x="38036" y="67953"/>
                  </a:lnTo>
                  <a:lnTo>
                    <a:pt x="41148" y="1112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36926" y="3147822"/>
              <a:ext cx="82550" cy="111760"/>
            </a:xfrm>
            <a:custGeom>
              <a:avLst/>
              <a:gdLst/>
              <a:ahLst/>
              <a:cxnLst/>
              <a:rect l="l" t="t" r="r" b="b"/>
              <a:pathLst>
                <a:path w="82550" h="111760">
                  <a:moveTo>
                    <a:pt x="82295" y="0"/>
                  </a:moveTo>
                  <a:lnTo>
                    <a:pt x="75829" y="43304"/>
                  </a:lnTo>
                  <a:lnTo>
                    <a:pt x="58192" y="78666"/>
                  </a:lnTo>
                  <a:lnTo>
                    <a:pt x="32034" y="102509"/>
                  </a:lnTo>
                  <a:lnTo>
                    <a:pt x="0" y="1112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39974" y="3146298"/>
              <a:ext cx="81280" cy="113030"/>
            </a:xfrm>
            <a:custGeom>
              <a:avLst/>
              <a:gdLst/>
              <a:ahLst/>
              <a:cxnLst/>
              <a:rect l="l" t="t" r="r" b="b"/>
              <a:pathLst>
                <a:path w="81280" h="113029">
                  <a:moveTo>
                    <a:pt x="80772" y="112775"/>
                  </a:moveTo>
                  <a:lnTo>
                    <a:pt x="49329" y="104039"/>
                  </a:lnTo>
                  <a:lnTo>
                    <a:pt x="23655" y="80214"/>
                  </a:lnTo>
                  <a:lnTo>
                    <a:pt x="6346" y="44876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70582" y="31539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93541" y="314477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28672" y="3122676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19" h="60960">
                  <a:moveTo>
                    <a:pt x="28956" y="0"/>
                  </a:moveTo>
                  <a:lnTo>
                    <a:pt x="17686" y="2396"/>
                  </a:lnTo>
                  <a:lnTo>
                    <a:pt x="8482" y="8929"/>
                  </a:lnTo>
                  <a:lnTo>
                    <a:pt x="2275" y="18618"/>
                  </a:lnTo>
                  <a:lnTo>
                    <a:pt x="0" y="30479"/>
                  </a:lnTo>
                  <a:lnTo>
                    <a:pt x="2275" y="42346"/>
                  </a:lnTo>
                  <a:lnTo>
                    <a:pt x="8482" y="52035"/>
                  </a:lnTo>
                  <a:lnTo>
                    <a:pt x="17686" y="58565"/>
                  </a:lnTo>
                  <a:lnTo>
                    <a:pt x="28956" y="60959"/>
                  </a:lnTo>
                  <a:lnTo>
                    <a:pt x="40225" y="58565"/>
                  </a:lnTo>
                  <a:lnTo>
                    <a:pt x="49429" y="52035"/>
                  </a:lnTo>
                  <a:lnTo>
                    <a:pt x="55636" y="42346"/>
                  </a:lnTo>
                  <a:lnTo>
                    <a:pt x="57912" y="30479"/>
                  </a:lnTo>
                  <a:lnTo>
                    <a:pt x="55636" y="18618"/>
                  </a:lnTo>
                  <a:lnTo>
                    <a:pt x="49429" y="8929"/>
                  </a:lnTo>
                  <a:lnTo>
                    <a:pt x="40225" y="239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28672" y="3122676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19" h="60960">
                  <a:moveTo>
                    <a:pt x="0" y="30479"/>
                  </a:moveTo>
                  <a:lnTo>
                    <a:pt x="2275" y="18618"/>
                  </a:lnTo>
                  <a:lnTo>
                    <a:pt x="8482" y="8929"/>
                  </a:lnTo>
                  <a:lnTo>
                    <a:pt x="17686" y="2396"/>
                  </a:lnTo>
                  <a:lnTo>
                    <a:pt x="28956" y="0"/>
                  </a:lnTo>
                  <a:lnTo>
                    <a:pt x="40225" y="2396"/>
                  </a:lnTo>
                  <a:lnTo>
                    <a:pt x="49429" y="8929"/>
                  </a:lnTo>
                  <a:lnTo>
                    <a:pt x="55636" y="18618"/>
                  </a:lnTo>
                  <a:lnTo>
                    <a:pt x="57912" y="30479"/>
                  </a:lnTo>
                  <a:lnTo>
                    <a:pt x="55636" y="42346"/>
                  </a:lnTo>
                  <a:lnTo>
                    <a:pt x="49429" y="52035"/>
                  </a:lnTo>
                  <a:lnTo>
                    <a:pt x="40225" y="58565"/>
                  </a:lnTo>
                  <a:lnTo>
                    <a:pt x="28956" y="60959"/>
                  </a:lnTo>
                  <a:lnTo>
                    <a:pt x="17686" y="58565"/>
                  </a:lnTo>
                  <a:lnTo>
                    <a:pt x="8482" y="52035"/>
                  </a:lnTo>
                  <a:lnTo>
                    <a:pt x="2275" y="42346"/>
                  </a:lnTo>
                  <a:lnTo>
                    <a:pt x="0" y="304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44596" y="3119628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29718" y="0"/>
                  </a:moveTo>
                  <a:lnTo>
                    <a:pt x="18152" y="2454"/>
                  </a:lnTo>
                  <a:lnTo>
                    <a:pt x="8705" y="9148"/>
                  </a:lnTo>
                  <a:lnTo>
                    <a:pt x="2336" y="19079"/>
                  </a:lnTo>
                  <a:lnTo>
                    <a:pt x="0" y="31241"/>
                  </a:lnTo>
                  <a:lnTo>
                    <a:pt x="2336" y="43404"/>
                  </a:lnTo>
                  <a:lnTo>
                    <a:pt x="8705" y="53335"/>
                  </a:lnTo>
                  <a:lnTo>
                    <a:pt x="18152" y="60029"/>
                  </a:lnTo>
                  <a:lnTo>
                    <a:pt x="29718" y="62483"/>
                  </a:lnTo>
                  <a:lnTo>
                    <a:pt x="41283" y="60029"/>
                  </a:lnTo>
                  <a:lnTo>
                    <a:pt x="50730" y="53335"/>
                  </a:lnTo>
                  <a:lnTo>
                    <a:pt x="57099" y="43404"/>
                  </a:lnTo>
                  <a:lnTo>
                    <a:pt x="59436" y="31241"/>
                  </a:lnTo>
                  <a:lnTo>
                    <a:pt x="57099" y="19079"/>
                  </a:lnTo>
                  <a:lnTo>
                    <a:pt x="50730" y="9148"/>
                  </a:lnTo>
                  <a:lnTo>
                    <a:pt x="41283" y="2454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244596" y="3119628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0" y="31241"/>
                  </a:moveTo>
                  <a:lnTo>
                    <a:pt x="2336" y="19079"/>
                  </a:lnTo>
                  <a:lnTo>
                    <a:pt x="8705" y="9148"/>
                  </a:lnTo>
                  <a:lnTo>
                    <a:pt x="18152" y="2454"/>
                  </a:lnTo>
                  <a:lnTo>
                    <a:pt x="29718" y="0"/>
                  </a:lnTo>
                  <a:lnTo>
                    <a:pt x="41283" y="2454"/>
                  </a:lnTo>
                  <a:lnTo>
                    <a:pt x="50730" y="9148"/>
                  </a:lnTo>
                  <a:lnTo>
                    <a:pt x="57099" y="19079"/>
                  </a:lnTo>
                  <a:lnTo>
                    <a:pt x="59436" y="31241"/>
                  </a:lnTo>
                  <a:lnTo>
                    <a:pt x="57099" y="43404"/>
                  </a:lnTo>
                  <a:lnTo>
                    <a:pt x="50730" y="53335"/>
                  </a:lnTo>
                  <a:lnTo>
                    <a:pt x="41283" y="60029"/>
                  </a:lnTo>
                  <a:lnTo>
                    <a:pt x="29718" y="62483"/>
                  </a:lnTo>
                  <a:lnTo>
                    <a:pt x="18152" y="60029"/>
                  </a:lnTo>
                  <a:lnTo>
                    <a:pt x="8705" y="53335"/>
                  </a:lnTo>
                  <a:lnTo>
                    <a:pt x="2336" y="43404"/>
                  </a:lnTo>
                  <a:lnTo>
                    <a:pt x="0" y="312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79776" y="2362200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29718" y="0"/>
                  </a:moveTo>
                  <a:lnTo>
                    <a:pt x="18152" y="2454"/>
                  </a:lnTo>
                  <a:lnTo>
                    <a:pt x="8705" y="9148"/>
                  </a:lnTo>
                  <a:lnTo>
                    <a:pt x="2336" y="19079"/>
                  </a:lnTo>
                  <a:lnTo>
                    <a:pt x="0" y="31241"/>
                  </a:lnTo>
                  <a:lnTo>
                    <a:pt x="2336" y="43404"/>
                  </a:lnTo>
                  <a:lnTo>
                    <a:pt x="8705" y="53335"/>
                  </a:lnTo>
                  <a:lnTo>
                    <a:pt x="18152" y="60029"/>
                  </a:lnTo>
                  <a:lnTo>
                    <a:pt x="29718" y="62483"/>
                  </a:lnTo>
                  <a:lnTo>
                    <a:pt x="41283" y="60029"/>
                  </a:lnTo>
                  <a:lnTo>
                    <a:pt x="50730" y="53335"/>
                  </a:lnTo>
                  <a:lnTo>
                    <a:pt x="57099" y="43404"/>
                  </a:lnTo>
                  <a:lnTo>
                    <a:pt x="59436" y="31241"/>
                  </a:lnTo>
                  <a:lnTo>
                    <a:pt x="57099" y="19079"/>
                  </a:lnTo>
                  <a:lnTo>
                    <a:pt x="50730" y="9148"/>
                  </a:lnTo>
                  <a:lnTo>
                    <a:pt x="41283" y="2454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79776" y="2362200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0" y="31241"/>
                  </a:moveTo>
                  <a:lnTo>
                    <a:pt x="2336" y="19079"/>
                  </a:lnTo>
                  <a:lnTo>
                    <a:pt x="8705" y="9148"/>
                  </a:lnTo>
                  <a:lnTo>
                    <a:pt x="18152" y="2454"/>
                  </a:lnTo>
                  <a:lnTo>
                    <a:pt x="29718" y="0"/>
                  </a:lnTo>
                  <a:lnTo>
                    <a:pt x="41283" y="2454"/>
                  </a:lnTo>
                  <a:lnTo>
                    <a:pt x="50730" y="9148"/>
                  </a:lnTo>
                  <a:lnTo>
                    <a:pt x="57099" y="19079"/>
                  </a:lnTo>
                  <a:lnTo>
                    <a:pt x="59436" y="31241"/>
                  </a:lnTo>
                  <a:lnTo>
                    <a:pt x="57099" y="43404"/>
                  </a:lnTo>
                  <a:lnTo>
                    <a:pt x="50730" y="53335"/>
                  </a:lnTo>
                  <a:lnTo>
                    <a:pt x="41283" y="60029"/>
                  </a:lnTo>
                  <a:lnTo>
                    <a:pt x="29718" y="62483"/>
                  </a:lnTo>
                  <a:lnTo>
                    <a:pt x="18152" y="60029"/>
                  </a:lnTo>
                  <a:lnTo>
                    <a:pt x="8705" y="53335"/>
                  </a:lnTo>
                  <a:lnTo>
                    <a:pt x="2336" y="43404"/>
                  </a:lnTo>
                  <a:lnTo>
                    <a:pt x="0" y="312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09494" y="2126742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80">
                  <a:moveTo>
                    <a:pt x="0" y="22097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310890" y="3164586"/>
              <a:ext cx="236220" cy="146685"/>
            </a:xfrm>
            <a:custGeom>
              <a:avLst/>
              <a:gdLst/>
              <a:ahLst/>
              <a:cxnLst/>
              <a:rect l="l" t="t" r="r" b="b"/>
              <a:pathLst>
                <a:path w="236220" h="146685">
                  <a:moveTo>
                    <a:pt x="0" y="0"/>
                  </a:moveTo>
                  <a:lnTo>
                    <a:pt x="236220" y="146304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28266" y="3173730"/>
              <a:ext cx="204470" cy="137160"/>
            </a:xfrm>
            <a:custGeom>
              <a:avLst/>
              <a:gdLst/>
              <a:ahLst/>
              <a:cxnLst/>
              <a:rect l="l" t="t" r="r" b="b"/>
              <a:pathLst>
                <a:path w="204469" h="137160">
                  <a:moveTo>
                    <a:pt x="204216" y="0"/>
                  </a:moveTo>
                  <a:lnTo>
                    <a:pt x="0" y="1371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46554" y="3291078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41148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340100" y="296094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151151" y="292116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506852" y="22369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0917" y="2200398"/>
            <a:ext cx="253465" cy="300419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4640262" y="182746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752962" y="307356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52962" y="371661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579620" y="2089404"/>
            <a:ext cx="3025775" cy="1653539"/>
            <a:chOff x="4579620" y="2089404"/>
            <a:chExt cx="3025775" cy="1653539"/>
          </a:xfrm>
        </p:grpSpPr>
        <p:sp>
          <p:nvSpPr>
            <p:cNvPr id="146" name="object 146"/>
            <p:cNvSpPr/>
            <p:nvPr/>
          </p:nvSpPr>
          <p:spPr>
            <a:xfrm>
              <a:off x="7504938" y="2908554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41148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405877" y="2908554"/>
              <a:ext cx="99060" cy="9525"/>
            </a:xfrm>
            <a:custGeom>
              <a:avLst/>
              <a:gdLst/>
              <a:ahLst/>
              <a:cxnLst/>
              <a:rect l="l" t="t" r="r" b="b"/>
              <a:pathLst>
                <a:path w="99059" h="9525">
                  <a:moveTo>
                    <a:pt x="99059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405877" y="2783586"/>
              <a:ext cx="128270" cy="134620"/>
            </a:xfrm>
            <a:custGeom>
              <a:avLst/>
              <a:gdLst/>
              <a:ahLst/>
              <a:cxnLst/>
              <a:rect l="l" t="t" r="r" b="b"/>
              <a:pathLst>
                <a:path w="128270" h="134619">
                  <a:moveTo>
                    <a:pt x="0" y="134112"/>
                  </a:moveTo>
                  <a:lnTo>
                    <a:pt x="12801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63205" y="2783586"/>
              <a:ext cx="170815" cy="56515"/>
            </a:xfrm>
            <a:custGeom>
              <a:avLst/>
              <a:gdLst/>
              <a:ahLst/>
              <a:cxnLst/>
              <a:rect l="l" t="t" r="r" b="b"/>
              <a:pathLst>
                <a:path w="170815" h="56514">
                  <a:moveTo>
                    <a:pt x="170688" y="0"/>
                  </a:moveTo>
                  <a:lnTo>
                    <a:pt x="0" y="5638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63205" y="2708910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4">
                  <a:moveTo>
                    <a:pt x="0" y="131063"/>
                  </a:moveTo>
                  <a:lnTo>
                    <a:pt x="12496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19010" y="2708910"/>
              <a:ext cx="169545" cy="50800"/>
            </a:xfrm>
            <a:custGeom>
              <a:avLst/>
              <a:gdLst/>
              <a:ahLst/>
              <a:cxnLst/>
              <a:rect l="l" t="t" r="r" b="b"/>
              <a:pathLst>
                <a:path w="169545" h="50800">
                  <a:moveTo>
                    <a:pt x="169164" y="0"/>
                  </a:moveTo>
                  <a:lnTo>
                    <a:pt x="0" y="5029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05294" y="2565654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0" y="0"/>
                  </a:moveTo>
                  <a:lnTo>
                    <a:pt x="44196" y="7467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49490" y="2632710"/>
              <a:ext cx="93345" cy="7620"/>
            </a:xfrm>
            <a:custGeom>
              <a:avLst/>
              <a:gdLst/>
              <a:ahLst/>
              <a:cxnLst/>
              <a:rect l="l" t="t" r="r" b="b"/>
              <a:pathLst>
                <a:path w="93345" h="7619">
                  <a:moveTo>
                    <a:pt x="0" y="7620"/>
                  </a:moveTo>
                  <a:lnTo>
                    <a:pt x="92964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319010" y="2632710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123825" h="127000">
                  <a:moveTo>
                    <a:pt x="123444" y="0"/>
                  </a:moveTo>
                  <a:lnTo>
                    <a:pt x="0" y="12649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61098" y="2486406"/>
              <a:ext cx="43180" cy="73660"/>
            </a:xfrm>
            <a:custGeom>
              <a:avLst/>
              <a:gdLst/>
              <a:ahLst/>
              <a:cxnLst/>
              <a:rect l="l" t="t" r="r" b="b"/>
              <a:pathLst>
                <a:path w="43179" h="73660">
                  <a:moveTo>
                    <a:pt x="42672" y="7315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546086" y="2983230"/>
              <a:ext cx="45720" cy="76200"/>
            </a:xfrm>
            <a:custGeom>
              <a:avLst/>
              <a:gdLst/>
              <a:ahLst/>
              <a:cxnLst/>
              <a:rect l="l" t="t" r="r" b="b"/>
              <a:pathLst>
                <a:path w="45720" h="76200">
                  <a:moveTo>
                    <a:pt x="45720" y="762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78802" y="2551938"/>
              <a:ext cx="43180" cy="81280"/>
            </a:xfrm>
            <a:custGeom>
              <a:avLst/>
              <a:gdLst/>
              <a:ahLst/>
              <a:cxnLst/>
              <a:rect l="l" t="t" r="r" b="b"/>
              <a:pathLst>
                <a:path w="43179" h="81280">
                  <a:moveTo>
                    <a:pt x="42672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78802" y="2632710"/>
              <a:ext cx="59690" cy="79375"/>
            </a:xfrm>
            <a:custGeom>
              <a:avLst/>
              <a:gdLst/>
              <a:ahLst/>
              <a:cxnLst/>
              <a:rect l="l" t="t" r="r" b="b"/>
              <a:pathLst>
                <a:path w="59690" h="79375">
                  <a:moveTo>
                    <a:pt x="0" y="0"/>
                  </a:moveTo>
                  <a:lnTo>
                    <a:pt x="59436" y="7924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61454" y="2669286"/>
              <a:ext cx="177165" cy="43180"/>
            </a:xfrm>
            <a:custGeom>
              <a:avLst/>
              <a:gdLst/>
              <a:ahLst/>
              <a:cxnLst/>
              <a:rect l="l" t="t" r="r" b="b"/>
              <a:pathLst>
                <a:path w="177165" h="43180">
                  <a:moveTo>
                    <a:pt x="176783" y="426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61454" y="2669286"/>
              <a:ext cx="137160" cy="121920"/>
            </a:xfrm>
            <a:custGeom>
              <a:avLst/>
              <a:gdLst/>
              <a:ahLst/>
              <a:cxnLst/>
              <a:rect l="l" t="t" r="r" b="b"/>
              <a:pathLst>
                <a:path w="137159" h="121919">
                  <a:moveTo>
                    <a:pt x="0" y="0"/>
                  </a:moveTo>
                  <a:lnTo>
                    <a:pt x="137160" y="12192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21830" y="2748534"/>
              <a:ext cx="177165" cy="43180"/>
            </a:xfrm>
            <a:custGeom>
              <a:avLst/>
              <a:gdLst/>
              <a:ahLst/>
              <a:cxnLst/>
              <a:rect l="l" t="t" r="r" b="b"/>
              <a:pathLst>
                <a:path w="177165" h="43180">
                  <a:moveTo>
                    <a:pt x="176783" y="426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21830" y="2748534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0"/>
                  </a:moveTo>
                  <a:lnTo>
                    <a:pt x="132588" y="12039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98970" y="2903982"/>
              <a:ext cx="41275" cy="78105"/>
            </a:xfrm>
            <a:custGeom>
              <a:avLst/>
              <a:gdLst/>
              <a:ahLst/>
              <a:cxnLst/>
              <a:rect l="l" t="t" r="r" b="b"/>
              <a:pathLst>
                <a:path w="41275" h="78105">
                  <a:moveTo>
                    <a:pt x="0" y="77724"/>
                  </a:moveTo>
                  <a:lnTo>
                    <a:pt x="4114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83730" y="2826258"/>
              <a:ext cx="56515" cy="78105"/>
            </a:xfrm>
            <a:custGeom>
              <a:avLst/>
              <a:gdLst/>
              <a:ahLst/>
              <a:cxnLst/>
              <a:rect l="l" t="t" r="r" b="b"/>
              <a:pathLst>
                <a:path w="56515" h="78105">
                  <a:moveTo>
                    <a:pt x="56388" y="777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83730" y="2826258"/>
              <a:ext cx="170815" cy="43180"/>
            </a:xfrm>
            <a:custGeom>
              <a:avLst/>
              <a:gdLst/>
              <a:ahLst/>
              <a:cxnLst/>
              <a:rect l="l" t="t" r="r" b="b"/>
              <a:pathLst>
                <a:path w="170815" h="43180">
                  <a:moveTo>
                    <a:pt x="0" y="0"/>
                  </a:moveTo>
                  <a:lnTo>
                    <a:pt x="170688" y="426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18426" y="2490978"/>
              <a:ext cx="41275" cy="74930"/>
            </a:xfrm>
            <a:custGeom>
              <a:avLst/>
              <a:gdLst/>
              <a:ahLst/>
              <a:cxnLst/>
              <a:rect l="l" t="t" r="r" b="b"/>
              <a:pathLst>
                <a:path w="41275" h="74930">
                  <a:moveTo>
                    <a:pt x="41148" y="0"/>
                  </a:moveTo>
                  <a:lnTo>
                    <a:pt x="0" y="7467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73062" y="2971038"/>
              <a:ext cx="32384" cy="78105"/>
            </a:xfrm>
            <a:custGeom>
              <a:avLst/>
              <a:gdLst/>
              <a:ahLst/>
              <a:cxnLst/>
              <a:rect l="l" t="t" r="r" b="b"/>
              <a:pathLst>
                <a:path w="32384" h="78105">
                  <a:moveTo>
                    <a:pt x="32003" y="0"/>
                  </a:moveTo>
                  <a:lnTo>
                    <a:pt x="0" y="777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47738" y="3042666"/>
              <a:ext cx="86995" cy="5080"/>
            </a:xfrm>
            <a:custGeom>
              <a:avLst/>
              <a:gdLst/>
              <a:ahLst/>
              <a:cxnLst/>
              <a:rect l="l" t="t" r="r" b="b"/>
              <a:pathLst>
                <a:path w="86995" h="5080">
                  <a:moveTo>
                    <a:pt x="0" y="0"/>
                  </a:moveTo>
                  <a:lnTo>
                    <a:pt x="86868" y="45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34605" y="2955798"/>
              <a:ext cx="43180" cy="91440"/>
            </a:xfrm>
            <a:custGeom>
              <a:avLst/>
              <a:gdLst/>
              <a:ahLst/>
              <a:cxnLst/>
              <a:rect l="l" t="t" r="r" b="b"/>
              <a:pathLst>
                <a:path w="43179" h="91439">
                  <a:moveTo>
                    <a:pt x="0" y="91439"/>
                  </a:moveTo>
                  <a:lnTo>
                    <a:pt x="42672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77277" y="2955798"/>
              <a:ext cx="41275" cy="182880"/>
            </a:xfrm>
            <a:custGeom>
              <a:avLst/>
              <a:gdLst/>
              <a:ahLst/>
              <a:cxnLst/>
              <a:rect l="l" t="t" r="r" b="b"/>
              <a:pathLst>
                <a:path w="41275" h="182880">
                  <a:moveTo>
                    <a:pt x="0" y="0"/>
                  </a:moveTo>
                  <a:lnTo>
                    <a:pt x="41148" y="18288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18426" y="2960370"/>
              <a:ext cx="44450" cy="178435"/>
            </a:xfrm>
            <a:custGeom>
              <a:avLst/>
              <a:gdLst/>
              <a:ahLst/>
              <a:cxnLst/>
              <a:rect l="l" t="t" r="r" b="b"/>
              <a:pathLst>
                <a:path w="44450" h="178435">
                  <a:moveTo>
                    <a:pt x="0" y="178308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62622" y="2960370"/>
              <a:ext cx="43180" cy="178435"/>
            </a:xfrm>
            <a:custGeom>
              <a:avLst/>
              <a:gdLst/>
              <a:ahLst/>
              <a:cxnLst/>
              <a:rect l="l" t="t" r="r" b="b"/>
              <a:pathLst>
                <a:path w="43179" h="178435">
                  <a:moveTo>
                    <a:pt x="0" y="0"/>
                  </a:moveTo>
                  <a:lnTo>
                    <a:pt x="42672" y="17830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05294" y="2961894"/>
              <a:ext cx="44450" cy="177165"/>
            </a:xfrm>
            <a:custGeom>
              <a:avLst/>
              <a:gdLst/>
              <a:ahLst/>
              <a:cxnLst/>
              <a:rect l="l" t="t" r="r" b="b"/>
              <a:pathLst>
                <a:path w="44450" h="177164">
                  <a:moveTo>
                    <a:pt x="0" y="176784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31786" y="3053334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87590" y="3053334"/>
              <a:ext cx="44450" cy="88900"/>
            </a:xfrm>
            <a:custGeom>
              <a:avLst/>
              <a:gdLst/>
              <a:ahLst/>
              <a:cxnLst/>
              <a:rect l="l" t="t" r="r" b="b"/>
              <a:pathLst>
                <a:path w="44450" h="88900">
                  <a:moveTo>
                    <a:pt x="44196" y="0"/>
                  </a:moveTo>
                  <a:lnTo>
                    <a:pt x="0" y="8839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349490" y="2961894"/>
              <a:ext cx="38100" cy="180340"/>
            </a:xfrm>
            <a:custGeom>
              <a:avLst/>
              <a:gdLst/>
              <a:ahLst/>
              <a:cxnLst/>
              <a:rect l="l" t="t" r="r" b="b"/>
              <a:pathLst>
                <a:path w="38100" h="180339">
                  <a:moveTo>
                    <a:pt x="38100" y="1798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73062" y="3042666"/>
              <a:ext cx="86995" cy="1905"/>
            </a:xfrm>
            <a:custGeom>
              <a:avLst/>
              <a:gdLst/>
              <a:ahLst/>
              <a:cxnLst/>
              <a:rect l="l" t="t" r="r" b="b"/>
              <a:pathLst>
                <a:path w="86995" h="1905">
                  <a:moveTo>
                    <a:pt x="86868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501890" y="3053334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8534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62230" y="30278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0794" y="0"/>
                  </a:moveTo>
                  <a:lnTo>
                    <a:pt x="1028" y="5867"/>
                  </a:lnTo>
                  <a:lnTo>
                    <a:pt x="0" y="13131"/>
                  </a:lnTo>
                  <a:lnTo>
                    <a:pt x="3606" y="19138"/>
                  </a:lnTo>
                  <a:lnTo>
                    <a:pt x="7213" y="25146"/>
                  </a:lnTo>
                  <a:lnTo>
                    <a:pt x="14109" y="27647"/>
                  </a:lnTo>
                  <a:lnTo>
                    <a:pt x="23875" y="21780"/>
                  </a:lnTo>
                  <a:lnTo>
                    <a:pt x="24904" y="14516"/>
                  </a:lnTo>
                  <a:lnTo>
                    <a:pt x="17691" y="2501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62230" y="30278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3606" y="19138"/>
                  </a:moveTo>
                  <a:lnTo>
                    <a:pt x="0" y="13131"/>
                  </a:lnTo>
                  <a:lnTo>
                    <a:pt x="1028" y="5867"/>
                  </a:lnTo>
                  <a:lnTo>
                    <a:pt x="5905" y="2933"/>
                  </a:lnTo>
                  <a:lnTo>
                    <a:pt x="10794" y="0"/>
                  </a:lnTo>
                  <a:lnTo>
                    <a:pt x="17691" y="2501"/>
                  </a:lnTo>
                  <a:lnTo>
                    <a:pt x="21297" y="8509"/>
                  </a:lnTo>
                  <a:lnTo>
                    <a:pt x="24904" y="14516"/>
                  </a:lnTo>
                  <a:lnTo>
                    <a:pt x="23875" y="21780"/>
                  </a:lnTo>
                  <a:lnTo>
                    <a:pt x="18999" y="24714"/>
                  </a:lnTo>
                  <a:lnTo>
                    <a:pt x="14109" y="27647"/>
                  </a:lnTo>
                  <a:lnTo>
                    <a:pt x="7213" y="25146"/>
                  </a:lnTo>
                  <a:lnTo>
                    <a:pt x="3606" y="19138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6837" y="2481497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11163" y="0"/>
                  </a:moveTo>
                  <a:lnTo>
                    <a:pt x="1397" y="5880"/>
                  </a:lnTo>
                  <a:lnTo>
                    <a:pt x="0" y="12522"/>
                  </a:lnTo>
                  <a:lnTo>
                    <a:pt x="3162" y="17779"/>
                  </a:lnTo>
                  <a:lnTo>
                    <a:pt x="6324" y="23037"/>
                  </a:lnTo>
                  <a:lnTo>
                    <a:pt x="12839" y="24930"/>
                  </a:lnTo>
                  <a:lnTo>
                    <a:pt x="22618" y="19049"/>
                  </a:lnTo>
                  <a:lnTo>
                    <a:pt x="24015" y="12407"/>
                  </a:lnTo>
                  <a:lnTo>
                    <a:pt x="17691" y="1892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6837" y="2481497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3162" y="17779"/>
                  </a:moveTo>
                  <a:lnTo>
                    <a:pt x="0" y="12522"/>
                  </a:lnTo>
                  <a:lnTo>
                    <a:pt x="1397" y="5880"/>
                  </a:lnTo>
                  <a:lnTo>
                    <a:pt x="6286" y="2933"/>
                  </a:lnTo>
                  <a:lnTo>
                    <a:pt x="11163" y="0"/>
                  </a:lnTo>
                  <a:lnTo>
                    <a:pt x="17691" y="1892"/>
                  </a:lnTo>
                  <a:lnTo>
                    <a:pt x="20853" y="7150"/>
                  </a:lnTo>
                  <a:lnTo>
                    <a:pt x="24015" y="12407"/>
                  </a:lnTo>
                  <a:lnTo>
                    <a:pt x="22618" y="19049"/>
                  </a:lnTo>
                  <a:lnTo>
                    <a:pt x="17729" y="21996"/>
                  </a:lnTo>
                  <a:lnTo>
                    <a:pt x="12839" y="24930"/>
                  </a:lnTo>
                  <a:lnTo>
                    <a:pt x="6324" y="23037"/>
                  </a:lnTo>
                  <a:lnTo>
                    <a:pt x="3162" y="17779"/>
                  </a:lnTo>
                  <a:close/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73633" y="3042005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5" h="26669">
                  <a:moveTo>
                    <a:pt x="10985" y="0"/>
                  </a:moveTo>
                  <a:lnTo>
                    <a:pt x="1219" y="5867"/>
                  </a:lnTo>
                  <a:lnTo>
                    <a:pt x="0" y="12814"/>
                  </a:lnTo>
                  <a:lnTo>
                    <a:pt x="3390" y="18453"/>
                  </a:lnTo>
                  <a:lnTo>
                    <a:pt x="6781" y="24091"/>
                  </a:lnTo>
                  <a:lnTo>
                    <a:pt x="13487" y="26276"/>
                  </a:lnTo>
                  <a:lnTo>
                    <a:pt x="23253" y="20408"/>
                  </a:lnTo>
                  <a:lnTo>
                    <a:pt x="24472" y="13461"/>
                  </a:lnTo>
                  <a:lnTo>
                    <a:pt x="17691" y="2184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73632" y="3042006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5" h="26669">
                  <a:moveTo>
                    <a:pt x="3390" y="18453"/>
                  </a:moveTo>
                  <a:lnTo>
                    <a:pt x="0" y="12814"/>
                  </a:lnTo>
                  <a:lnTo>
                    <a:pt x="1219" y="5867"/>
                  </a:lnTo>
                  <a:lnTo>
                    <a:pt x="6108" y="2933"/>
                  </a:lnTo>
                  <a:lnTo>
                    <a:pt x="10985" y="0"/>
                  </a:lnTo>
                  <a:lnTo>
                    <a:pt x="17691" y="2184"/>
                  </a:lnTo>
                  <a:lnTo>
                    <a:pt x="21082" y="7823"/>
                  </a:lnTo>
                  <a:lnTo>
                    <a:pt x="24472" y="13461"/>
                  </a:lnTo>
                  <a:lnTo>
                    <a:pt x="23253" y="20408"/>
                  </a:lnTo>
                  <a:lnTo>
                    <a:pt x="18364" y="23342"/>
                  </a:lnTo>
                  <a:lnTo>
                    <a:pt x="13487" y="26276"/>
                  </a:lnTo>
                  <a:lnTo>
                    <a:pt x="6781" y="24091"/>
                  </a:lnTo>
                  <a:lnTo>
                    <a:pt x="3390" y="18453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226302" y="2881122"/>
              <a:ext cx="338455" cy="407034"/>
            </a:xfrm>
            <a:custGeom>
              <a:avLst/>
              <a:gdLst/>
              <a:ahLst/>
              <a:cxnLst/>
              <a:rect l="l" t="t" r="r" b="b"/>
              <a:pathLst>
                <a:path w="338454" h="407035">
                  <a:moveTo>
                    <a:pt x="338327" y="406908"/>
                  </a:moveTo>
                  <a:lnTo>
                    <a:pt x="0" y="0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9620" y="2089404"/>
              <a:ext cx="71628" cy="7467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9156" y="2878836"/>
              <a:ext cx="70104" cy="7315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716" y="3668268"/>
              <a:ext cx="73152" cy="74675"/>
            </a:xfrm>
            <a:prstGeom prst="rect">
              <a:avLst/>
            </a:prstGeom>
          </p:spPr>
        </p:pic>
      </p:grpSp>
      <p:sp>
        <p:nvSpPr>
          <p:cNvPr id="189" name="object 189"/>
          <p:cNvSpPr txBox="1"/>
          <p:nvPr/>
        </p:nvSpPr>
        <p:spPr>
          <a:xfrm>
            <a:off x="4373562" y="2127505"/>
            <a:ext cx="48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r>
              <a:rPr sz="1800" spc="385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2700" spc="-75" baseline="-16975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2700" baseline="-16975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406963" y="342458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253011" y="259270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284821" y="4588193"/>
            <a:ext cx="1143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04400"/>
                </a:solidFill>
                <a:latin typeface="Arial"/>
                <a:cs typeface="Arial"/>
              </a:rPr>
              <a:t>C-B-</a:t>
            </a:r>
            <a:r>
              <a:rPr sz="2400" spc="-50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5080" indent="167640">
              <a:lnSpc>
                <a:spcPct val="100000"/>
              </a:lnSpc>
            </a:pPr>
            <a:r>
              <a:rPr sz="2400" spc="-10" dirty="0">
                <a:solidFill>
                  <a:srgbClr val="704400"/>
                </a:solidFill>
                <a:latin typeface="Arial"/>
                <a:cs typeface="Arial"/>
              </a:rPr>
              <a:t>Meter Phasors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013450" y="4796313"/>
            <a:ext cx="19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182614" y="4944141"/>
            <a:ext cx="2514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612062" y="4570888"/>
            <a:ext cx="268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r>
              <a:rPr sz="1950" spc="-37" baseline="-21367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970712" y="5467826"/>
            <a:ext cx="259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r>
              <a:rPr sz="1950" spc="-37" baseline="-21367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262688" y="4282535"/>
            <a:ext cx="480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7075487" y="4334065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r>
              <a:rPr sz="1200" spc="5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354763" y="5292915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-</a:t>
            </a:r>
            <a:r>
              <a:rPr sz="1200" spc="1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6243828" y="4312922"/>
            <a:ext cx="1320165" cy="1220470"/>
            <a:chOff x="6243828" y="4312922"/>
            <a:chExt cx="1320165" cy="1220470"/>
          </a:xfrm>
        </p:grpSpPr>
        <p:sp>
          <p:nvSpPr>
            <p:cNvPr id="201" name="object 201"/>
            <p:cNvSpPr/>
            <p:nvPr/>
          </p:nvSpPr>
          <p:spPr>
            <a:xfrm>
              <a:off x="6320028" y="5221414"/>
              <a:ext cx="1134110" cy="3175"/>
            </a:xfrm>
            <a:custGeom>
              <a:avLst/>
              <a:gdLst/>
              <a:ahLst/>
              <a:cxnLst/>
              <a:rect l="l" t="t" r="r" b="b"/>
              <a:pathLst>
                <a:path w="1134109" h="3175">
                  <a:moveTo>
                    <a:pt x="1133855" y="285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43828" y="518344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101" y="0"/>
                  </a:moveTo>
                  <a:lnTo>
                    <a:pt x="0" y="37782"/>
                  </a:lnTo>
                  <a:lnTo>
                    <a:pt x="126898" y="76200"/>
                  </a:lnTo>
                  <a:lnTo>
                    <a:pt x="76200" y="37973"/>
                  </a:lnTo>
                  <a:lnTo>
                    <a:pt x="127101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442454" y="4645913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h="588645">
                  <a:moveTo>
                    <a:pt x="0" y="58826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403595" y="4568189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1" y="0"/>
                  </a:moveTo>
                  <a:lnTo>
                    <a:pt x="0" y="129540"/>
                  </a:lnTo>
                  <a:lnTo>
                    <a:pt x="38861" y="77724"/>
                  </a:lnTo>
                  <a:lnTo>
                    <a:pt x="77723" y="129540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848640" y="5229605"/>
              <a:ext cx="591185" cy="271145"/>
            </a:xfrm>
            <a:custGeom>
              <a:avLst/>
              <a:gdLst/>
              <a:ahLst/>
              <a:cxnLst/>
              <a:rect l="l" t="t" r="r" b="b"/>
              <a:pathLst>
                <a:path w="591184" h="271145">
                  <a:moveTo>
                    <a:pt x="590765" y="0"/>
                  </a:moveTo>
                  <a:lnTo>
                    <a:pt x="0" y="27087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77988" y="5443561"/>
              <a:ext cx="133985" cy="89535"/>
            </a:xfrm>
            <a:custGeom>
              <a:avLst/>
              <a:gdLst/>
              <a:ahLst/>
              <a:cxnLst/>
              <a:rect l="l" t="t" r="r" b="b"/>
              <a:pathLst>
                <a:path w="133984" h="89535">
                  <a:moveTo>
                    <a:pt x="101549" y="0"/>
                  </a:moveTo>
                  <a:lnTo>
                    <a:pt x="0" y="89319"/>
                  </a:lnTo>
                  <a:lnTo>
                    <a:pt x="133946" y="70650"/>
                  </a:lnTo>
                  <a:lnTo>
                    <a:pt x="70650" y="56921"/>
                  </a:lnTo>
                  <a:lnTo>
                    <a:pt x="101549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8144" y="4814320"/>
              <a:ext cx="155575" cy="59690"/>
            </a:xfrm>
            <a:custGeom>
              <a:avLst/>
              <a:gdLst/>
              <a:ahLst/>
              <a:cxnLst/>
              <a:rect l="l" t="t" r="r" b="b"/>
              <a:pathLst>
                <a:path w="155575" h="59689">
                  <a:moveTo>
                    <a:pt x="0" y="59677"/>
                  </a:moveTo>
                  <a:lnTo>
                    <a:pt x="36514" y="34070"/>
                  </a:lnTo>
                  <a:lnTo>
                    <a:pt x="74915" y="15460"/>
                  </a:lnTo>
                  <a:lnTo>
                    <a:pt x="114705" y="4039"/>
                  </a:lnTo>
                  <a:lnTo>
                    <a:pt x="155384" y="0"/>
                  </a:lnTo>
                </a:path>
              </a:pathLst>
            </a:custGeom>
            <a:ln w="12191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08879" y="5225792"/>
              <a:ext cx="57150" cy="178435"/>
            </a:xfrm>
            <a:custGeom>
              <a:avLst/>
              <a:gdLst/>
              <a:ahLst/>
              <a:cxnLst/>
              <a:rect l="l" t="t" r="r" b="b"/>
              <a:pathLst>
                <a:path w="57150" h="178435">
                  <a:moveTo>
                    <a:pt x="56718" y="178295"/>
                  </a:moveTo>
                  <a:lnTo>
                    <a:pt x="32173" y="136334"/>
                  </a:lnTo>
                  <a:lnTo>
                    <a:pt x="14419" y="92252"/>
                  </a:lnTo>
                  <a:lnTo>
                    <a:pt x="3634" y="46618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881838" y="4376419"/>
              <a:ext cx="558800" cy="842010"/>
            </a:xfrm>
            <a:custGeom>
              <a:avLst/>
              <a:gdLst/>
              <a:ahLst/>
              <a:cxnLst/>
              <a:rect l="l" t="t" r="r" b="b"/>
              <a:pathLst>
                <a:path w="558800" h="842010">
                  <a:moveTo>
                    <a:pt x="558330" y="8417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839715" y="4312922"/>
              <a:ext cx="102235" cy="127000"/>
            </a:xfrm>
            <a:custGeom>
              <a:avLst/>
              <a:gdLst/>
              <a:ahLst/>
              <a:cxnLst/>
              <a:rect l="l" t="t" r="r" b="b"/>
              <a:pathLst>
                <a:path w="102234" h="127000">
                  <a:moveTo>
                    <a:pt x="0" y="0"/>
                  </a:moveTo>
                  <a:lnTo>
                    <a:pt x="38442" y="126898"/>
                  </a:lnTo>
                  <a:lnTo>
                    <a:pt x="42113" y="63500"/>
                  </a:lnTo>
                  <a:lnTo>
                    <a:pt x="101942" y="84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85944" y="4918509"/>
              <a:ext cx="371475" cy="134620"/>
            </a:xfrm>
            <a:custGeom>
              <a:avLst/>
              <a:gdLst/>
              <a:ahLst/>
              <a:cxnLst/>
              <a:rect l="l" t="t" r="r" b="b"/>
              <a:pathLst>
                <a:path w="371475" h="134620">
                  <a:moveTo>
                    <a:pt x="0" y="113312"/>
                  </a:moveTo>
                  <a:lnTo>
                    <a:pt x="45812" y="65447"/>
                  </a:lnTo>
                  <a:lnTo>
                    <a:pt x="102219" y="40337"/>
                  </a:lnTo>
                  <a:lnTo>
                    <a:pt x="173520" y="18507"/>
                  </a:lnTo>
                  <a:lnTo>
                    <a:pt x="246714" y="4310"/>
                  </a:lnTo>
                  <a:lnTo>
                    <a:pt x="308303" y="0"/>
                  </a:lnTo>
                  <a:lnTo>
                    <a:pt x="351926" y="5505"/>
                  </a:lnTo>
                  <a:lnTo>
                    <a:pt x="371221" y="20754"/>
                  </a:lnTo>
                  <a:lnTo>
                    <a:pt x="361342" y="43278"/>
                  </a:lnTo>
                  <a:lnTo>
                    <a:pt x="325410" y="68619"/>
                  </a:lnTo>
                  <a:lnTo>
                    <a:pt x="269006" y="93730"/>
                  </a:lnTo>
                  <a:lnTo>
                    <a:pt x="197713" y="115560"/>
                  </a:lnTo>
                  <a:lnTo>
                    <a:pt x="124511" y="129757"/>
                  </a:lnTo>
                  <a:lnTo>
                    <a:pt x="62918" y="134067"/>
                  </a:lnTo>
                  <a:lnTo>
                    <a:pt x="19294" y="128562"/>
                  </a:lnTo>
                  <a:lnTo>
                    <a:pt x="0" y="113312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17018" y="5140837"/>
              <a:ext cx="149225" cy="300990"/>
            </a:xfrm>
            <a:custGeom>
              <a:avLst/>
              <a:gdLst/>
              <a:ahLst/>
              <a:cxnLst/>
              <a:rect l="l" t="t" r="r" b="b"/>
              <a:pathLst>
                <a:path w="149225" h="300989">
                  <a:moveTo>
                    <a:pt x="15149" y="168402"/>
                  </a:moveTo>
                  <a:lnTo>
                    <a:pt x="1917" y="108477"/>
                  </a:lnTo>
                  <a:lnTo>
                    <a:pt x="0" y="56826"/>
                  </a:lnTo>
                  <a:lnTo>
                    <a:pt x="8971" y="18861"/>
                  </a:lnTo>
                  <a:lnTo>
                    <a:pt x="28408" y="0"/>
                  </a:lnTo>
                  <a:lnTo>
                    <a:pt x="55067" y="4765"/>
                  </a:lnTo>
                  <a:lnTo>
                    <a:pt x="83734" y="31221"/>
                  </a:lnTo>
                  <a:lnTo>
                    <a:pt x="111027" y="75114"/>
                  </a:lnTo>
                  <a:lnTo>
                    <a:pt x="133564" y="132194"/>
                  </a:lnTo>
                  <a:lnTo>
                    <a:pt x="146796" y="192120"/>
                  </a:lnTo>
                  <a:lnTo>
                    <a:pt x="148713" y="243774"/>
                  </a:lnTo>
                  <a:lnTo>
                    <a:pt x="139741" y="281739"/>
                  </a:lnTo>
                  <a:lnTo>
                    <a:pt x="120305" y="300596"/>
                  </a:lnTo>
                  <a:lnTo>
                    <a:pt x="93646" y="295830"/>
                  </a:lnTo>
                  <a:lnTo>
                    <a:pt x="64979" y="269374"/>
                  </a:lnTo>
                  <a:lnTo>
                    <a:pt x="37686" y="225481"/>
                  </a:lnTo>
                  <a:lnTo>
                    <a:pt x="15149" y="168402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426452" y="4949951"/>
              <a:ext cx="45720" cy="36830"/>
            </a:xfrm>
            <a:custGeom>
              <a:avLst/>
              <a:gdLst/>
              <a:ahLst/>
              <a:cxnLst/>
              <a:rect l="l" t="t" r="r" b="b"/>
              <a:pathLst>
                <a:path w="45720" h="36829">
                  <a:moveTo>
                    <a:pt x="22860" y="0"/>
                  </a:moveTo>
                  <a:lnTo>
                    <a:pt x="13962" y="1437"/>
                  </a:lnTo>
                  <a:lnTo>
                    <a:pt x="6696" y="5357"/>
                  </a:lnTo>
                  <a:lnTo>
                    <a:pt x="1796" y="11171"/>
                  </a:lnTo>
                  <a:lnTo>
                    <a:pt x="0" y="18287"/>
                  </a:lnTo>
                  <a:lnTo>
                    <a:pt x="1796" y="25404"/>
                  </a:lnTo>
                  <a:lnTo>
                    <a:pt x="6696" y="31218"/>
                  </a:lnTo>
                  <a:lnTo>
                    <a:pt x="13962" y="35138"/>
                  </a:lnTo>
                  <a:lnTo>
                    <a:pt x="22860" y="36575"/>
                  </a:lnTo>
                  <a:lnTo>
                    <a:pt x="31757" y="35138"/>
                  </a:lnTo>
                  <a:lnTo>
                    <a:pt x="39023" y="31218"/>
                  </a:lnTo>
                  <a:lnTo>
                    <a:pt x="43923" y="25404"/>
                  </a:lnTo>
                  <a:lnTo>
                    <a:pt x="45720" y="18287"/>
                  </a:lnTo>
                  <a:lnTo>
                    <a:pt x="43923" y="11171"/>
                  </a:lnTo>
                  <a:lnTo>
                    <a:pt x="39023" y="5357"/>
                  </a:lnTo>
                  <a:lnTo>
                    <a:pt x="31757" y="143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426452" y="4949951"/>
              <a:ext cx="45720" cy="36830"/>
            </a:xfrm>
            <a:custGeom>
              <a:avLst/>
              <a:gdLst/>
              <a:ahLst/>
              <a:cxnLst/>
              <a:rect l="l" t="t" r="r" b="b"/>
              <a:pathLst>
                <a:path w="45720" h="36829">
                  <a:moveTo>
                    <a:pt x="0" y="18287"/>
                  </a:moveTo>
                  <a:lnTo>
                    <a:pt x="1796" y="11171"/>
                  </a:lnTo>
                  <a:lnTo>
                    <a:pt x="6696" y="5357"/>
                  </a:lnTo>
                  <a:lnTo>
                    <a:pt x="13962" y="1437"/>
                  </a:lnTo>
                  <a:lnTo>
                    <a:pt x="22860" y="0"/>
                  </a:lnTo>
                  <a:lnTo>
                    <a:pt x="31757" y="1437"/>
                  </a:lnTo>
                  <a:lnTo>
                    <a:pt x="39023" y="5357"/>
                  </a:lnTo>
                  <a:lnTo>
                    <a:pt x="43923" y="11171"/>
                  </a:lnTo>
                  <a:lnTo>
                    <a:pt x="45720" y="18287"/>
                  </a:lnTo>
                  <a:lnTo>
                    <a:pt x="43923" y="25404"/>
                  </a:lnTo>
                  <a:lnTo>
                    <a:pt x="39023" y="31218"/>
                  </a:lnTo>
                  <a:lnTo>
                    <a:pt x="31757" y="35138"/>
                  </a:lnTo>
                  <a:lnTo>
                    <a:pt x="22860" y="36575"/>
                  </a:lnTo>
                  <a:lnTo>
                    <a:pt x="13962" y="35138"/>
                  </a:lnTo>
                  <a:lnTo>
                    <a:pt x="6696" y="31218"/>
                  </a:lnTo>
                  <a:lnTo>
                    <a:pt x="1796" y="25404"/>
                  </a:lnTo>
                  <a:lnTo>
                    <a:pt x="0" y="18287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75576" y="4989575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23622" y="0"/>
                  </a:moveTo>
                  <a:lnTo>
                    <a:pt x="14428" y="1377"/>
                  </a:lnTo>
                  <a:lnTo>
                    <a:pt x="6919" y="5133"/>
                  </a:lnTo>
                  <a:lnTo>
                    <a:pt x="1856" y="10704"/>
                  </a:lnTo>
                  <a:lnTo>
                    <a:pt x="0" y="17525"/>
                  </a:lnTo>
                  <a:lnTo>
                    <a:pt x="1856" y="24347"/>
                  </a:lnTo>
                  <a:lnTo>
                    <a:pt x="6919" y="29918"/>
                  </a:lnTo>
                  <a:lnTo>
                    <a:pt x="14428" y="33674"/>
                  </a:lnTo>
                  <a:lnTo>
                    <a:pt x="23622" y="35051"/>
                  </a:lnTo>
                  <a:lnTo>
                    <a:pt x="32815" y="33674"/>
                  </a:lnTo>
                  <a:lnTo>
                    <a:pt x="40324" y="29918"/>
                  </a:lnTo>
                  <a:lnTo>
                    <a:pt x="45387" y="24347"/>
                  </a:lnTo>
                  <a:lnTo>
                    <a:pt x="47244" y="17525"/>
                  </a:lnTo>
                  <a:lnTo>
                    <a:pt x="45387" y="10704"/>
                  </a:lnTo>
                  <a:lnTo>
                    <a:pt x="40324" y="5133"/>
                  </a:lnTo>
                  <a:lnTo>
                    <a:pt x="32815" y="1377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75576" y="4989575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0" y="17525"/>
                  </a:moveTo>
                  <a:lnTo>
                    <a:pt x="1856" y="10704"/>
                  </a:lnTo>
                  <a:lnTo>
                    <a:pt x="6919" y="5133"/>
                  </a:lnTo>
                  <a:lnTo>
                    <a:pt x="14428" y="1377"/>
                  </a:lnTo>
                  <a:lnTo>
                    <a:pt x="23622" y="0"/>
                  </a:lnTo>
                  <a:lnTo>
                    <a:pt x="32815" y="1377"/>
                  </a:lnTo>
                  <a:lnTo>
                    <a:pt x="40324" y="5133"/>
                  </a:lnTo>
                  <a:lnTo>
                    <a:pt x="45387" y="10704"/>
                  </a:lnTo>
                  <a:lnTo>
                    <a:pt x="47244" y="17525"/>
                  </a:lnTo>
                  <a:lnTo>
                    <a:pt x="45387" y="24347"/>
                  </a:lnTo>
                  <a:lnTo>
                    <a:pt x="40324" y="29918"/>
                  </a:lnTo>
                  <a:lnTo>
                    <a:pt x="32815" y="33674"/>
                  </a:lnTo>
                  <a:lnTo>
                    <a:pt x="23622" y="35051"/>
                  </a:lnTo>
                  <a:lnTo>
                    <a:pt x="14428" y="33674"/>
                  </a:lnTo>
                  <a:lnTo>
                    <a:pt x="6919" y="29918"/>
                  </a:lnTo>
                  <a:lnTo>
                    <a:pt x="1856" y="24347"/>
                  </a:lnTo>
                  <a:lnTo>
                    <a:pt x="0" y="17525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46036" y="5207507"/>
              <a:ext cx="47625" cy="36830"/>
            </a:xfrm>
            <a:custGeom>
              <a:avLst/>
              <a:gdLst/>
              <a:ahLst/>
              <a:cxnLst/>
              <a:rect l="l" t="t" r="r" b="b"/>
              <a:pathLst>
                <a:path w="47625" h="36829">
                  <a:moveTo>
                    <a:pt x="23622" y="0"/>
                  </a:moveTo>
                  <a:lnTo>
                    <a:pt x="14428" y="1437"/>
                  </a:lnTo>
                  <a:lnTo>
                    <a:pt x="6919" y="5357"/>
                  </a:lnTo>
                  <a:lnTo>
                    <a:pt x="1856" y="11171"/>
                  </a:lnTo>
                  <a:lnTo>
                    <a:pt x="0" y="18288"/>
                  </a:lnTo>
                  <a:lnTo>
                    <a:pt x="1856" y="25404"/>
                  </a:lnTo>
                  <a:lnTo>
                    <a:pt x="6919" y="31218"/>
                  </a:lnTo>
                  <a:lnTo>
                    <a:pt x="14428" y="35138"/>
                  </a:lnTo>
                  <a:lnTo>
                    <a:pt x="23622" y="36576"/>
                  </a:lnTo>
                  <a:lnTo>
                    <a:pt x="32815" y="35138"/>
                  </a:lnTo>
                  <a:lnTo>
                    <a:pt x="40324" y="31218"/>
                  </a:lnTo>
                  <a:lnTo>
                    <a:pt x="45387" y="25404"/>
                  </a:lnTo>
                  <a:lnTo>
                    <a:pt x="47244" y="18288"/>
                  </a:lnTo>
                  <a:lnTo>
                    <a:pt x="45387" y="11171"/>
                  </a:lnTo>
                  <a:lnTo>
                    <a:pt x="40324" y="5357"/>
                  </a:lnTo>
                  <a:lnTo>
                    <a:pt x="32815" y="1437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46036" y="5207507"/>
              <a:ext cx="47625" cy="36830"/>
            </a:xfrm>
            <a:custGeom>
              <a:avLst/>
              <a:gdLst/>
              <a:ahLst/>
              <a:cxnLst/>
              <a:rect l="l" t="t" r="r" b="b"/>
              <a:pathLst>
                <a:path w="47625" h="36829">
                  <a:moveTo>
                    <a:pt x="0" y="18288"/>
                  </a:moveTo>
                  <a:lnTo>
                    <a:pt x="1856" y="11171"/>
                  </a:lnTo>
                  <a:lnTo>
                    <a:pt x="6919" y="5357"/>
                  </a:lnTo>
                  <a:lnTo>
                    <a:pt x="14428" y="1437"/>
                  </a:lnTo>
                  <a:lnTo>
                    <a:pt x="23622" y="0"/>
                  </a:lnTo>
                  <a:lnTo>
                    <a:pt x="32815" y="1437"/>
                  </a:lnTo>
                  <a:lnTo>
                    <a:pt x="40324" y="5357"/>
                  </a:lnTo>
                  <a:lnTo>
                    <a:pt x="45387" y="11171"/>
                  </a:lnTo>
                  <a:lnTo>
                    <a:pt x="47244" y="18288"/>
                  </a:lnTo>
                  <a:lnTo>
                    <a:pt x="45387" y="25404"/>
                  </a:lnTo>
                  <a:lnTo>
                    <a:pt x="40324" y="31218"/>
                  </a:lnTo>
                  <a:lnTo>
                    <a:pt x="32815" y="35138"/>
                  </a:lnTo>
                  <a:lnTo>
                    <a:pt x="23622" y="36576"/>
                  </a:lnTo>
                  <a:lnTo>
                    <a:pt x="14428" y="35138"/>
                  </a:lnTo>
                  <a:lnTo>
                    <a:pt x="6919" y="31218"/>
                  </a:lnTo>
                  <a:lnTo>
                    <a:pt x="1856" y="25404"/>
                  </a:lnTo>
                  <a:lnTo>
                    <a:pt x="0" y="18288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79564" y="5320283"/>
              <a:ext cx="48895" cy="3810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24384" y="0"/>
                  </a:moveTo>
                  <a:lnTo>
                    <a:pt x="14894" y="1497"/>
                  </a:lnTo>
                  <a:lnTo>
                    <a:pt x="7143" y="5581"/>
                  </a:lnTo>
                  <a:lnTo>
                    <a:pt x="1916" y="11637"/>
                  </a:lnTo>
                  <a:lnTo>
                    <a:pt x="0" y="19049"/>
                  </a:lnTo>
                  <a:lnTo>
                    <a:pt x="1916" y="26462"/>
                  </a:lnTo>
                  <a:lnTo>
                    <a:pt x="7143" y="32518"/>
                  </a:lnTo>
                  <a:lnTo>
                    <a:pt x="14894" y="36602"/>
                  </a:lnTo>
                  <a:lnTo>
                    <a:pt x="24384" y="38099"/>
                  </a:lnTo>
                  <a:lnTo>
                    <a:pt x="33873" y="36602"/>
                  </a:lnTo>
                  <a:lnTo>
                    <a:pt x="41624" y="32518"/>
                  </a:lnTo>
                  <a:lnTo>
                    <a:pt x="46851" y="26462"/>
                  </a:lnTo>
                  <a:lnTo>
                    <a:pt x="48768" y="19049"/>
                  </a:lnTo>
                  <a:lnTo>
                    <a:pt x="46851" y="11637"/>
                  </a:lnTo>
                  <a:lnTo>
                    <a:pt x="41624" y="5581"/>
                  </a:lnTo>
                  <a:lnTo>
                    <a:pt x="33873" y="1497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79564" y="5320283"/>
              <a:ext cx="48895" cy="3810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0" y="19049"/>
                  </a:moveTo>
                  <a:lnTo>
                    <a:pt x="1916" y="11637"/>
                  </a:lnTo>
                  <a:lnTo>
                    <a:pt x="7143" y="5581"/>
                  </a:lnTo>
                  <a:lnTo>
                    <a:pt x="14894" y="1497"/>
                  </a:lnTo>
                  <a:lnTo>
                    <a:pt x="24384" y="0"/>
                  </a:lnTo>
                  <a:lnTo>
                    <a:pt x="33873" y="1497"/>
                  </a:lnTo>
                  <a:lnTo>
                    <a:pt x="41624" y="5581"/>
                  </a:lnTo>
                  <a:lnTo>
                    <a:pt x="46851" y="11637"/>
                  </a:lnTo>
                  <a:lnTo>
                    <a:pt x="48768" y="19049"/>
                  </a:lnTo>
                  <a:lnTo>
                    <a:pt x="46851" y="26462"/>
                  </a:lnTo>
                  <a:lnTo>
                    <a:pt x="41624" y="32518"/>
                  </a:lnTo>
                  <a:lnTo>
                    <a:pt x="33873" y="36602"/>
                  </a:lnTo>
                  <a:lnTo>
                    <a:pt x="24384" y="38099"/>
                  </a:lnTo>
                  <a:lnTo>
                    <a:pt x="14894" y="36602"/>
                  </a:lnTo>
                  <a:lnTo>
                    <a:pt x="7143" y="32518"/>
                  </a:lnTo>
                  <a:lnTo>
                    <a:pt x="1916" y="26462"/>
                  </a:lnTo>
                  <a:lnTo>
                    <a:pt x="0" y="19049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3802379" y="2868167"/>
            <a:ext cx="3816350" cy="469900"/>
            <a:chOff x="3802379" y="2868167"/>
            <a:chExt cx="3816350" cy="469900"/>
          </a:xfrm>
        </p:grpSpPr>
        <p:sp>
          <p:nvSpPr>
            <p:cNvPr id="222" name="object 222"/>
            <p:cNvSpPr/>
            <p:nvPr/>
          </p:nvSpPr>
          <p:spPr>
            <a:xfrm>
              <a:off x="6547865" y="3275837"/>
              <a:ext cx="1054735" cy="0"/>
            </a:xfrm>
            <a:custGeom>
              <a:avLst/>
              <a:gdLst/>
              <a:ahLst/>
              <a:cxnLst/>
              <a:rect l="l" t="t" r="r" b="b"/>
              <a:pathLst>
                <a:path w="1054734">
                  <a:moveTo>
                    <a:pt x="0" y="0"/>
                  </a:moveTo>
                  <a:lnTo>
                    <a:pt x="105460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93329" y="3074669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27525" y="2893313"/>
              <a:ext cx="356870" cy="419100"/>
            </a:xfrm>
            <a:custGeom>
              <a:avLst/>
              <a:gdLst/>
              <a:ahLst/>
              <a:cxnLst/>
              <a:rect l="l" t="t" r="r" b="b"/>
              <a:pathLst>
                <a:path w="356870" h="419100">
                  <a:moveTo>
                    <a:pt x="0" y="419100"/>
                  </a:moveTo>
                  <a:lnTo>
                    <a:pt x="35661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256" y="133357"/>
            <a:ext cx="69683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Common</a:t>
            </a:r>
            <a:r>
              <a:rPr spc="-80" dirty="0"/>
              <a:t> </a:t>
            </a:r>
            <a:r>
              <a:rPr dirty="0"/>
              <a:t>Distribution</a:t>
            </a:r>
            <a:r>
              <a:rPr spc="-70" dirty="0"/>
              <a:t> </a:t>
            </a:r>
            <a:r>
              <a:rPr spc="-10" dirty="0"/>
              <a:t>Circuits</a:t>
            </a:r>
          </a:p>
        </p:txBody>
      </p:sp>
      <p:sp>
        <p:nvSpPr>
          <p:cNvPr id="110" name="Footer Placeholder 109">
            <a:extLst>
              <a:ext uri="{FF2B5EF4-FFF2-40B4-BE49-F238E27FC236}">
                <a16:creationId xmlns:a16="http://schemas.microsoft.com/office/drawing/2014/main" id="{FD4C488D-2FD5-F67F-6C77-48048BC9A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462271" y="2004060"/>
            <a:ext cx="567055" cy="486409"/>
            <a:chOff x="4462271" y="2004060"/>
            <a:chExt cx="567055" cy="486409"/>
          </a:xfrm>
        </p:grpSpPr>
        <p:sp>
          <p:nvSpPr>
            <p:cNvPr id="4" name="object 4"/>
            <p:cNvSpPr/>
            <p:nvPr/>
          </p:nvSpPr>
          <p:spPr>
            <a:xfrm>
              <a:off x="4475225" y="2017014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266700" y="0"/>
                  </a:moveTo>
                  <a:lnTo>
                    <a:pt x="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49545" y="2017014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0" y="0"/>
                  </a:moveTo>
                  <a:lnTo>
                    <a:pt x="26670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68367" y="2001011"/>
          <a:ext cx="2830193" cy="68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29">
                <a:tc gridSpan="2"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141662" y="5173789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 Narrow"/>
                <a:cs typeface="Arial Narrow"/>
              </a:rPr>
              <a:t>Three-Wire </a:t>
            </a:r>
            <a:r>
              <a:rPr sz="1600" b="1" spc="-10" dirty="0">
                <a:latin typeface="Arial Narrow"/>
                <a:cs typeface="Arial Narrow"/>
              </a:rPr>
              <a:t>Network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8420" y="3624411"/>
            <a:ext cx="1062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 Narrow"/>
                <a:cs typeface="Arial Narrow"/>
              </a:rPr>
              <a:t>Three-Wire </a:t>
            </a:r>
            <a:r>
              <a:rPr sz="1600" b="1" dirty="0">
                <a:latin typeface="Arial Narrow"/>
                <a:cs typeface="Arial Narrow"/>
              </a:rPr>
              <a:t>Single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5651" y="1995578"/>
            <a:ext cx="1062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Arial Narrow"/>
                <a:cs typeface="Arial Narrow"/>
              </a:rPr>
              <a:t>Two-</a:t>
            </a:r>
            <a:r>
              <a:rPr sz="1600" b="1" spc="-20" dirty="0">
                <a:latin typeface="Arial Narrow"/>
                <a:cs typeface="Arial Narrow"/>
              </a:rPr>
              <a:t>Wire </a:t>
            </a:r>
            <a:r>
              <a:rPr sz="1600" b="1" dirty="0">
                <a:latin typeface="Arial Narrow"/>
                <a:cs typeface="Arial Narrow"/>
              </a:rPr>
              <a:t>Single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2306" y="2065507"/>
            <a:ext cx="10166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 Narrow"/>
                <a:cs typeface="Arial Narrow"/>
              </a:rPr>
              <a:t>Three-Wire </a:t>
            </a:r>
            <a:r>
              <a:rPr sz="1600" b="1" dirty="0">
                <a:latin typeface="Arial Narrow"/>
                <a:cs typeface="Arial Narrow"/>
              </a:rPr>
              <a:t>Three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 Delta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424" y="2060194"/>
            <a:ext cx="2577465" cy="317500"/>
            <a:chOff x="344424" y="2060194"/>
            <a:chExt cx="2577465" cy="317500"/>
          </a:xfrm>
        </p:grpSpPr>
        <p:sp>
          <p:nvSpPr>
            <p:cNvPr id="12" name="object 12"/>
            <p:cNvSpPr/>
            <p:nvPr/>
          </p:nvSpPr>
          <p:spPr>
            <a:xfrm>
              <a:off x="344424" y="2065019"/>
              <a:ext cx="58419" cy="304800"/>
            </a:xfrm>
            <a:custGeom>
              <a:avLst/>
              <a:gdLst/>
              <a:ahLst/>
              <a:cxnLst/>
              <a:rect l="l" t="t" r="r" b="b"/>
              <a:pathLst>
                <a:path w="58420" h="304800">
                  <a:moveTo>
                    <a:pt x="9652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652" y="304800"/>
                  </a:lnTo>
                  <a:lnTo>
                    <a:pt x="9652" y="0"/>
                  </a:lnTo>
                  <a:close/>
                </a:path>
                <a:path w="58420" h="304800">
                  <a:moveTo>
                    <a:pt x="38608" y="0"/>
                  </a:moveTo>
                  <a:lnTo>
                    <a:pt x="19304" y="0"/>
                  </a:lnTo>
                  <a:lnTo>
                    <a:pt x="19304" y="304800"/>
                  </a:lnTo>
                  <a:lnTo>
                    <a:pt x="38608" y="304800"/>
                  </a:lnTo>
                  <a:lnTo>
                    <a:pt x="38608" y="0"/>
                  </a:lnTo>
                  <a:close/>
                </a:path>
                <a:path w="58420" h="304800">
                  <a:moveTo>
                    <a:pt x="57912" y="0"/>
                  </a:moveTo>
                  <a:lnTo>
                    <a:pt x="48260" y="0"/>
                  </a:lnTo>
                  <a:lnTo>
                    <a:pt x="48260" y="304800"/>
                  </a:lnTo>
                  <a:lnTo>
                    <a:pt x="57912" y="304800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284" y="2371344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284" y="2066544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3031" y="2135314"/>
            <a:ext cx="1441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Arial"/>
                <a:cs typeface="Arial"/>
              </a:rPr>
              <a:t>120V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2291" y="2074164"/>
            <a:ext cx="1024255" cy="497205"/>
            <a:chOff x="812291" y="2074164"/>
            <a:chExt cx="1024255" cy="497205"/>
          </a:xfrm>
        </p:grpSpPr>
        <p:sp>
          <p:nvSpPr>
            <p:cNvPr id="17" name="object 17"/>
            <p:cNvSpPr/>
            <p:nvPr/>
          </p:nvSpPr>
          <p:spPr>
            <a:xfrm>
              <a:off x="1830324" y="2074164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2019" y="2371344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1059" y="2517648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159" y="256489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2291" y="2470404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97616" y="4899405"/>
            <a:ext cx="3048635" cy="1044575"/>
            <a:chOff x="4297616" y="4899405"/>
            <a:chExt cx="3048635" cy="1044575"/>
          </a:xfrm>
        </p:grpSpPr>
        <p:sp>
          <p:nvSpPr>
            <p:cNvPr id="23" name="object 23"/>
            <p:cNvSpPr/>
            <p:nvPr/>
          </p:nvSpPr>
          <p:spPr>
            <a:xfrm>
              <a:off x="4776977" y="4912613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0633" y="5450586"/>
              <a:ext cx="460375" cy="266700"/>
            </a:xfrm>
            <a:custGeom>
              <a:avLst/>
              <a:gdLst/>
              <a:ahLst/>
              <a:cxnLst/>
              <a:rect l="l" t="t" r="r" b="b"/>
              <a:pathLst>
                <a:path w="460375" h="266700">
                  <a:moveTo>
                    <a:pt x="460248" y="0"/>
                  </a:moveTo>
                  <a:lnTo>
                    <a:pt x="0" y="2667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3073" y="5455157"/>
              <a:ext cx="460375" cy="266700"/>
            </a:xfrm>
            <a:custGeom>
              <a:avLst/>
              <a:gdLst/>
              <a:ahLst/>
              <a:cxnLst/>
              <a:rect l="l" t="t" r="r" b="b"/>
              <a:pathLst>
                <a:path w="460375" h="266700">
                  <a:moveTo>
                    <a:pt x="0" y="0"/>
                  </a:moveTo>
                  <a:lnTo>
                    <a:pt x="460248" y="2666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76215" y="4905755"/>
              <a:ext cx="2563495" cy="0"/>
            </a:xfrm>
            <a:custGeom>
              <a:avLst/>
              <a:gdLst/>
              <a:ahLst/>
              <a:cxnLst/>
              <a:rect l="l" t="t" r="r" b="b"/>
              <a:pathLst>
                <a:path w="2563495">
                  <a:moveTo>
                    <a:pt x="0" y="0"/>
                  </a:moveTo>
                  <a:lnTo>
                    <a:pt x="25633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06823" y="5718047"/>
              <a:ext cx="3032760" cy="215265"/>
            </a:xfrm>
            <a:custGeom>
              <a:avLst/>
              <a:gdLst/>
              <a:ahLst/>
              <a:cxnLst/>
              <a:rect l="l" t="t" r="r" b="b"/>
              <a:pathLst>
                <a:path w="3032759" h="215264">
                  <a:moveTo>
                    <a:pt x="0" y="0"/>
                  </a:moveTo>
                  <a:lnTo>
                    <a:pt x="0" y="214820"/>
                  </a:lnTo>
                  <a:lnTo>
                    <a:pt x="3032696" y="2148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7131" y="5724144"/>
              <a:ext cx="1584960" cy="1905"/>
            </a:xfrm>
            <a:custGeom>
              <a:avLst/>
              <a:gdLst/>
              <a:ahLst/>
              <a:cxnLst/>
              <a:rect l="l" t="t" r="r" b="b"/>
              <a:pathLst>
                <a:path w="1584959" h="1904">
                  <a:moveTo>
                    <a:pt x="0" y="0"/>
                  </a:moveTo>
                  <a:lnTo>
                    <a:pt x="1584960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70119" y="5451347"/>
              <a:ext cx="1606550" cy="0"/>
            </a:xfrm>
            <a:custGeom>
              <a:avLst/>
              <a:gdLst/>
              <a:ahLst/>
              <a:cxnLst/>
              <a:rect l="l" t="t" r="r" b="b"/>
              <a:pathLst>
                <a:path w="1606550">
                  <a:moveTo>
                    <a:pt x="0" y="0"/>
                  </a:moveTo>
                  <a:lnTo>
                    <a:pt x="16062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6311" y="5452872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4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6919" y="5472683"/>
              <a:ext cx="1905" cy="464820"/>
            </a:xfrm>
            <a:custGeom>
              <a:avLst/>
              <a:gdLst/>
              <a:ahLst/>
              <a:cxnLst/>
              <a:rect l="l" t="t" r="r" b="b"/>
              <a:pathLst>
                <a:path w="1904" h="464820">
                  <a:moveTo>
                    <a:pt x="0" y="0"/>
                  </a:moveTo>
                  <a:lnTo>
                    <a:pt x="1524" y="464819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7663" y="4905755"/>
              <a:ext cx="0" cy="1028700"/>
            </a:xfrm>
            <a:custGeom>
              <a:avLst/>
              <a:gdLst/>
              <a:ahLst/>
              <a:cxnLst/>
              <a:rect l="l" t="t" r="r" b="b"/>
              <a:pathLst>
                <a:path h="1028700">
                  <a:moveTo>
                    <a:pt x="0" y="0"/>
                  </a:moveTo>
                  <a:lnTo>
                    <a:pt x="0" y="10287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42175" y="5724144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28131" y="4905755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62562" y="5108702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0201" y="550879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62546" y="5746980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53176" y="5746980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34225" y="5213563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334000" y="4904232"/>
            <a:ext cx="1263650" cy="817244"/>
            <a:chOff x="5334000" y="4904232"/>
            <a:chExt cx="1263650" cy="817244"/>
          </a:xfrm>
        </p:grpSpPr>
        <p:sp>
          <p:nvSpPr>
            <p:cNvPr id="41" name="object 41"/>
            <p:cNvSpPr/>
            <p:nvPr/>
          </p:nvSpPr>
          <p:spPr>
            <a:xfrm>
              <a:off x="6589775" y="4910328"/>
              <a:ext cx="1905" cy="805180"/>
            </a:xfrm>
            <a:custGeom>
              <a:avLst/>
              <a:gdLst/>
              <a:ahLst/>
              <a:cxnLst/>
              <a:rect l="l" t="t" r="r" b="b"/>
              <a:pathLst>
                <a:path w="1904" h="805179">
                  <a:moveTo>
                    <a:pt x="1524" y="0"/>
                  </a:moveTo>
                  <a:lnTo>
                    <a:pt x="0" y="804672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3728" y="5468112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1244" y="5612892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19343" y="566166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34000" y="5565648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184900" y="5151564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45400" y="5084889"/>
            <a:ext cx="10166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 Narrow"/>
                <a:cs typeface="Arial Narrow"/>
              </a:rPr>
              <a:t>Four-</a:t>
            </a:r>
            <a:r>
              <a:rPr sz="1600" b="1" spc="-20" dirty="0">
                <a:latin typeface="Arial Narrow"/>
                <a:cs typeface="Arial Narrow"/>
              </a:rPr>
              <a:t>Wire </a:t>
            </a:r>
            <a:r>
              <a:rPr sz="1600" b="1" dirty="0">
                <a:latin typeface="Arial Narrow"/>
                <a:cs typeface="Arial Narrow"/>
              </a:rPr>
              <a:t>Three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 </a:t>
            </a:r>
            <a:r>
              <a:rPr sz="1600" b="1" spc="-25" dirty="0">
                <a:latin typeface="Arial Narrow"/>
                <a:cs typeface="Arial Narrow"/>
              </a:rPr>
              <a:t>Wye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24762" y="3595814"/>
            <a:ext cx="10166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 Narrow"/>
                <a:cs typeface="Arial Narrow"/>
              </a:rPr>
              <a:t>Four-</a:t>
            </a:r>
            <a:r>
              <a:rPr sz="1600" b="1" spc="-20" dirty="0">
                <a:latin typeface="Arial Narrow"/>
                <a:cs typeface="Arial Narrow"/>
              </a:rPr>
              <a:t>Wire </a:t>
            </a:r>
            <a:r>
              <a:rPr sz="1600" b="1" dirty="0">
                <a:latin typeface="Arial Narrow"/>
                <a:cs typeface="Arial Narrow"/>
              </a:rPr>
              <a:t>Three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 Delta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71352" y="3556761"/>
            <a:ext cx="2847340" cy="697230"/>
            <a:chOff x="4471352" y="3556761"/>
            <a:chExt cx="2847340" cy="697230"/>
          </a:xfrm>
        </p:grpSpPr>
        <p:sp>
          <p:nvSpPr>
            <p:cNvPr id="50" name="object 50"/>
            <p:cNvSpPr/>
            <p:nvPr/>
          </p:nvSpPr>
          <p:spPr>
            <a:xfrm>
              <a:off x="4484370" y="3573017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266700" y="0"/>
                  </a:moveTo>
                  <a:lnTo>
                    <a:pt x="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57166" y="3573017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0" y="0"/>
                  </a:moveTo>
                  <a:lnTo>
                    <a:pt x="26670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90466" y="4033265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5334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50308" y="3563111"/>
              <a:ext cx="2562225" cy="0"/>
            </a:xfrm>
            <a:custGeom>
              <a:avLst/>
              <a:gdLst/>
              <a:ahLst/>
              <a:cxnLst/>
              <a:rect l="l" t="t" r="r" b="b"/>
              <a:pathLst>
                <a:path w="2562225">
                  <a:moveTo>
                    <a:pt x="0" y="0"/>
                  </a:moveTo>
                  <a:lnTo>
                    <a:pt x="25618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29200" y="4030979"/>
              <a:ext cx="1697989" cy="1905"/>
            </a:xfrm>
            <a:custGeom>
              <a:avLst/>
              <a:gdLst/>
              <a:ahLst/>
              <a:cxnLst/>
              <a:rect l="l" t="t" r="r" b="b"/>
              <a:pathLst>
                <a:path w="1697990" h="1904">
                  <a:moveTo>
                    <a:pt x="0" y="1524"/>
                  </a:moveTo>
                  <a:lnTo>
                    <a:pt x="16977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83608" y="4032503"/>
              <a:ext cx="2828925" cy="215265"/>
            </a:xfrm>
            <a:custGeom>
              <a:avLst/>
              <a:gdLst/>
              <a:ahLst/>
              <a:cxnLst/>
              <a:rect l="l" t="t" r="r" b="b"/>
              <a:pathLst>
                <a:path w="2828925" h="215264">
                  <a:moveTo>
                    <a:pt x="0" y="0"/>
                  </a:moveTo>
                  <a:lnTo>
                    <a:pt x="0" y="214820"/>
                  </a:lnTo>
                  <a:lnTo>
                    <a:pt x="2828480" y="2148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112764" y="4054602"/>
            <a:ext cx="554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02448" y="3845004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75427" y="361162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890261" y="3559809"/>
            <a:ext cx="2308225" cy="698500"/>
            <a:chOff x="4890261" y="3559809"/>
            <a:chExt cx="2308225" cy="698500"/>
          </a:xfrm>
        </p:grpSpPr>
        <p:sp>
          <p:nvSpPr>
            <p:cNvPr id="60" name="object 60"/>
            <p:cNvSpPr/>
            <p:nvPr/>
          </p:nvSpPr>
          <p:spPr>
            <a:xfrm>
              <a:off x="6611111" y="3578351"/>
              <a:ext cx="1905" cy="452755"/>
            </a:xfrm>
            <a:custGeom>
              <a:avLst/>
              <a:gdLst/>
              <a:ahLst/>
              <a:cxnLst/>
              <a:rect l="l" t="t" r="r" b="b"/>
              <a:pathLst>
                <a:path w="1904" h="452754">
                  <a:moveTo>
                    <a:pt x="0" y="0"/>
                  </a:moveTo>
                  <a:lnTo>
                    <a:pt x="1524" y="452628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91755" y="3566159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96611" y="3811523"/>
              <a:ext cx="1365885" cy="1905"/>
            </a:xfrm>
            <a:custGeom>
              <a:avLst/>
              <a:gdLst/>
              <a:ahLst/>
              <a:cxnLst/>
              <a:rect l="l" t="t" r="r" b="b"/>
              <a:pathLst>
                <a:path w="1365885" h="1904">
                  <a:moveTo>
                    <a:pt x="0" y="1524"/>
                  </a:moveTo>
                  <a:lnTo>
                    <a:pt x="1365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16651" y="3813047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54167" y="3959351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92267" y="4006595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06923" y="3912107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39967" y="3820667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739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440362" y="3845052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16510" y="3611674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105144" y="3817620"/>
            <a:ext cx="1905" cy="426720"/>
          </a:xfrm>
          <a:custGeom>
            <a:avLst/>
            <a:gdLst/>
            <a:ahLst/>
            <a:cxnLst/>
            <a:rect l="l" t="t" r="r" b="b"/>
            <a:pathLst>
              <a:path w="1904" h="426720">
                <a:moveTo>
                  <a:pt x="0" y="0"/>
                </a:moveTo>
                <a:lnTo>
                  <a:pt x="1524" y="426719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489703" y="4041902"/>
            <a:ext cx="1609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955" algn="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910071" y="3573779"/>
            <a:ext cx="769620" cy="661670"/>
            <a:chOff x="5910071" y="3573779"/>
            <a:chExt cx="769620" cy="661670"/>
          </a:xfrm>
        </p:grpSpPr>
        <p:sp>
          <p:nvSpPr>
            <p:cNvPr id="73" name="object 73"/>
            <p:cNvSpPr/>
            <p:nvPr/>
          </p:nvSpPr>
          <p:spPr>
            <a:xfrm>
              <a:off x="5916167" y="357377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73595" y="4035551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19036" y="4936172"/>
            <a:ext cx="2564130" cy="951230"/>
            <a:chOff x="419036" y="4936172"/>
            <a:chExt cx="2564130" cy="951230"/>
          </a:xfrm>
        </p:grpSpPr>
        <p:sp>
          <p:nvSpPr>
            <p:cNvPr id="76" name="object 76"/>
            <p:cNvSpPr/>
            <p:nvPr/>
          </p:nvSpPr>
          <p:spPr>
            <a:xfrm>
              <a:off x="959357" y="4949189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266700" y="0"/>
                  </a:moveTo>
                  <a:lnTo>
                    <a:pt x="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68501" y="5414009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0" y="0"/>
                  </a:moveTo>
                  <a:lnTo>
                    <a:pt x="266700" y="46024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2053" y="5401817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17675" y="4954523"/>
              <a:ext cx="1746885" cy="0"/>
            </a:xfrm>
            <a:custGeom>
              <a:avLst/>
              <a:gdLst/>
              <a:ahLst/>
              <a:cxnLst/>
              <a:rect l="l" t="t" r="r" b="b"/>
              <a:pathLst>
                <a:path w="1746885">
                  <a:moveTo>
                    <a:pt x="0" y="0"/>
                  </a:moveTo>
                  <a:lnTo>
                    <a:pt x="1746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69263" y="5399531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9868" y="5868923"/>
              <a:ext cx="1746885" cy="0"/>
            </a:xfrm>
            <a:custGeom>
              <a:avLst/>
              <a:gdLst/>
              <a:ahLst/>
              <a:cxnLst/>
              <a:rect l="l" t="t" r="r" b="b"/>
              <a:pathLst>
                <a:path w="1746885">
                  <a:moveTo>
                    <a:pt x="0" y="0"/>
                  </a:moveTo>
                  <a:lnTo>
                    <a:pt x="1746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531937" y="5091239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74935" y="530083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17699" y="5548508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188719" y="4948428"/>
            <a:ext cx="1673860" cy="914400"/>
            <a:chOff x="1188719" y="4948428"/>
            <a:chExt cx="1673860" cy="914400"/>
          </a:xfrm>
        </p:grpSpPr>
        <p:sp>
          <p:nvSpPr>
            <p:cNvPr id="86" name="object 86"/>
            <p:cNvSpPr/>
            <p:nvPr/>
          </p:nvSpPr>
          <p:spPr>
            <a:xfrm>
              <a:off x="2855975" y="4954524"/>
              <a:ext cx="0" cy="908685"/>
            </a:xfrm>
            <a:custGeom>
              <a:avLst/>
              <a:gdLst/>
              <a:ahLst/>
              <a:cxnLst/>
              <a:rect l="l" t="t" r="r" b="b"/>
              <a:pathLst>
                <a:path h="908685">
                  <a:moveTo>
                    <a:pt x="0" y="0"/>
                  </a:moveTo>
                  <a:lnTo>
                    <a:pt x="0" y="90830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37003" y="4954524"/>
              <a:ext cx="1905" cy="441959"/>
            </a:xfrm>
            <a:custGeom>
              <a:avLst/>
              <a:gdLst/>
              <a:ahLst/>
              <a:cxnLst/>
              <a:rect l="l" t="t" r="r" b="b"/>
              <a:pathLst>
                <a:path w="1905" h="441960">
                  <a:moveTo>
                    <a:pt x="1524" y="0"/>
                  </a:moveTo>
                  <a:lnTo>
                    <a:pt x="0" y="441959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98447" y="5407152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35963" y="5553456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40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74063" y="560070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88719" y="5506212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26919" y="5401056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344424" y="3562858"/>
            <a:ext cx="2583815" cy="628650"/>
            <a:chOff x="344424" y="3562858"/>
            <a:chExt cx="2583815" cy="628650"/>
          </a:xfrm>
        </p:grpSpPr>
        <p:sp>
          <p:nvSpPr>
            <p:cNvPr id="94" name="object 94"/>
            <p:cNvSpPr/>
            <p:nvPr/>
          </p:nvSpPr>
          <p:spPr>
            <a:xfrm>
              <a:off x="344424" y="3567696"/>
              <a:ext cx="58419" cy="609600"/>
            </a:xfrm>
            <a:custGeom>
              <a:avLst/>
              <a:gdLst/>
              <a:ahLst/>
              <a:cxnLst/>
              <a:rect l="l" t="t" r="r" b="b"/>
              <a:pathLst>
                <a:path w="58420" h="609600">
                  <a:moveTo>
                    <a:pt x="9652" y="0"/>
                  </a:moveTo>
                  <a:lnTo>
                    <a:pt x="0" y="0"/>
                  </a:lnTo>
                  <a:lnTo>
                    <a:pt x="0" y="304787"/>
                  </a:lnTo>
                  <a:lnTo>
                    <a:pt x="0" y="609587"/>
                  </a:lnTo>
                  <a:lnTo>
                    <a:pt x="9652" y="609587"/>
                  </a:lnTo>
                  <a:lnTo>
                    <a:pt x="9652" y="304800"/>
                  </a:lnTo>
                  <a:lnTo>
                    <a:pt x="9652" y="0"/>
                  </a:lnTo>
                  <a:close/>
                </a:path>
                <a:path w="58420" h="609600">
                  <a:moveTo>
                    <a:pt x="38608" y="0"/>
                  </a:moveTo>
                  <a:lnTo>
                    <a:pt x="19304" y="0"/>
                  </a:lnTo>
                  <a:lnTo>
                    <a:pt x="19304" y="304787"/>
                  </a:lnTo>
                  <a:lnTo>
                    <a:pt x="19304" y="609587"/>
                  </a:lnTo>
                  <a:lnTo>
                    <a:pt x="38608" y="609587"/>
                  </a:lnTo>
                  <a:lnTo>
                    <a:pt x="38608" y="304800"/>
                  </a:lnTo>
                  <a:lnTo>
                    <a:pt x="38608" y="0"/>
                  </a:lnTo>
                  <a:close/>
                </a:path>
                <a:path w="58420" h="609600">
                  <a:moveTo>
                    <a:pt x="57912" y="0"/>
                  </a:moveTo>
                  <a:lnTo>
                    <a:pt x="48260" y="0"/>
                  </a:lnTo>
                  <a:lnTo>
                    <a:pt x="48260" y="304787"/>
                  </a:lnTo>
                  <a:lnTo>
                    <a:pt x="48260" y="609587"/>
                  </a:lnTo>
                  <a:lnTo>
                    <a:pt x="57912" y="609587"/>
                  </a:lnTo>
                  <a:lnTo>
                    <a:pt x="57912" y="304800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3380" y="3569208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3380" y="3874008"/>
              <a:ext cx="1694814" cy="0"/>
            </a:xfrm>
            <a:custGeom>
              <a:avLst/>
              <a:gdLst/>
              <a:ahLst/>
              <a:cxnLst/>
              <a:rect l="l" t="t" r="r" b="b"/>
              <a:pathLst>
                <a:path w="1694814">
                  <a:moveTo>
                    <a:pt x="0" y="0"/>
                  </a:moveTo>
                  <a:lnTo>
                    <a:pt x="16946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73380" y="4184904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83031" y="3656140"/>
            <a:ext cx="143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6515" algn="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516105" y="3946692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03573" y="379907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56259" y="3567684"/>
            <a:ext cx="2252980" cy="619125"/>
            <a:chOff x="556259" y="3567684"/>
            <a:chExt cx="2252980" cy="619125"/>
          </a:xfrm>
        </p:grpSpPr>
        <p:sp>
          <p:nvSpPr>
            <p:cNvPr id="102" name="object 102"/>
            <p:cNvSpPr/>
            <p:nvPr/>
          </p:nvSpPr>
          <p:spPr>
            <a:xfrm>
              <a:off x="1827276" y="3567684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h="294639">
                  <a:moveTo>
                    <a:pt x="0" y="0"/>
                  </a:moveTo>
                  <a:lnTo>
                    <a:pt x="0" y="294132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802636" y="3567684"/>
              <a:ext cx="0" cy="619125"/>
            </a:xfrm>
            <a:custGeom>
              <a:avLst/>
              <a:gdLst/>
              <a:ahLst/>
              <a:cxnLst/>
              <a:rect l="l" t="t" r="r" b="b"/>
              <a:pathLst>
                <a:path h="619125">
                  <a:moveTo>
                    <a:pt x="0" y="0"/>
                  </a:moveTo>
                  <a:lnTo>
                    <a:pt x="0" y="6187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4463" y="387858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3503" y="402488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1603" y="40721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56259" y="3976116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79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08048" y="3881628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228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6531" y="76200"/>
            <a:ext cx="69779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1</a:t>
            </a:r>
            <a:r>
              <a:rPr spc="-20" dirty="0">
                <a:latin typeface="Symbol"/>
                <a:cs typeface="Symbol"/>
              </a:rPr>
              <a:t>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/>
              <a:t>Expected</a:t>
            </a:r>
            <a:r>
              <a:rPr spc="-125" dirty="0"/>
              <a:t> </a:t>
            </a:r>
            <a:r>
              <a:rPr dirty="0"/>
              <a:t>Meter</a:t>
            </a:r>
            <a:r>
              <a:rPr spc="-120" dirty="0"/>
              <a:t> </a:t>
            </a:r>
            <a:r>
              <a:rPr spc="-10" dirty="0"/>
              <a:t>Phasors</a:t>
            </a:r>
          </a:p>
        </p:txBody>
      </p:sp>
      <p:sp>
        <p:nvSpPr>
          <p:cNvPr id="177" name="Footer Placeholder 176">
            <a:extLst>
              <a:ext uri="{FF2B5EF4-FFF2-40B4-BE49-F238E27FC236}">
                <a16:creationId xmlns:a16="http://schemas.microsoft.com/office/drawing/2014/main" id="{BA7706C0-21BC-6B0A-AF02-089A614ED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76" name="object 17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" y="945836"/>
            <a:ext cx="9144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+mj-lt"/>
                <a:cs typeface="Arial"/>
              </a:rPr>
              <a:t>(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BALANCED</a:t>
            </a:r>
            <a:r>
              <a:rPr lang="en-US" sz="2000" b="1" spc="-4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LOAD</a:t>
            </a:r>
            <a:r>
              <a:rPr lang="en-US" sz="2000" b="1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AT</a:t>
            </a:r>
            <a:r>
              <a:rPr lang="en-US" sz="2000" b="1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b="1" spc="-3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b="1" spc="-3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b="1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b="1" spc="-3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</a:t>
            </a:r>
            <a:r>
              <a:rPr lang="en-US" sz="2000" b="1" spc="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PHASE</a:t>
            </a:r>
            <a:r>
              <a:rPr lang="en-US" sz="2000" b="1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977" y="5397755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253" y="3507004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504" y="1853183"/>
            <a:ext cx="2394585" cy="1183005"/>
            <a:chOff x="222504" y="1853183"/>
            <a:chExt cx="2394585" cy="1183005"/>
          </a:xfrm>
        </p:grpSpPr>
        <p:sp>
          <p:nvSpPr>
            <p:cNvPr id="7" name="object 7"/>
            <p:cNvSpPr/>
            <p:nvPr/>
          </p:nvSpPr>
          <p:spPr>
            <a:xfrm>
              <a:off x="1264920" y="2098547"/>
              <a:ext cx="1905" cy="411480"/>
            </a:xfrm>
            <a:custGeom>
              <a:avLst/>
              <a:gdLst/>
              <a:ahLst/>
              <a:cxnLst/>
              <a:rect l="l" t="t" r="r" b="b"/>
              <a:pathLst>
                <a:path w="1905" h="411480">
                  <a:moveTo>
                    <a:pt x="1524" y="411479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2506" y="210540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7181" y="210388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0975" y="1876805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6430" y="2184704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149301"/>
                  </a:moveTo>
                  <a:lnTo>
                    <a:pt x="48557" y="138603"/>
                  </a:lnTo>
                  <a:lnTo>
                    <a:pt x="28055" y="108330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9581" y="210235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2506" y="1875281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3375" y="1876805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97914" y="210235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2590" y="210083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6174" y="1872233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4">
                  <a:moveTo>
                    <a:pt x="0" y="143802"/>
                  </a:moveTo>
                  <a:lnTo>
                    <a:pt x="17541" y="95874"/>
                  </a:lnTo>
                  <a:lnTo>
                    <a:pt x="41560" y="56263"/>
                  </a:lnTo>
                  <a:lnTo>
                    <a:pt x="70823" y="26236"/>
                  </a:lnTo>
                  <a:lnTo>
                    <a:pt x="104095" y="7059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6382" y="1873757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7914" y="1872233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9575" y="2020061"/>
              <a:ext cx="194945" cy="74930"/>
            </a:xfrm>
            <a:custGeom>
              <a:avLst/>
              <a:gdLst/>
              <a:ahLst/>
              <a:cxnLst/>
              <a:rect l="l" t="t" r="r" b="b"/>
              <a:pathLst>
                <a:path w="194944" h="74930">
                  <a:moveTo>
                    <a:pt x="194894" y="0"/>
                  </a:moveTo>
                  <a:lnTo>
                    <a:pt x="185390" y="21527"/>
                  </a:lnTo>
                  <a:lnTo>
                    <a:pt x="158588" y="40740"/>
                  </a:lnTo>
                  <a:lnTo>
                    <a:pt x="117047" y="56658"/>
                  </a:lnTo>
                  <a:lnTo>
                    <a:pt x="63331" y="68297"/>
                  </a:lnTo>
                  <a:lnTo>
                    <a:pt x="0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4907" y="2084066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4">
                  <a:moveTo>
                    <a:pt x="2438" y="86867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48077" y="2094737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29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228" y="2087879"/>
              <a:ext cx="0" cy="932815"/>
            </a:xfrm>
            <a:custGeom>
              <a:avLst/>
              <a:gdLst/>
              <a:ahLst/>
              <a:cxnLst/>
              <a:rect l="l" t="t" r="r" b="b"/>
              <a:pathLst>
                <a:path h="932814">
                  <a:moveTo>
                    <a:pt x="0" y="93268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0862" y="209930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537" y="209778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9330" y="1870709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4786" y="2178608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8" y="149301"/>
                  </a:moveTo>
                  <a:lnTo>
                    <a:pt x="48557" y="138603"/>
                  </a:lnTo>
                  <a:lnTo>
                    <a:pt x="28055" y="108331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7937" y="209626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0862" y="1869185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1730" y="1870709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270" y="209626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0945" y="209473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30" y="1866137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4">
                  <a:moveTo>
                    <a:pt x="0" y="143802"/>
                  </a:moveTo>
                  <a:lnTo>
                    <a:pt x="17541" y="95874"/>
                  </a:lnTo>
                  <a:lnTo>
                    <a:pt x="41560" y="56263"/>
                  </a:lnTo>
                  <a:lnTo>
                    <a:pt x="70823" y="26236"/>
                  </a:lnTo>
                  <a:lnTo>
                    <a:pt x="104095" y="7059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4738" y="1867661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6270" y="1866137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29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407" y="2013965"/>
              <a:ext cx="194945" cy="74930"/>
            </a:xfrm>
            <a:custGeom>
              <a:avLst/>
              <a:gdLst/>
              <a:ahLst/>
              <a:cxnLst/>
              <a:rect l="l" t="t" r="r" b="b"/>
              <a:pathLst>
                <a:path w="194945" h="74930">
                  <a:moveTo>
                    <a:pt x="194894" y="0"/>
                  </a:moveTo>
                  <a:lnTo>
                    <a:pt x="185390" y="21527"/>
                  </a:lnTo>
                  <a:lnTo>
                    <a:pt x="158588" y="40740"/>
                  </a:lnTo>
                  <a:lnTo>
                    <a:pt x="117047" y="56658"/>
                  </a:lnTo>
                  <a:lnTo>
                    <a:pt x="63331" y="68297"/>
                  </a:lnTo>
                  <a:lnTo>
                    <a:pt x="0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3263" y="2077970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4">
                  <a:moveTo>
                    <a:pt x="2438" y="86867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6434" y="2088641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80">
                  <a:moveTo>
                    <a:pt x="8077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84476" y="2095499"/>
              <a:ext cx="326390" cy="1905"/>
            </a:xfrm>
            <a:custGeom>
              <a:avLst/>
              <a:gdLst/>
              <a:ahLst/>
              <a:cxnLst/>
              <a:rect l="l" t="t" r="r" b="b"/>
              <a:pathLst>
                <a:path w="326389" h="1905">
                  <a:moveTo>
                    <a:pt x="326136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508" y="2028443"/>
              <a:ext cx="144779" cy="1341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00912" y="2025395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66294" y="0"/>
                  </a:moveTo>
                  <a:lnTo>
                    <a:pt x="40488" y="4730"/>
                  </a:lnTo>
                  <a:lnTo>
                    <a:pt x="19416" y="17630"/>
                  </a:lnTo>
                  <a:lnTo>
                    <a:pt x="5209" y="36765"/>
                  </a:lnTo>
                  <a:lnTo>
                    <a:pt x="0" y="60198"/>
                  </a:lnTo>
                  <a:lnTo>
                    <a:pt x="5209" y="83630"/>
                  </a:lnTo>
                  <a:lnTo>
                    <a:pt x="19416" y="102765"/>
                  </a:lnTo>
                  <a:lnTo>
                    <a:pt x="40488" y="115665"/>
                  </a:lnTo>
                  <a:lnTo>
                    <a:pt x="66294" y="120396"/>
                  </a:lnTo>
                  <a:lnTo>
                    <a:pt x="92099" y="115665"/>
                  </a:lnTo>
                  <a:lnTo>
                    <a:pt x="113171" y="102765"/>
                  </a:lnTo>
                  <a:lnTo>
                    <a:pt x="127378" y="83630"/>
                  </a:lnTo>
                  <a:lnTo>
                    <a:pt x="132588" y="60198"/>
                  </a:lnTo>
                  <a:lnTo>
                    <a:pt x="127378" y="36765"/>
                  </a:lnTo>
                  <a:lnTo>
                    <a:pt x="113171" y="17630"/>
                  </a:lnTo>
                  <a:lnTo>
                    <a:pt x="92099" y="473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00912" y="2025395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60198"/>
                  </a:moveTo>
                  <a:lnTo>
                    <a:pt x="5209" y="36765"/>
                  </a:lnTo>
                  <a:lnTo>
                    <a:pt x="19416" y="17630"/>
                  </a:lnTo>
                  <a:lnTo>
                    <a:pt x="40488" y="4730"/>
                  </a:lnTo>
                  <a:lnTo>
                    <a:pt x="66294" y="0"/>
                  </a:lnTo>
                  <a:lnTo>
                    <a:pt x="92099" y="4730"/>
                  </a:lnTo>
                  <a:lnTo>
                    <a:pt x="113171" y="17630"/>
                  </a:lnTo>
                  <a:lnTo>
                    <a:pt x="127378" y="36765"/>
                  </a:lnTo>
                  <a:lnTo>
                    <a:pt x="132588" y="60198"/>
                  </a:lnTo>
                  <a:lnTo>
                    <a:pt x="127378" y="83630"/>
                  </a:lnTo>
                  <a:lnTo>
                    <a:pt x="113171" y="102765"/>
                  </a:lnTo>
                  <a:lnTo>
                    <a:pt x="92099" y="115665"/>
                  </a:lnTo>
                  <a:lnTo>
                    <a:pt x="66294" y="120396"/>
                  </a:lnTo>
                  <a:lnTo>
                    <a:pt x="40488" y="115665"/>
                  </a:lnTo>
                  <a:lnTo>
                    <a:pt x="19416" y="102765"/>
                  </a:lnTo>
                  <a:lnTo>
                    <a:pt x="5209" y="83630"/>
                  </a:lnTo>
                  <a:lnTo>
                    <a:pt x="0" y="6019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4" y="2005583"/>
              <a:ext cx="146304" cy="1325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96340" y="2674619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32559" y="252831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30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66443" y="2514600"/>
              <a:ext cx="1344295" cy="0"/>
            </a:xfrm>
            <a:custGeom>
              <a:avLst/>
              <a:gdLst/>
              <a:ahLst/>
              <a:cxnLst/>
              <a:rect l="l" t="t" r="r" b="b"/>
              <a:pathLst>
                <a:path w="1344295">
                  <a:moveTo>
                    <a:pt x="0" y="0"/>
                  </a:moveTo>
                  <a:lnTo>
                    <a:pt x="13441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5656" y="3029711"/>
              <a:ext cx="2315210" cy="0"/>
            </a:xfrm>
            <a:custGeom>
              <a:avLst/>
              <a:gdLst/>
              <a:ahLst/>
              <a:cxnLst/>
              <a:rect l="l" t="t" r="r" b="b"/>
              <a:pathLst>
                <a:path w="2315210">
                  <a:moveTo>
                    <a:pt x="0" y="0"/>
                  </a:moveTo>
                  <a:lnTo>
                    <a:pt x="23149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1272539" y="27508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8739" y="282702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541019" y="4142232"/>
            <a:ext cx="2367280" cy="1045844"/>
            <a:chOff x="541019" y="4142232"/>
            <a:chExt cx="2367280" cy="1045844"/>
          </a:xfrm>
        </p:grpSpPr>
        <p:sp>
          <p:nvSpPr>
            <p:cNvPr id="51" name="object 51"/>
            <p:cNvSpPr/>
            <p:nvPr/>
          </p:nvSpPr>
          <p:spPr>
            <a:xfrm>
              <a:off x="620267" y="51816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4963" y="503529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30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4597" y="4385310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49273" y="4383786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2859" y="4155186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5">
                  <a:moveTo>
                    <a:pt x="0" y="143802"/>
                  </a:moveTo>
                  <a:lnTo>
                    <a:pt x="17541" y="95873"/>
                  </a:lnTo>
                  <a:lnTo>
                    <a:pt x="41560" y="56260"/>
                  </a:lnTo>
                  <a:lnTo>
                    <a:pt x="70823" y="26231"/>
                  </a:lnTo>
                  <a:lnTo>
                    <a:pt x="104095" y="7055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3066" y="4156710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597" y="4155186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6997" y="4385310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01673" y="4383786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25466" y="4156710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6997" y="4155186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9505" y="4303014"/>
              <a:ext cx="230504" cy="76200"/>
            </a:xfrm>
            <a:custGeom>
              <a:avLst/>
              <a:gdLst/>
              <a:ahLst/>
              <a:cxnLst/>
              <a:rect l="l" t="t" r="r" b="b"/>
              <a:pathLst>
                <a:path w="230505" h="76200">
                  <a:moveTo>
                    <a:pt x="230124" y="0"/>
                  </a:moveTo>
                  <a:lnTo>
                    <a:pt x="218391" y="24086"/>
                  </a:lnTo>
                  <a:lnTo>
                    <a:pt x="185721" y="45004"/>
                  </a:lnTo>
                  <a:lnTo>
                    <a:pt x="135906" y="61498"/>
                  </a:lnTo>
                  <a:lnTo>
                    <a:pt x="72735" y="72315"/>
                  </a:lnTo>
                  <a:lnTo>
                    <a:pt x="0" y="762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83969" y="4386834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58645" y="4385310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82438" y="4158234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83969" y="4156710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40941" y="4388358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94866" y="4389882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69541" y="4388358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93334" y="4161282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48789" y="4469180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149301"/>
                  </a:moveTo>
                  <a:lnTo>
                    <a:pt x="48557" y="138603"/>
                  </a:lnTo>
                  <a:lnTo>
                    <a:pt x="28055" y="108331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21941" y="4386834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94866" y="4159758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45734" y="4161282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47267" y="4368542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5">
                  <a:moveTo>
                    <a:pt x="2438" y="86868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83486" y="437769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17678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15617" y="4386834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39410" y="4159758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40941" y="4158234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5695" y="4401312"/>
              <a:ext cx="0" cy="623570"/>
            </a:xfrm>
            <a:custGeom>
              <a:avLst/>
              <a:gdLst/>
              <a:ahLst/>
              <a:cxnLst/>
              <a:rect l="l" t="t" r="r" b="b"/>
              <a:pathLst>
                <a:path h="623570">
                  <a:moveTo>
                    <a:pt x="0" y="62331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4299204"/>
              <a:ext cx="146303" cy="13258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8743" y="5024628"/>
              <a:ext cx="2283460" cy="1905"/>
            </a:xfrm>
            <a:custGeom>
              <a:avLst/>
              <a:gdLst/>
              <a:ahLst/>
              <a:cxnLst/>
              <a:rect l="l" t="t" r="r" b="b"/>
              <a:pathLst>
                <a:path w="2283460" h="1904">
                  <a:moveTo>
                    <a:pt x="2282952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5687" y="4308348"/>
              <a:ext cx="144779" cy="1325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220468" y="4381500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696468" y="5257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2668" y="5334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3575050" y="4079494"/>
            <a:ext cx="1924050" cy="1917700"/>
            <a:chOff x="3575050" y="4079494"/>
            <a:chExt cx="1924050" cy="1917700"/>
          </a:xfrm>
        </p:grpSpPr>
        <p:sp>
          <p:nvSpPr>
            <p:cNvPr id="88" name="object 88"/>
            <p:cNvSpPr/>
            <p:nvPr/>
          </p:nvSpPr>
          <p:spPr>
            <a:xfrm>
              <a:off x="4551425" y="5049774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67705" y="4978146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4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60085" y="5049774"/>
              <a:ext cx="135890" cy="70485"/>
            </a:xfrm>
            <a:custGeom>
              <a:avLst/>
              <a:gdLst/>
              <a:ahLst/>
              <a:cxnLst/>
              <a:rect l="l" t="t" r="r" b="b"/>
              <a:pathLst>
                <a:path w="135889" h="70485">
                  <a:moveTo>
                    <a:pt x="135636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69792" y="4168140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5" h="1740535">
                  <a:moveTo>
                    <a:pt x="0" y="870204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4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8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39996" y="591464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33900" y="408584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81400" y="503834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16295" y="504444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244975" y="3964114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87875" y="595167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355949" y="5049964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83187" y="4897602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535170" y="5013647"/>
            <a:ext cx="643890" cy="76200"/>
            <a:chOff x="4535170" y="5013647"/>
            <a:chExt cx="643890" cy="76200"/>
          </a:xfrm>
        </p:grpSpPr>
        <p:sp>
          <p:nvSpPr>
            <p:cNvPr id="101" name="object 101"/>
            <p:cNvSpPr/>
            <p:nvPr/>
          </p:nvSpPr>
          <p:spPr>
            <a:xfrm>
              <a:off x="4541520" y="5050535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39" h="1904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51463" y="501364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7"/>
                  </a:lnTo>
                  <a:lnTo>
                    <a:pt x="0" y="76200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4009961" y="6185090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2829814" y="1458213"/>
            <a:ext cx="1925320" cy="1917700"/>
            <a:chOff x="2829814" y="1458213"/>
            <a:chExt cx="1925320" cy="1917700"/>
          </a:xfrm>
        </p:grpSpPr>
        <p:sp>
          <p:nvSpPr>
            <p:cNvPr id="105" name="object 105"/>
            <p:cNvSpPr/>
            <p:nvPr/>
          </p:nvSpPr>
          <p:spPr>
            <a:xfrm>
              <a:off x="3807714" y="2420874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23994" y="2349246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2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16374" y="2420874"/>
              <a:ext cx="134620" cy="70485"/>
            </a:xfrm>
            <a:custGeom>
              <a:avLst/>
              <a:gdLst/>
              <a:ahLst/>
              <a:cxnLst/>
              <a:rect l="l" t="t" r="r" b="b"/>
              <a:pathLst>
                <a:path w="134620" h="70485">
                  <a:moveTo>
                    <a:pt x="134112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26080" y="1548383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4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96284" y="32933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8664" y="14645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6164" y="241706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2584" y="242468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500437" y="1343153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328922" y="3307770"/>
            <a:ext cx="939800" cy="469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28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611412" y="2429003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738649" y="2276641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2929127" y="2328672"/>
            <a:ext cx="1504315" cy="169545"/>
            <a:chOff x="2929127" y="2328672"/>
            <a:chExt cx="1504315" cy="169545"/>
          </a:xfrm>
        </p:grpSpPr>
        <p:sp>
          <p:nvSpPr>
            <p:cNvPr id="118" name="object 118"/>
            <p:cNvSpPr/>
            <p:nvPr/>
          </p:nvSpPr>
          <p:spPr>
            <a:xfrm>
              <a:off x="2943605" y="2413254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85039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42081" y="2413254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0"/>
                  </a:moveTo>
                  <a:lnTo>
                    <a:pt x="135636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49701" y="2341626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71627"/>
                  </a:moveTo>
                  <a:lnTo>
                    <a:pt x="13563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20211" y="2412669"/>
              <a:ext cx="558165" cy="1905"/>
            </a:xfrm>
            <a:custGeom>
              <a:avLst/>
              <a:gdLst/>
              <a:ahLst/>
              <a:cxnLst/>
              <a:rect l="l" t="t" r="r" b="b"/>
              <a:pathLst>
                <a:path w="558164" h="1905">
                  <a:moveTo>
                    <a:pt x="557784" y="134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44011" y="237470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088" y="0"/>
                  </a:moveTo>
                  <a:lnTo>
                    <a:pt x="0" y="37782"/>
                  </a:lnTo>
                  <a:lnTo>
                    <a:pt x="126911" y="76200"/>
                  </a:lnTo>
                  <a:lnTo>
                    <a:pt x="76200" y="37973"/>
                  </a:lnTo>
                  <a:lnTo>
                    <a:pt x="1270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97808" y="2421636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5" h="1905">
                  <a:moveTo>
                    <a:pt x="0" y="0"/>
                  </a:moveTo>
                  <a:lnTo>
                    <a:pt x="559308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06227" y="238474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94760" y="2362200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4996941" y="1474977"/>
            <a:ext cx="1925320" cy="1917700"/>
            <a:chOff x="4996941" y="1474977"/>
            <a:chExt cx="1925320" cy="1917700"/>
          </a:xfrm>
        </p:grpSpPr>
        <p:sp>
          <p:nvSpPr>
            <p:cNvPr id="127" name="object 127"/>
            <p:cNvSpPr/>
            <p:nvPr/>
          </p:nvSpPr>
          <p:spPr>
            <a:xfrm>
              <a:off x="5974841" y="2443733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91121" y="2372105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1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1977" y="2443733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093207" y="1563623"/>
              <a:ext cx="1739264" cy="1740535"/>
            </a:xfrm>
            <a:custGeom>
              <a:avLst/>
              <a:gdLst/>
              <a:ahLst/>
              <a:cxnLst/>
              <a:rect l="l" t="t" r="r" b="b"/>
              <a:pathLst>
                <a:path w="1739265" h="1740535">
                  <a:moveTo>
                    <a:pt x="0" y="870203"/>
                  </a:moveTo>
                  <a:lnTo>
                    <a:pt x="1286" y="822457"/>
                  </a:lnTo>
                  <a:lnTo>
                    <a:pt x="5101" y="775384"/>
                  </a:lnTo>
                  <a:lnTo>
                    <a:pt x="11379" y="729051"/>
                  </a:lnTo>
                  <a:lnTo>
                    <a:pt x="20053" y="683523"/>
                  </a:lnTo>
                  <a:lnTo>
                    <a:pt x="31057" y="638867"/>
                  </a:lnTo>
                  <a:lnTo>
                    <a:pt x="44325" y="595150"/>
                  </a:lnTo>
                  <a:lnTo>
                    <a:pt x="59790" y="552437"/>
                  </a:lnTo>
                  <a:lnTo>
                    <a:pt x="77385" y="510796"/>
                  </a:lnTo>
                  <a:lnTo>
                    <a:pt x="97046" y="470292"/>
                  </a:lnTo>
                  <a:lnTo>
                    <a:pt x="118705" y="430992"/>
                  </a:lnTo>
                  <a:lnTo>
                    <a:pt x="142296" y="392963"/>
                  </a:lnTo>
                  <a:lnTo>
                    <a:pt x="167753" y="356270"/>
                  </a:lnTo>
                  <a:lnTo>
                    <a:pt x="195009" y="320980"/>
                  </a:lnTo>
                  <a:lnTo>
                    <a:pt x="223999" y="287159"/>
                  </a:lnTo>
                  <a:lnTo>
                    <a:pt x="254655" y="254874"/>
                  </a:lnTo>
                  <a:lnTo>
                    <a:pt x="286912" y="224191"/>
                  </a:lnTo>
                  <a:lnTo>
                    <a:pt x="320703" y="195177"/>
                  </a:lnTo>
                  <a:lnTo>
                    <a:pt x="355963" y="167897"/>
                  </a:lnTo>
                  <a:lnTo>
                    <a:pt x="392624" y="142418"/>
                  </a:lnTo>
                  <a:lnTo>
                    <a:pt x="430620" y="118807"/>
                  </a:lnTo>
                  <a:lnTo>
                    <a:pt x="469885" y="97129"/>
                  </a:lnTo>
                  <a:lnTo>
                    <a:pt x="510353" y="77452"/>
                  </a:lnTo>
                  <a:lnTo>
                    <a:pt x="551958" y="59841"/>
                  </a:lnTo>
                  <a:lnTo>
                    <a:pt x="594633" y="44363"/>
                  </a:lnTo>
                  <a:lnTo>
                    <a:pt x="638311" y="31084"/>
                  </a:lnTo>
                  <a:lnTo>
                    <a:pt x="682927" y="20070"/>
                  </a:lnTo>
                  <a:lnTo>
                    <a:pt x="728415" y="11389"/>
                  </a:lnTo>
                  <a:lnTo>
                    <a:pt x="774707" y="5106"/>
                  </a:lnTo>
                  <a:lnTo>
                    <a:pt x="821738" y="1287"/>
                  </a:lnTo>
                  <a:lnTo>
                    <a:pt x="869441" y="0"/>
                  </a:lnTo>
                  <a:lnTo>
                    <a:pt x="917145" y="1287"/>
                  </a:lnTo>
                  <a:lnTo>
                    <a:pt x="964176" y="5106"/>
                  </a:lnTo>
                  <a:lnTo>
                    <a:pt x="1010468" y="11389"/>
                  </a:lnTo>
                  <a:lnTo>
                    <a:pt x="1055956" y="20070"/>
                  </a:lnTo>
                  <a:lnTo>
                    <a:pt x="1100572" y="31084"/>
                  </a:lnTo>
                  <a:lnTo>
                    <a:pt x="1144250" y="44363"/>
                  </a:lnTo>
                  <a:lnTo>
                    <a:pt x="1186925" y="59841"/>
                  </a:lnTo>
                  <a:lnTo>
                    <a:pt x="1228530" y="77452"/>
                  </a:lnTo>
                  <a:lnTo>
                    <a:pt x="1268998" y="97129"/>
                  </a:lnTo>
                  <a:lnTo>
                    <a:pt x="1308263" y="118807"/>
                  </a:lnTo>
                  <a:lnTo>
                    <a:pt x="1346259" y="142418"/>
                  </a:lnTo>
                  <a:lnTo>
                    <a:pt x="1382920" y="167897"/>
                  </a:lnTo>
                  <a:lnTo>
                    <a:pt x="1418180" y="195177"/>
                  </a:lnTo>
                  <a:lnTo>
                    <a:pt x="1451971" y="224191"/>
                  </a:lnTo>
                  <a:lnTo>
                    <a:pt x="1484228" y="254874"/>
                  </a:lnTo>
                  <a:lnTo>
                    <a:pt x="1514884" y="287159"/>
                  </a:lnTo>
                  <a:lnTo>
                    <a:pt x="1543874" y="320980"/>
                  </a:lnTo>
                  <a:lnTo>
                    <a:pt x="1571130" y="356270"/>
                  </a:lnTo>
                  <a:lnTo>
                    <a:pt x="1596587" y="392963"/>
                  </a:lnTo>
                  <a:lnTo>
                    <a:pt x="1620178" y="430992"/>
                  </a:lnTo>
                  <a:lnTo>
                    <a:pt x="1641837" y="470292"/>
                  </a:lnTo>
                  <a:lnTo>
                    <a:pt x="1661498" y="510796"/>
                  </a:lnTo>
                  <a:lnTo>
                    <a:pt x="1679093" y="552437"/>
                  </a:lnTo>
                  <a:lnTo>
                    <a:pt x="1694558" y="595150"/>
                  </a:lnTo>
                  <a:lnTo>
                    <a:pt x="1707826" y="638867"/>
                  </a:lnTo>
                  <a:lnTo>
                    <a:pt x="1718830" y="683523"/>
                  </a:lnTo>
                  <a:lnTo>
                    <a:pt x="1727504" y="729051"/>
                  </a:lnTo>
                  <a:lnTo>
                    <a:pt x="1733782" y="775384"/>
                  </a:lnTo>
                  <a:lnTo>
                    <a:pt x="1737597" y="822457"/>
                  </a:lnTo>
                  <a:lnTo>
                    <a:pt x="1738883" y="870203"/>
                  </a:lnTo>
                  <a:lnTo>
                    <a:pt x="1737597" y="917950"/>
                  </a:lnTo>
                  <a:lnTo>
                    <a:pt x="1733782" y="965023"/>
                  </a:lnTo>
                  <a:lnTo>
                    <a:pt x="1727504" y="1011356"/>
                  </a:lnTo>
                  <a:lnTo>
                    <a:pt x="1718830" y="1056884"/>
                  </a:lnTo>
                  <a:lnTo>
                    <a:pt x="1707826" y="1101540"/>
                  </a:lnTo>
                  <a:lnTo>
                    <a:pt x="1694558" y="1145257"/>
                  </a:lnTo>
                  <a:lnTo>
                    <a:pt x="1679093" y="1187970"/>
                  </a:lnTo>
                  <a:lnTo>
                    <a:pt x="1661498" y="1229611"/>
                  </a:lnTo>
                  <a:lnTo>
                    <a:pt x="1641837" y="1270115"/>
                  </a:lnTo>
                  <a:lnTo>
                    <a:pt x="1620178" y="1309415"/>
                  </a:lnTo>
                  <a:lnTo>
                    <a:pt x="1596587" y="1347444"/>
                  </a:lnTo>
                  <a:lnTo>
                    <a:pt x="1571130" y="1384137"/>
                  </a:lnTo>
                  <a:lnTo>
                    <a:pt x="1543874" y="1419427"/>
                  </a:lnTo>
                  <a:lnTo>
                    <a:pt x="1514884" y="1453248"/>
                  </a:lnTo>
                  <a:lnTo>
                    <a:pt x="1484228" y="1485533"/>
                  </a:lnTo>
                  <a:lnTo>
                    <a:pt x="1451971" y="1516216"/>
                  </a:lnTo>
                  <a:lnTo>
                    <a:pt x="1418180" y="1545230"/>
                  </a:lnTo>
                  <a:lnTo>
                    <a:pt x="1382920" y="1572510"/>
                  </a:lnTo>
                  <a:lnTo>
                    <a:pt x="1346259" y="1597989"/>
                  </a:lnTo>
                  <a:lnTo>
                    <a:pt x="1308263" y="1621600"/>
                  </a:lnTo>
                  <a:lnTo>
                    <a:pt x="1268998" y="1643278"/>
                  </a:lnTo>
                  <a:lnTo>
                    <a:pt x="1228530" y="1662955"/>
                  </a:lnTo>
                  <a:lnTo>
                    <a:pt x="1186925" y="1680566"/>
                  </a:lnTo>
                  <a:lnTo>
                    <a:pt x="1144250" y="1696044"/>
                  </a:lnTo>
                  <a:lnTo>
                    <a:pt x="1100572" y="1709323"/>
                  </a:lnTo>
                  <a:lnTo>
                    <a:pt x="1055956" y="1720337"/>
                  </a:lnTo>
                  <a:lnTo>
                    <a:pt x="1010468" y="1729018"/>
                  </a:lnTo>
                  <a:lnTo>
                    <a:pt x="964176" y="1735301"/>
                  </a:lnTo>
                  <a:lnTo>
                    <a:pt x="917145" y="1739120"/>
                  </a:lnTo>
                  <a:lnTo>
                    <a:pt x="869441" y="1740407"/>
                  </a:lnTo>
                  <a:lnTo>
                    <a:pt x="821738" y="1739120"/>
                  </a:lnTo>
                  <a:lnTo>
                    <a:pt x="774707" y="1735301"/>
                  </a:lnTo>
                  <a:lnTo>
                    <a:pt x="728415" y="1729018"/>
                  </a:lnTo>
                  <a:lnTo>
                    <a:pt x="682927" y="1720337"/>
                  </a:lnTo>
                  <a:lnTo>
                    <a:pt x="638311" y="1709323"/>
                  </a:lnTo>
                  <a:lnTo>
                    <a:pt x="594633" y="1696044"/>
                  </a:lnTo>
                  <a:lnTo>
                    <a:pt x="551958" y="1680566"/>
                  </a:lnTo>
                  <a:lnTo>
                    <a:pt x="510353" y="1662955"/>
                  </a:lnTo>
                  <a:lnTo>
                    <a:pt x="469885" y="1643278"/>
                  </a:lnTo>
                  <a:lnTo>
                    <a:pt x="430620" y="1621600"/>
                  </a:lnTo>
                  <a:lnTo>
                    <a:pt x="392624" y="1597989"/>
                  </a:lnTo>
                  <a:lnTo>
                    <a:pt x="355963" y="1572510"/>
                  </a:lnTo>
                  <a:lnTo>
                    <a:pt x="320703" y="1545230"/>
                  </a:lnTo>
                  <a:lnTo>
                    <a:pt x="286912" y="1516216"/>
                  </a:lnTo>
                  <a:lnTo>
                    <a:pt x="254655" y="1485533"/>
                  </a:lnTo>
                  <a:lnTo>
                    <a:pt x="223999" y="1453248"/>
                  </a:lnTo>
                  <a:lnTo>
                    <a:pt x="195009" y="1419427"/>
                  </a:lnTo>
                  <a:lnTo>
                    <a:pt x="167753" y="1384137"/>
                  </a:lnTo>
                  <a:lnTo>
                    <a:pt x="142296" y="1347444"/>
                  </a:lnTo>
                  <a:lnTo>
                    <a:pt x="118705" y="1309415"/>
                  </a:lnTo>
                  <a:lnTo>
                    <a:pt x="97046" y="1270115"/>
                  </a:lnTo>
                  <a:lnTo>
                    <a:pt x="77385" y="1229611"/>
                  </a:lnTo>
                  <a:lnTo>
                    <a:pt x="59790" y="1187970"/>
                  </a:lnTo>
                  <a:lnTo>
                    <a:pt x="44325" y="1145257"/>
                  </a:lnTo>
                  <a:lnTo>
                    <a:pt x="31057" y="1101540"/>
                  </a:lnTo>
                  <a:lnTo>
                    <a:pt x="20053" y="1056884"/>
                  </a:lnTo>
                  <a:lnTo>
                    <a:pt x="11379" y="1011356"/>
                  </a:lnTo>
                  <a:lnTo>
                    <a:pt x="5101" y="965023"/>
                  </a:lnTo>
                  <a:lnTo>
                    <a:pt x="1286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63411" y="331012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55791" y="148132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003291" y="243382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39711" y="243992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667375" y="13590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18474" y="3332597"/>
            <a:ext cx="1110615" cy="44513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latin typeface="Arial"/>
                <a:cs typeface="Arial"/>
              </a:rPr>
              <a:t>1½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905587" y="2292516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321806" y="2377439"/>
            <a:ext cx="1278890" cy="123825"/>
            <a:chOff x="5321806" y="2377439"/>
            <a:chExt cx="1278890" cy="123825"/>
          </a:xfrm>
        </p:grpSpPr>
        <p:sp>
          <p:nvSpPr>
            <p:cNvPr id="139" name="object 139"/>
            <p:cNvSpPr/>
            <p:nvPr/>
          </p:nvSpPr>
          <p:spPr>
            <a:xfrm>
              <a:off x="5398007" y="2452293"/>
              <a:ext cx="558165" cy="1905"/>
            </a:xfrm>
            <a:custGeom>
              <a:avLst/>
              <a:gdLst/>
              <a:ahLst/>
              <a:cxnLst/>
              <a:rect l="l" t="t" r="r" b="b"/>
              <a:pathLst>
                <a:path w="558164" h="1905">
                  <a:moveTo>
                    <a:pt x="557784" y="134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21806" y="2414330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088" y="0"/>
                  </a:moveTo>
                  <a:lnTo>
                    <a:pt x="0" y="37782"/>
                  </a:lnTo>
                  <a:lnTo>
                    <a:pt x="126911" y="76200"/>
                  </a:lnTo>
                  <a:lnTo>
                    <a:pt x="76200" y="37973"/>
                  </a:lnTo>
                  <a:lnTo>
                    <a:pt x="1270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964935" y="2444495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4" h="1905">
                  <a:moveTo>
                    <a:pt x="0" y="0"/>
                  </a:moveTo>
                  <a:lnTo>
                    <a:pt x="559308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73354" y="240760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964935" y="237743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4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7110730" y="1473453"/>
            <a:ext cx="1924050" cy="1917700"/>
            <a:chOff x="7110730" y="1473453"/>
            <a:chExt cx="1924050" cy="1917700"/>
          </a:xfrm>
        </p:grpSpPr>
        <p:sp>
          <p:nvSpPr>
            <p:cNvPr id="145" name="object 145"/>
            <p:cNvSpPr/>
            <p:nvPr/>
          </p:nvSpPr>
          <p:spPr>
            <a:xfrm>
              <a:off x="8087106" y="2442209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803386" y="237058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795766" y="2442209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1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05472" y="1562099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870203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3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7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075676" y="330860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069580" y="147980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17080" y="243230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51976" y="2438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7780337" y="1357439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613629" y="3330112"/>
            <a:ext cx="939800" cy="4476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8069326" y="2371089"/>
            <a:ext cx="645160" cy="136525"/>
            <a:chOff x="8069326" y="2371089"/>
            <a:chExt cx="645160" cy="136525"/>
          </a:xfrm>
        </p:grpSpPr>
        <p:sp>
          <p:nvSpPr>
            <p:cNvPr id="156" name="object 156"/>
            <p:cNvSpPr/>
            <p:nvPr/>
          </p:nvSpPr>
          <p:spPr>
            <a:xfrm>
              <a:off x="8077200" y="2442971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40" h="1905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87143" y="2406083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075676" y="237743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4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4321175" y="254336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530973" y="253066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613775" y="251796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470525" y="5062729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590921" y="5178553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990975" y="247986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188075" y="249256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308975" y="249256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684712" y="5089715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741100" y="5205539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987675" y="2009965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368675" y="2086165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489575" y="2124265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8584664" y="1293614"/>
            <a:ext cx="477520" cy="441325"/>
            <a:chOff x="8584664" y="1293614"/>
            <a:chExt cx="477520" cy="441325"/>
          </a:xfrm>
        </p:grpSpPr>
        <p:sp>
          <p:nvSpPr>
            <p:cNvPr id="173" name="object 173"/>
            <p:cNvSpPr/>
            <p:nvPr/>
          </p:nvSpPr>
          <p:spPr>
            <a:xfrm>
              <a:off x="8661058" y="1328138"/>
              <a:ext cx="394970" cy="400685"/>
            </a:xfrm>
            <a:custGeom>
              <a:avLst/>
              <a:gdLst/>
              <a:ahLst/>
              <a:cxnLst/>
              <a:rect l="l" t="t" r="r" b="b"/>
              <a:pathLst>
                <a:path w="394970" h="400685">
                  <a:moveTo>
                    <a:pt x="0" y="0"/>
                  </a:moveTo>
                  <a:lnTo>
                    <a:pt x="50643" y="9613"/>
                  </a:lnTo>
                  <a:lnTo>
                    <a:pt x="99084" y="23769"/>
                  </a:lnTo>
                  <a:lnTo>
                    <a:pt x="145000" y="42190"/>
                  </a:lnTo>
                  <a:lnTo>
                    <a:pt x="188071" y="64599"/>
                  </a:lnTo>
                  <a:lnTo>
                    <a:pt x="227974" y="90719"/>
                  </a:lnTo>
                  <a:lnTo>
                    <a:pt x="264388" y="120274"/>
                  </a:lnTo>
                  <a:lnTo>
                    <a:pt x="296990" y="152987"/>
                  </a:lnTo>
                  <a:lnTo>
                    <a:pt x="325460" y="188580"/>
                  </a:lnTo>
                  <a:lnTo>
                    <a:pt x="349474" y="226778"/>
                  </a:lnTo>
                  <a:lnTo>
                    <a:pt x="368712" y="267303"/>
                  </a:lnTo>
                  <a:lnTo>
                    <a:pt x="382852" y="309879"/>
                  </a:lnTo>
                  <a:lnTo>
                    <a:pt x="391572" y="354229"/>
                  </a:lnTo>
                  <a:lnTo>
                    <a:pt x="394550" y="400075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84664" y="1293614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336" y="0"/>
                  </a:moveTo>
                  <a:lnTo>
                    <a:pt x="0" y="29222"/>
                  </a:lnTo>
                  <a:lnTo>
                    <a:pt x="124066" y="76022"/>
                  </a:lnTo>
                  <a:lnTo>
                    <a:pt x="76022" y="34493"/>
                  </a:lnTo>
                  <a:lnTo>
                    <a:pt x="12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8575673" y="1465390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209" y="282442"/>
            <a:ext cx="6767195" cy="45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3250"/>
              </a:lnSpc>
              <a:spcBef>
                <a:spcPts val="95"/>
              </a:spcBef>
            </a:pPr>
            <a:r>
              <a:rPr sz="3600" dirty="0"/>
              <a:t>2</a:t>
            </a:r>
            <a:r>
              <a:rPr sz="3600" spc="-70" dirty="0"/>
              <a:t> </a:t>
            </a:r>
            <a:r>
              <a:rPr sz="3600" dirty="0"/>
              <a:t>Element</a:t>
            </a:r>
            <a:r>
              <a:rPr sz="3600" spc="-55" dirty="0"/>
              <a:t> </a:t>
            </a:r>
            <a:r>
              <a:rPr sz="3600" dirty="0"/>
              <a:t>Expected</a:t>
            </a:r>
            <a:r>
              <a:rPr sz="3600" spc="-80" dirty="0"/>
              <a:t> </a:t>
            </a:r>
            <a:r>
              <a:rPr sz="3600" dirty="0"/>
              <a:t>Meter</a:t>
            </a:r>
            <a:r>
              <a:rPr sz="3600" spc="-60" dirty="0"/>
              <a:t> </a:t>
            </a:r>
            <a:r>
              <a:rPr sz="3600" spc="-10" dirty="0"/>
              <a:t>Phasors</a:t>
            </a:r>
            <a:endParaRPr sz="3600" dirty="0"/>
          </a:p>
        </p:txBody>
      </p:sp>
      <p:sp>
        <p:nvSpPr>
          <p:cNvPr id="425" name="Footer Placeholder 424">
            <a:extLst>
              <a:ext uri="{FF2B5EF4-FFF2-40B4-BE49-F238E27FC236}">
                <a16:creationId xmlns:a16="http://schemas.microsoft.com/office/drawing/2014/main" id="{14465FC0-A918-6734-5FA1-6112C12FE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24" name="object 42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64819" y="3454908"/>
            <a:ext cx="2222500" cy="2005964"/>
            <a:chOff x="464819" y="3454908"/>
            <a:chExt cx="2222500" cy="200596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99" y="3806861"/>
              <a:ext cx="348163" cy="4235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78200" y="3881896"/>
              <a:ext cx="243204" cy="46355"/>
            </a:xfrm>
            <a:custGeom>
              <a:avLst/>
              <a:gdLst/>
              <a:ahLst/>
              <a:cxnLst/>
              <a:rect l="l" t="t" r="r" b="b"/>
              <a:pathLst>
                <a:path w="243205" h="46354">
                  <a:moveTo>
                    <a:pt x="0" y="45129"/>
                  </a:moveTo>
                  <a:lnTo>
                    <a:pt x="47543" y="19912"/>
                  </a:lnTo>
                  <a:lnTo>
                    <a:pt x="95310" y="4873"/>
                  </a:lnTo>
                  <a:lnTo>
                    <a:pt x="141022" y="0"/>
                  </a:lnTo>
                  <a:lnTo>
                    <a:pt x="182400" y="5282"/>
                  </a:lnTo>
                  <a:lnTo>
                    <a:pt x="217165" y="20710"/>
                  </a:lnTo>
                  <a:lnTo>
                    <a:pt x="243039" y="462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619" y="3931841"/>
              <a:ext cx="110489" cy="220345"/>
            </a:xfrm>
            <a:custGeom>
              <a:avLst/>
              <a:gdLst/>
              <a:ahLst/>
              <a:cxnLst/>
              <a:rect l="l" t="t" r="r" b="b"/>
              <a:pathLst>
                <a:path w="110490" h="220345">
                  <a:moveTo>
                    <a:pt x="97332" y="0"/>
                  </a:moveTo>
                  <a:lnTo>
                    <a:pt x="109900" y="33497"/>
                  </a:lnTo>
                  <a:lnTo>
                    <a:pt x="109749" y="71008"/>
                  </a:lnTo>
                  <a:lnTo>
                    <a:pt x="97782" y="110489"/>
                  </a:lnTo>
                  <a:lnTo>
                    <a:pt x="74899" y="149899"/>
                  </a:lnTo>
                  <a:lnTo>
                    <a:pt x="42005" y="187194"/>
                  </a:lnTo>
                  <a:lnTo>
                    <a:pt x="0" y="2203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5299" y="3803035"/>
              <a:ext cx="136525" cy="168275"/>
            </a:xfrm>
            <a:custGeom>
              <a:avLst/>
              <a:gdLst/>
              <a:ahLst/>
              <a:cxnLst/>
              <a:rect l="l" t="t" r="r" b="b"/>
              <a:pathLst>
                <a:path w="136525" h="168275">
                  <a:moveTo>
                    <a:pt x="3131" y="167919"/>
                  </a:moveTo>
                  <a:lnTo>
                    <a:pt x="13799" y="112919"/>
                  </a:lnTo>
                  <a:lnTo>
                    <a:pt x="42356" y="76757"/>
                  </a:lnTo>
                  <a:lnTo>
                    <a:pt x="83496" y="38488"/>
                  </a:lnTo>
                  <a:lnTo>
                    <a:pt x="135046" y="863"/>
                  </a:lnTo>
                  <a:lnTo>
                    <a:pt x="135935" y="292"/>
                  </a:lnTo>
                  <a:lnTo>
                    <a:pt x="1363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394" y="3916727"/>
              <a:ext cx="206375" cy="66040"/>
            </a:xfrm>
            <a:custGeom>
              <a:avLst/>
              <a:gdLst/>
              <a:ahLst/>
              <a:cxnLst/>
              <a:rect l="l" t="t" r="r" b="b"/>
              <a:pathLst>
                <a:path w="206375" h="66039">
                  <a:moveTo>
                    <a:pt x="206197" y="0"/>
                  </a:moveTo>
                  <a:lnTo>
                    <a:pt x="150752" y="31792"/>
                  </a:lnTo>
                  <a:lnTo>
                    <a:pt x="99147" y="53950"/>
                  </a:lnTo>
                  <a:lnTo>
                    <a:pt x="54726" y="65597"/>
                  </a:lnTo>
                  <a:lnTo>
                    <a:pt x="20834" y="65855"/>
                  </a:lnTo>
                  <a:lnTo>
                    <a:pt x="812" y="53848"/>
                  </a:lnTo>
                  <a:lnTo>
                    <a:pt x="520" y="53416"/>
                  </a:lnTo>
                  <a:lnTo>
                    <a:pt x="254" y="52971"/>
                  </a:lnTo>
                  <a:lnTo>
                    <a:pt x="0" y="52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5061" y="3647096"/>
              <a:ext cx="174625" cy="46355"/>
            </a:xfrm>
            <a:custGeom>
              <a:avLst/>
              <a:gdLst/>
              <a:ahLst/>
              <a:cxnLst/>
              <a:rect l="l" t="t" r="r" b="b"/>
              <a:pathLst>
                <a:path w="174625" h="46354">
                  <a:moveTo>
                    <a:pt x="0" y="11424"/>
                  </a:moveTo>
                  <a:lnTo>
                    <a:pt x="54538" y="0"/>
                  </a:lnTo>
                  <a:lnTo>
                    <a:pt x="103825" y="2307"/>
                  </a:lnTo>
                  <a:lnTo>
                    <a:pt x="144821" y="17751"/>
                  </a:lnTo>
                  <a:lnTo>
                    <a:pt x="174485" y="457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7856" y="3695736"/>
              <a:ext cx="109220" cy="219710"/>
            </a:xfrm>
            <a:custGeom>
              <a:avLst/>
              <a:gdLst/>
              <a:ahLst/>
              <a:cxnLst/>
              <a:rect l="l" t="t" r="r" b="b"/>
              <a:pathLst>
                <a:path w="109219" h="219710">
                  <a:moveTo>
                    <a:pt x="95999" y="0"/>
                  </a:moveTo>
                  <a:lnTo>
                    <a:pt x="108619" y="33461"/>
                  </a:lnTo>
                  <a:lnTo>
                    <a:pt x="108603" y="70883"/>
                  </a:lnTo>
                  <a:lnTo>
                    <a:pt x="96843" y="110229"/>
                  </a:lnTo>
                  <a:lnTo>
                    <a:pt x="74229" y="149465"/>
                  </a:lnTo>
                  <a:lnTo>
                    <a:pt x="41651" y="186557"/>
                  </a:lnTo>
                  <a:lnTo>
                    <a:pt x="0" y="219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2000" y="3758071"/>
              <a:ext cx="243204" cy="46355"/>
            </a:xfrm>
            <a:custGeom>
              <a:avLst/>
              <a:gdLst/>
              <a:ahLst/>
              <a:cxnLst/>
              <a:rect l="l" t="t" r="r" b="b"/>
              <a:pathLst>
                <a:path w="243205" h="46354">
                  <a:moveTo>
                    <a:pt x="0" y="45129"/>
                  </a:moveTo>
                  <a:lnTo>
                    <a:pt x="47543" y="19912"/>
                  </a:lnTo>
                  <a:lnTo>
                    <a:pt x="95310" y="4873"/>
                  </a:lnTo>
                  <a:lnTo>
                    <a:pt x="141022" y="0"/>
                  </a:lnTo>
                  <a:lnTo>
                    <a:pt x="182400" y="5282"/>
                  </a:lnTo>
                  <a:lnTo>
                    <a:pt x="217165" y="20710"/>
                  </a:lnTo>
                  <a:lnTo>
                    <a:pt x="243039" y="462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541" y="3528461"/>
              <a:ext cx="196824" cy="1624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4238" y="4063277"/>
              <a:ext cx="174625" cy="137160"/>
            </a:xfrm>
            <a:custGeom>
              <a:avLst/>
              <a:gdLst/>
              <a:ahLst/>
              <a:cxnLst/>
              <a:rect l="l" t="t" r="r" b="b"/>
              <a:pathLst>
                <a:path w="174625" h="137160">
                  <a:moveTo>
                    <a:pt x="0" y="11326"/>
                  </a:moveTo>
                  <a:lnTo>
                    <a:pt x="2057" y="7732"/>
                  </a:lnTo>
                  <a:lnTo>
                    <a:pt x="4673" y="4887"/>
                  </a:lnTo>
                  <a:lnTo>
                    <a:pt x="7810" y="2842"/>
                  </a:lnTo>
                  <a:lnTo>
                    <a:pt x="31070" y="0"/>
                  </a:lnTo>
                  <a:lnTo>
                    <a:pt x="61998" y="14047"/>
                  </a:lnTo>
                  <a:lnTo>
                    <a:pt x="97864" y="42798"/>
                  </a:lnTo>
                  <a:lnTo>
                    <a:pt x="135939" y="84064"/>
                  </a:lnTo>
                  <a:lnTo>
                    <a:pt x="173494" y="135659"/>
                  </a:lnTo>
                  <a:lnTo>
                    <a:pt x="174066" y="136548"/>
                  </a:lnTo>
                  <a:lnTo>
                    <a:pt x="174358" y="1369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0837" y="4205478"/>
              <a:ext cx="86995" cy="134620"/>
            </a:xfrm>
            <a:custGeom>
              <a:avLst/>
              <a:gdLst/>
              <a:ahLst/>
              <a:cxnLst/>
              <a:rect l="l" t="t" r="r" b="b"/>
              <a:pathLst>
                <a:path w="86994" h="134620">
                  <a:moveTo>
                    <a:pt x="86868" y="134112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8997" y="4339590"/>
              <a:ext cx="67310" cy="203200"/>
            </a:xfrm>
            <a:custGeom>
              <a:avLst/>
              <a:gdLst/>
              <a:ahLst/>
              <a:cxnLst/>
              <a:rect l="l" t="t" r="r" b="b"/>
              <a:pathLst>
                <a:path w="67310" h="203200">
                  <a:moveTo>
                    <a:pt x="67056" y="0"/>
                  </a:moveTo>
                  <a:lnTo>
                    <a:pt x="63715" y="64064"/>
                  </a:lnTo>
                  <a:lnTo>
                    <a:pt x="54413" y="119704"/>
                  </a:lnTo>
                  <a:lnTo>
                    <a:pt x="40230" y="163582"/>
                  </a:lnTo>
                  <a:lnTo>
                    <a:pt x="1536" y="202692"/>
                  </a:lnTo>
                  <a:lnTo>
                    <a:pt x="1028" y="202692"/>
                  </a:lnTo>
                  <a:lnTo>
                    <a:pt x="508" y="202679"/>
                  </a:lnTo>
                  <a:lnTo>
                    <a:pt x="0" y="20264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1938" y="4338066"/>
              <a:ext cx="67310" cy="203200"/>
            </a:xfrm>
            <a:custGeom>
              <a:avLst/>
              <a:gdLst/>
              <a:ahLst/>
              <a:cxnLst/>
              <a:rect l="l" t="t" r="r" b="b"/>
              <a:pathLst>
                <a:path w="67310" h="203200">
                  <a:moveTo>
                    <a:pt x="66967" y="202692"/>
                  </a:moveTo>
                  <a:lnTo>
                    <a:pt x="45703" y="191187"/>
                  </a:lnTo>
                  <a:lnTo>
                    <a:pt x="27308" y="161936"/>
                  </a:lnTo>
                  <a:lnTo>
                    <a:pt x="12848" y="118168"/>
                  </a:lnTo>
                  <a:lnTo>
                    <a:pt x="3389" y="6311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0417" y="4138409"/>
              <a:ext cx="132715" cy="201295"/>
            </a:xfrm>
            <a:custGeom>
              <a:avLst/>
              <a:gdLst/>
              <a:ahLst/>
              <a:cxnLst/>
              <a:rect l="l" t="t" r="r" b="b"/>
              <a:pathLst>
                <a:path w="132714" h="201295">
                  <a:moveTo>
                    <a:pt x="0" y="201180"/>
                  </a:moveTo>
                  <a:lnTo>
                    <a:pt x="4716" y="148110"/>
                  </a:lnTo>
                  <a:lnTo>
                    <a:pt x="18036" y="100342"/>
                  </a:lnTo>
                  <a:lnTo>
                    <a:pt x="38719" y="59761"/>
                  </a:lnTo>
                  <a:lnTo>
                    <a:pt x="65520" y="28253"/>
                  </a:lnTo>
                  <a:lnTo>
                    <a:pt x="97199" y="7704"/>
                  </a:lnTo>
                  <a:lnTo>
                    <a:pt x="13251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7933" y="4409060"/>
              <a:ext cx="66040" cy="130175"/>
            </a:xfrm>
            <a:custGeom>
              <a:avLst/>
              <a:gdLst/>
              <a:ahLst/>
              <a:cxnLst/>
              <a:rect l="l" t="t" r="r" b="b"/>
              <a:pathLst>
                <a:path w="66039" h="130175">
                  <a:moveTo>
                    <a:pt x="65531" y="0"/>
                  </a:moveTo>
                  <a:lnTo>
                    <a:pt x="55249" y="53411"/>
                  </a:lnTo>
                  <a:lnTo>
                    <a:pt x="40397" y="94481"/>
                  </a:lnTo>
                  <a:lnTo>
                    <a:pt x="22131" y="120854"/>
                  </a:lnTo>
                  <a:lnTo>
                    <a:pt x="1612" y="130175"/>
                  </a:lnTo>
                  <a:lnTo>
                    <a:pt x="1066" y="130175"/>
                  </a:lnTo>
                  <a:lnTo>
                    <a:pt x="533" y="130149"/>
                  </a:lnTo>
                  <a:lnTo>
                    <a:pt x="0" y="13011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4775" y="4338055"/>
              <a:ext cx="67310" cy="203200"/>
            </a:xfrm>
            <a:custGeom>
              <a:avLst/>
              <a:gdLst/>
              <a:ahLst/>
              <a:cxnLst/>
              <a:rect l="l" t="t" r="r" b="b"/>
              <a:pathLst>
                <a:path w="67310" h="203200">
                  <a:moveTo>
                    <a:pt x="66967" y="202691"/>
                  </a:moveTo>
                  <a:lnTo>
                    <a:pt x="27308" y="162252"/>
                  </a:lnTo>
                  <a:lnTo>
                    <a:pt x="12848" y="118820"/>
                  </a:lnTo>
                  <a:lnTo>
                    <a:pt x="3389" y="64188"/>
                  </a:lnTo>
                  <a:lnTo>
                    <a:pt x="0" y="1562"/>
                  </a:lnTo>
                  <a:lnTo>
                    <a:pt x="0" y="1041"/>
                  </a:lnTo>
                  <a:lnTo>
                    <a:pt x="0" y="5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8887" y="4139942"/>
              <a:ext cx="134620" cy="201295"/>
            </a:xfrm>
            <a:custGeom>
              <a:avLst/>
              <a:gdLst/>
              <a:ahLst/>
              <a:cxnLst/>
              <a:rect l="l" t="t" r="r" b="b"/>
              <a:pathLst>
                <a:path w="134619" h="201295">
                  <a:moveTo>
                    <a:pt x="0" y="12"/>
                  </a:moveTo>
                  <a:lnTo>
                    <a:pt x="520" y="0"/>
                  </a:lnTo>
                  <a:lnTo>
                    <a:pt x="1041" y="0"/>
                  </a:lnTo>
                  <a:lnTo>
                    <a:pt x="1574" y="0"/>
                  </a:lnTo>
                  <a:lnTo>
                    <a:pt x="68163" y="27398"/>
                  </a:lnTo>
                  <a:lnTo>
                    <a:pt x="94927" y="58802"/>
                  </a:lnTo>
                  <a:lnTo>
                    <a:pt x="115673" y="99483"/>
                  </a:lnTo>
                  <a:lnTo>
                    <a:pt x="129151" y="147544"/>
                  </a:lnTo>
                  <a:lnTo>
                    <a:pt x="134112" y="20109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7830" y="4139933"/>
              <a:ext cx="134620" cy="203200"/>
            </a:xfrm>
            <a:custGeom>
              <a:avLst/>
              <a:gdLst/>
              <a:ahLst/>
              <a:cxnLst/>
              <a:rect l="l" t="t" r="r" b="b"/>
              <a:pathLst>
                <a:path w="134619" h="203200">
                  <a:moveTo>
                    <a:pt x="0" y="202704"/>
                  </a:moveTo>
                  <a:lnTo>
                    <a:pt x="4770" y="149231"/>
                  </a:lnTo>
                  <a:lnTo>
                    <a:pt x="18242" y="101101"/>
                  </a:lnTo>
                  <a:lnTo>
                    <a:pt x="39160" y="60213"/>
                  </a:lnTo>
                  <a:lnTo>
                    <a:pt x="66267" y="28468"/>
                  </a:lnTo>
                  <a:lnTo>
                    <a:pt x="98307" y="7763"/>
                  </a:lnTo>
                  <a:lnTo>
                    <a:pt x="1340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30726" y="4335009"/>
              <a:ext cx="70485" cy="204470"/>
            </a:xfrm>
            <a:custGeom>
              <a:avLst/>
              <a:gdLst/>
              <a:ahLst/>
              <a:cxnLst/>
              <a:rect l="l" t="t" r="r" b="b"/>
              <a:pathLst>
                <a:path w="70485" h="204470">
                  <a:moveTo>
                    <a:pt x="70104" y="0"/>
                  </a:moveTo>
                  <a:lnTo>
                    <a:pt x="70104" y="533"/>
                  </a:lnTo>
                  <a:lnTo>
                    <a:pt x="70104" y="1066"/>
                  </a:lnTo>
                  <a:lnTo>
                    <a:pt x="70104" y="1612"/>
                  </a:lnTo>
                  <a:lnTo>
                    <a:pt x="66613" y="65654"/>
                  </a:lnTo>
                  <a:lnTo>
                    <a:pt x="56891" y="121274"/>
                  </a:lnTo>
                  <a:lnTo>
                    <a:pt x="42068" y="165135"/>
                  </a:lnTo>
                  <a:lnTo>
                    <a:pt x="23270" y="193899"/>
                  </a:lnTo>
                  <a:lnTo>
                    <a:pt x="1625" y="204228"/>
                  </a:lnTo>
                  <a:lnTo>
                    <a:pt x="1079" y="204228"/>
                  </a:lnTo>
                  <a:lnTo>
                    <a:pt x="533" y="204203"/>
                  </a:lnTo>
                  <a:lnTo>
                    <a:pt x="0" y="20416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68237" y="4339579"/>
              <a:ext cx="66040" cy="203200"/>
            </a:xfrm>
            <a:custGeom>
              <a:avLst/>
              <a:gdLst/>
              <a:ahLst/>
              <a:cxnLst/>
              <a:rect l="l" t="t" r="r" b="b"/>
              <a:pathLst>
                <a:path w="66039" h="203200">
                  <a:moveTo>
                    <a:pt x="65481" y="202691"/>
                  </a:moveTo>
                  <a:lnTo>
                    <a:pt x="26706" y="162252"/>
                  </a:lnTo>
                  <a:lnTo>
                    <a:pt x="12571" y="118820"/>
                  </a:lnTo>
                  <a:lnTo>
                    <a:pt x="3325" y="64188"/>
                  </a:lnTo>
                  <a:lnTo>
                    <a:pt x="12" y="1562"/>
                  </a:lnTo>
                  <a:lnTo>
                    <a:pt x="0" y="1041"/>
                  </a:lnTo>
                  <a:lnTo>
                    <a:pt x="12" y="520"/>
                  </a:lnTo>
                  <a:lnTo>
                    <a:pt x="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0827" y="4138418"/>
              <a:ext cx="125095" cy="124460"/>
            </a:xfrm>
            <a:custGeom>
              <a:avLst/>
              <a:gdLst/>
              <a:ahLst/>
              <a:cxnLst/>
              <a:rect l="l" t="t" r="r" b="b"/>
              <a:pathLst>
                <a:path w="125094" h="124460">
                  <a:moveTo>
                    <a:pt x="0" y="12"/>
                  </a:moveTo>
                  <a:lnTo>
                    <a:pt x="520" y="0"/>
                  </a:lnTo>
                  <a:lnTo>
                    <a:pt x="1054" y="0"/>
                  </a:lnTo>
                  <a:lnTo>
                    <a:pt x="1587" y="0"/>
                  </a:lnTo>
                  <a:lnTo>
                    <a:pt x="40639" y="8801"/>
                  </a:lnTo>
                  <a:lnTo>
                    <a:pt x="75622" y="33796"/>
                  </a:lnTo>
                  <a:lnTo>
                    <a:pt x="104432" y="72871"/>
                  </a:lnTo>
                  <a:lnTo>
                    <a:pt x="124968" y="1239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66715" y="4135361"/>
              <a:ext cx="131445" cy="200025"/>
            </a:xfrm>
            <a:custGeom>
              <a:avLst/>
              <a:gdLst/>
              <a:ahLst/>
              <a:cxnLst/>
              <a:rect l="l" t="t" r="r" b="b"/>
              <a:pathLst>
                <a:path w="131444" h="200025">
                  <a:moveTo>
                    <a:pt x="0" y="199605"/>
                  </a:moveTo>
                  <a:lnTo>
                    <a:pt x="4884" y="146863"/>
                  </a:lnTo>
                  <a:lnTo>
                    <a:pt x="18170" y="99443"/>
                  </a:lnTo>
                  <a:lnTo>
                    <a:pt x="38642" y="59197"/>
                  </a:lnTo>
                  <a:lnTo>
                    <a:pt x="65086" y="27975"/>
                  </a:lnTo>
                  <a:lnTo>
                    <a:pt x="96285" y="7625"/>
                  </a:lnTo>
                  <a:lnTo>
                    <a:pt x="131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65191" y="4136894"/>
              <a:ext cx="134620" cy="201295"/>
            </a:xfrm>
            <a:custGeom>
              <a:avLst/>
              <a:gdLst/>
              <a:ahLst/>
              <a:cxnLst/>
              <a:rect l="l" t="t" r="r" b="b"/>
              <a:pathLst>
                <a:path w="134619" h="201295">
                  <a:moveTo>
                    <a:pt x="0" y="12"/>
                  </a:moveTo>
                  <a:lnTo>
                    <a:pt x="520" y="0"/>
                  </a:lnTo>
                  <a:lnTo>
                    <a:pt x="1041" y="0"/>
                  </a:lnTo>
                  <a:lnTo>
                    <a:pt x="1574" y="0"/>
                  </a:lnTo>
                  <a:lnTo>
                    <a:pt x="68163" y="27398"/>
                  </a:lnTo>
                  <a:lnTo>
                    <a:pt x="94927" y="58802"/>
                  </a:lnTo>
                  <a:lnTo>
                    <a:pt x="115673" y="99483"/>
                  </a:lnTo>
                  <a:lnTo>
                    <a:pt x="129151" y="147544"/>
                  </a:lnTo>
                  <a:lnTo>
                    <a:pt x="134112" y="20109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10567" y="4264914"/>
              <a:ext cx="201295" cy="68580"/>
            </a:xfrm>
            <a:custGeom>
              <a:avLst/>
              <a:gdLst/>
              <a:ahLst/>
              <a:cxnLst/>
              <a:rect l="l" t="t" r="r" b="b"/>
              <a:pathLst>
                <a:path w="201294" h="68579">
                  <a:moveTo>
                    <a:pt x="201091" y="68580"/>
                  </a:moveTo>
                  <a:lnTo>
                    <a:pt x="137433" y="64951"/>
                  </a:lnTo>
                  <a:lnTo>
                    <a:pt x="82219" y="55162"/>
                  </a:lnTo>
                  <a:lnTo>
                    <a:pt x="38725" y="40328"/>
                  </a:lnTo>
                  <a:lnTo>
                    <a:pt x="10227" y="2156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13145" y="4321302"/>
              <a:ext cx="204470" cy="76200"/>
            </a:xfrm>
            <a:custGeom>
              <a:avLst/>
              <a:gdLst/>
              <a:ahLst/>
              <a:cxnLst/>
              <a:rect l="l" t="t" r="r" b="b"/>
              <a:pathLst>
                <a:path w="204469" h="76200">
                  <a:moveTo>
                    <a:pt x="0" y="0"/>
                  </a:moveTo>
                  <a:lnTo>
                    <a:pt x="533" y="0"/>
                  </a:lnTo>
                  <a:lnTo>
                    <a:pt x="1054" y="0"/>
                  </a:lnTo>
                  <a:lnTo>
                    <a:pt x="1600" y="0"/>
                  </a:lnTo>
                  <a:lnTo>
                    <a:pt x="65643" y="3395"/>
                  </a:lnTo>
                  <a:lnTo>
                    <a:pt x="121266" y="12850"/>
                  </a:lnTo>
                  <a:lnTo>
                    <a:pt x="165130" y="27267"/>
                  </a:lnTo>
                  <a:lnTo>
                    <a:pt x="193897" y="45549"/>
                  </a:lnTo>
                  <a:lnTo>
                    <a:pt x="204228" y="66598"/>
                  </a:lnTo>
                  <a:lnTo>
                    <a:pt x="204228" y="69811"/>
                  </a:lnTo>
                  <a:lnTo>
                    <a:pt x="203517" y="73012"/>
                  </a:lnTo>
                  <a:lnTo>
                    <a:pt x="202107" y="7620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4658" y="4328922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651" y="4661208"/>
              <a:ext cx="239602" cy="1909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67516" y="4649509"/>
              <a:ext cx="238760" cy="64769"/>
            </a:xfrm>
            <a:custGeom>
              <a:avLst/>
              <a:gdLst/>
              <a:ahLst/>
              <a:cxnLst/>
              <a:rect l="l" t="t" r="r" b="b"/>
              <a:pathLst>
                <a:path w="238759" h="64770">
                  <a:moveTo>
                    <a:pt x="0" y="64313"/>
                  </a:moveTo>
                  <a:lnTo>
                    <a:pt x="20909" y="35012"/>
                  </a:lnTo>
                  <a:lnTo>
                    <a:pt x="52346" y="14276"/>
                  </a:lnTo>
                  <a:lnTo>
                    <a:pt x="92062" y="2480"/>
                  </a:lnTo>
                  <a:lnTo>
                    <a:pt x="137810" y="0"/>
                  </a:lnTo>
                  <a:lnTo>
                    <a:pt x="187344" y="7210"/>
                  </a:lnTo>
                  <a:lnTo>
                    <a:pt x="238417" y="244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8120" y="4539047"/>
              <a:ext cx="182422" cy="1919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332" y="4578982"/>
              <a:ext cx="166043" cy="23051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23643" y="4530492"/>
              <a:ext cx="236854" cy="63500"/>
            </a:xfrm>
            <a:custGeom>
              <a:avLst/>
              <a:gdLst/>
              <a:ahLst/>
              <a:cxnLst/>
              <a:rect l="l" t="t" r="r" b="b"/>
              <a:pathLst>
                <a:path w="236855" h="63500">
                  <a:moveTo>
                    <a:pt x="0" y="63144"/>
                  </a:moveTo>
                  <a:lnTo>
                    <a:pt x="21191" y="34337"/>
                  </a:lnTo>
                  <a:lnTo>
                    <a:pt x="52585" y="13970"/>
                  </a:lnTo>
                  <a:lnTo>
                    <a:pt x="91989" y="2403"/>
                  </a:lnTo>
                  <a:lnTo>
                    <a:pt x="137211" y="0"/>
                  </a:lnTo>
                  <a:lnTo>
                    <a:pt x="186061" y="7121"/>
                  </a:lnTo>
                  <a:lnTo>
                    <a:pt x="236347" y="241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151" y="4793047"/>
              <a:ext cx="240842" cy="19203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97914" y="4847248"/>
              <a:ext cx="74930" cy="167005"/>
            </a:xfrm>
            <a:custGeom>
              <a:avLst/>
              <a:gdLst/>
              <a:ahLst/>
              <a:cxnLst/>
              <a:rect l="l" t="t" r="r" b="b"/>
              <a:pathLst>
                <a:path w="74930" h="167004">
                  <a:moveTo>
                    <a:pt x="74345" y="166852"/>
                  </a:moveTo>
                  <a:lnTo>
                    <a:pt x="34391" y="126744"/>
                  </a:lnTo>
                  <a:lnTo>
                    <a:pt x="9216" y="83588"/>
                  </a:lnTo>
                  <a:lnTo>
                    <a:pt x="0" y="40351"/>
                  </a:lnTo>
                  <a:lnTo>
                    <a:pt x="792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9343" y="4782905"/>
              <a:ext cx="236854" cy="63500"/>
            </a:xfrm>
            <a:custGeom>
              <a:avLst/>
              <a:gdLst/>
              <a:ahLst/>
              <a:cxnLst/>
              <a:rect l="l" t="t" r="r" b="b"/>
              <a:pathLst>
                <a:path w="236855" h="63500">
                  <a:moveTo>
                    <a:pt x="0" y="63144"/>
                  </a:moveTo>
                  <a:lnTo>
                    <a:pt x="21191" y="34337"/>
                  </a:lnTo>
                  <a:lnTo>
                    <a:pt x="52585" y="13970"/>
                  </a:lnTo>
                  <a:lnTo>
                    <a:pt x="91989" y="2403"/>
                  </a:lnTo>
                  <a:lnTo>
                    <a:pt x="137211" y="0"/>
                  </a:lnTo>
                  <a:lnTo>
                    <a:pt x="186061" y="7121"/>
                  </a:lnTo>
                  <a:lnTo>
                    <a:pt x="236347" y="241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120" y="4712289"/>
              <a:ext cx="165607" cy="2304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57515" y="4999024"/>
              <a:ext cx="41910" cy="213360"/>
            </a:xfrm>
            <a:custGeom>
              <a:avLst/>
              <a:gdLst/>
              <a:ahLst/>
              <a:cxnLst/>
              <a:rect l="l" t="t" r="r" b="b"/>
              <a:pathLst>
                <a:path w="41909" h="213360">
                  <a:moveTo>
                    <a:pt x="21742" y="0"/>
                  </a:moveTo>
                  <a:lnTo>
                    <a:pt x="36781" y="18034"/>
                  </a:lnTo>
                  <a:lnTo>
                    <a:pt x="41767" y="51832"/>
                  </a:lnTo>
                  <a:lnTo>
                    <a:pt x="37060" y="97888"/>
                  </a:lnTo>
                  <a:lnTo>
                    <a:pt x="23018" y="152696"/>
                  </a:lnTo>
                  <a:lnTo>
                    <a:pt x="0" y="21275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6300" y="4323588"/>
              <a:ext cx="139119" cy="38519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70915" y="4337304"/>
              <a:ext cx="967740" cy="1905"/>
            </a:xfrm>
            <a:custGeom>
              <a:avLst/>
              <a:gdLst/>
              <a:ahLst/>
              <a:cxnLst/>
              <a:rect l="l" t="t" r="r" b="b"/>
              <a:pathLst>
                <a:path w="967740" h="1904">
                  <a:moveTo>
                    <a:pt x="0" y="1524"/>
                  </a:moveTo>
                  <a:lnTo>
                    <a:pt x="9677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5316" y="4271772"/>
              <a:ext cx="117348" cy="1264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66215" y="3521964"/>
              <a:ext cx="1714500" cy="0"/>
            </a:xfrm>
            <a:custGeom>
              <a:avLst/>
              <a:gdLst/>
              <a:ahLst/>
              <a:cxnLst/>
              <a:rect l="l" t="t" r="r" b="b"/>
              <a:pathLst>
                <a:path w="1714500">
                  <a:moveTo>
                    <a:pt x="0" y="0"/>
                  </a:moveTo>
                  <a:lnTo>
                    <a:pt x="17145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2395" y="3454908"/>
              <a:ext cx="117348" cy="1280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33271" y="5219700"/>
              <a:ext cx="1647825" cy="3175"/>
            </a:xfrm>
            <a:custGeom>
              <a:avLst/>
              <a:gdLst/>
              <a:ahLst/>
              <a:cxnLst/>
              <a:rect l="l" t="t" r="r" b="b"/>
              <a:pathLst>
                <a:path w="1647825" h="3175">
                  <a:moveTo>
                    <a:pt x="0" y="3048"/>
                  </a:moveTo>
                  <a:lnTo>
                    <a:pt x="16474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0119" y="5154168"/>
              <a:ext cx="117348" cy="1295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2835" y="4463796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19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8367" y="4532376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2682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5423" y="4599432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63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8575" y="4335780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80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10968" y="4320540"/>
              <a:ext cx="269875" cy="5080"/>
            </a:xfrm>
            <a:custGeom>
              <a:avLst/>
              <a:gdLst/>
              <a:ahLst/>
              <a:cxnLst/>
              <a:rect l="l" t="t" r="r" b="b"/>
              <a:pathLst>
                <a:path w="269875" h="5079">
                  <a:moveTo>
                    <a:pt x="0" y="4572"/>
                  </a:moveTo>
                  <a:lnTo>
                    <a:pt x="2697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2199" y="4256532"/>
              <a:ext cx="115823" cy="12953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70915" y="4338828"/>
              <a:ext cx="2209800" cy="1115695"/>
            </a:xfrm>
            <a:custGeom>
              <a:avLst/>
              <a:gdLst/>
              <a:ahLst/>
              <a:cxnLst/>
              <a:rect l="l" t="t" r="r" b="b"/>
              <a:pathLst>
                <a:path w="2209800" h="1115695">
                  <a:moveTo>
                    <a:pt x="0" y="1115568"/>
                  </a:moveTo>
                  <a:lnTo>
                    <a:pt x="0" y="0"/>
                  </a:lnTo>
                </a:path>
                <a:path w="2209800" h="1115695">
                  <a:moveTo>
                    <a:pt x="0" y="1115568"/>
                  </a:moveTo>
                  <a:lnTo>
                    <a:pt x="2209800" y="11155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183771" y="5402840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54862" y="5402840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953757" y="1612138"/>
            <a:ext cx="1755139" cy="1677035"/>
            <a:chOff x="6953757" y="1612138"/>
            <a:chExt cx="1755139" cy="1677035"/>
          </a:xfrm>
        </p:grpSpPr>
        <p:sp>
          <p:nvSpPr>
            <p:cNvPr id="57" name="object 57"/>
            <p:cNvSpPr/>
            <p:nvPr/>
          </p:nvSpPr>
          <p:spPr>
            <a:xfrm>
              <a:off x="7844789" y="2460498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061" y="239801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90965" y="2460498"/>
              <a:ext cx="121920" cy="62865"/>
            </a:xfrm>
            <a:custGeom>
              <a:avLst/>
              <a:gdLst/>
              <a:ahLst/>
              <a:cxnLst/>
              <a:rect l="l" t="t" r="r" b="b"/>
              <a:pathLst>
                <a:path w="121920" h="62864">
                  <a:moveTo>
                    <a:pt x="121920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40879" y="1690116"/>
              <a:ext cx="1586865" cy="1521460"/>
            </a:xfrm>
            <a:custGeom>
              <a:avLst/>
              <a:gdLst/>
              <a:ahLst/>
              <a:cxnLst/>
              <a:rect l="l" t="t" r="r" b="b"/>
              <a:pathLst>
                <a:path w="1586865" h="1521460">
                  <a:moveTo>
                    <a:pt x="0" y="760476"/>
                  </a:moveTo>
                  <a:lnTo>
                    <a:pt x="1447" y="714149"/>
                  </a:lnTo>
                  <a:lnTo>
                    <a:pt x="5735" y="668557"/>
                  </a:lnTo>
                  <a:lnTo>
                    <a:pt x="12780" y="623778"/>
                  </a:lnTo>
                  <a:lnTo>
                    <a:pt x="22498" y="579893"/>
                  </a:lnTo>
                  <a:lnTo>
                    <a:pt x="34808" y="536980"/>
                  </a:lnTo>
                  <a:lnTo>
                    <a:pt x="49626" y="495120"/>
                  </a:lnTo>
                  <a:lnTo>
                    <a:pt x="66869" y="454391"/>
                  </a:lnTo>
                  <a:lnTo>
                    <a:pt x="86455" y="414874"/>
                  </a:lnTo>
                  <a:lnTo>
                    <a:pt x="108299" y="376648"/>
                  </a:lnTo>
                  <a:lnTo>
                    <a:pt x="132320" y="339792"/>
                  </a:lnTo>
                  <a:lnTo>
                    <a:pt x="158434" y="304386"/>
                  </a:lnTo>
                  <a:lnTo>
                    <a:pt x="186559" y="270509"/>
                  </a:lnTo>
                  <a:lnTo>
                    <a:pt x="216611" y="238242"/>
                  </a:lnTo>
                  <a:lnTo>
                    <a:pt x="248507" y="207664"/>
                  </a:lnTo>
                  <a:lnTo>
                    <a:pt x="282164" y="178853"/>
                  </a:lnTo>
                  <a:lnTo>
                    <a:pt x="317500" y="151890"/>
                  </a:lnTo>
                  <a:lnTo>
                    <a:pt x="354432" y="126855"/>
                  </a:lnTo>
                  <a:lnTo>
                    <a:pt x="392875" y="103826"/>
                  </a:lnTo>
                  <a:lnTo>
                    <a:pt x="432749" y="82884"/>
                  </a:lnTo>
                  <a:lnTo>
                    <a:pt x="473969" y="64107"/>
                  </a:lnTo>
                  <a:lnTo>
                    <a:pt x="516452" y="47577"/>
                  </a:lnTo>
                  <a:lnTo>
                    <a:pt x="560116" y="33371"/>
                  </a:lnTo>
                  <a:lnTo>
                    <a:pt x="604878" y="21569"/>
                  </a:lnTo>
                  <a:lnTo>
                    <a:pt x="650654" y="12252"/>
                  </a:lnTo>
                  <a:lnTo>
                    <a:pt x="697362" y="5498"/>
                  </a:lnTo>
                  <a:lnTo>
                    <a:pt x="744919" y="1387"/>
                  </a:lnTo>
                  <a:lnTo>
                    <a:pt x="793242" y="0"/>
                  </a:lnTo>
                  <a:lnTo>
                    <a:pt x="841564" y="1387"/>
                  </a:lnTo>
                  <a:lnTo>
                    <a:pt x="889121" y="5498"/>
                  </a:lnTo>
                  <a:lnTo>
                    <a:pt x="935829" y="12252"/>
                  </a:lnTo>
                  <a:lnTo>
                    <a:pt x="981605" y="21569"/>
                  </a:lnTo>
                  <a:lnTo>
                    <a:pt x="1026367" y="33371"/>
                  </a:lnTo>
                  <a:lnTo>
                    <a:pt x="1070031" y="47577"/>
                  </a:lnTo>
                  <a:lnTo>
                    <a:pt x="1112514" y="64107"/>
                  </a:lnTo>
                  <a:lnTo>
                    <a:pt x="1153734" y="82884"/>
                  </a:lnTo>
                  <a:lnTo>
                    <a:pt x="1193608" y="103826"/>
                  </a:lnTo>
                  <a:lnTo>
                    <a:pt x="1232051" y="126855"/>
                  </a:lnTo>
                  <a:lnTo>
                    <a:pt x="1268983" y="151890"/>
                  </a:lnTo>
                  <a:lnTo>
                    <a:pt x="1304319" y="178853"/>
                  </a:lnTo>
                  <a:lnTo>
                    <a:pt x="1337976" y="207664"/>
                  </a:lnTo>
                  <a:lnTo>
                    <a:pt x="1369872" y="238242"/>
                  </a:lnTo>
                  <a:lnTo>
                    <a:pt x="1399924" y="270509"/>
                  </a:lnTo>
                  <a:lnTo>
                    <a:pt x="1428049" y="304386"/>
                  </a:lnTo>
                  <a:lnTo>
                    <a:pt x="1454163" y="339792"/>
                  </a:lnTo>
                  <a:lnTo>
                    <a:pt x="1478184" y="376648"/>
                  </a:lnTo>
                  <a:lnTo>
                    <a:pt x="1500028" y="414874"/>
                  </a:lnTo>
                  <a:lnTo>
                    <a:pt x="1519614" y="454391"/>
                  </a:lnTo>
                  <a:lnTo>
                    <a:pt x="1536857" y="495120"/>
                  </a:lnTo>
                  <a:lnTo>
                    <a:pt x="1551675" y="536980"/>
                  </a:lnTo>
                  <a:lnTo>
                    <a:pt x="1563985" y="579893"/>
                  </a:lnTo>
                  <a:lnTo>
                    <a:pt x="1573703" y="623778"/>
                  </a:lnTo>
                  <a:lnTo>
                    <a:pt x="1580748" y="668557"/>
                  </a:lnTo>
                  <a:lnTo>
                    <a:pt x="1585036" y="714149"/>
                  </a:lnTo>
                  <a:lnTo>
                    <a:pt x="1586484" y="760476"/>
                  </a:lnTo>
                  <a:lnTo>
                    <a:pt x="1585036" y="806802"/>
                  </a:lnTo>
                  <a:lnTo>
                    <a:pt x="1580748" y="852394"/>
                  </a:lnTo>
                  <a:lnTo>
                    <a:pt x="1573703" y="897173"/>
                  </a:lnTo>
                  <a:lnTo>
                    <a:pt x="1563985" y="941058"/>
                  </a:lnTo>
                  <a:lnTo>
                    <a:pt x="1551675" y="983971"/>
                  </a:lnTo>
                  <a:lnTo>
                    <a:pt x="1536857" y="1025831"/>
                  </a:lnTo>
                  <a:lnTo>
                    <a:pt x="1519614" y="1066560"/>
                  </a:lnTo>
                  <a:lnTo>
                    <a:pt x="1500028" y="1106077"/>
                  </a:lnTo>
                  <a:lnTo>
                    <a:pt x="1478184" y="1144303"/>
                  </a:lnTo>
                  <a:lnTo>
                    <a:pt x="1454163" y="1181159"/>
                  </a:lnTo>
                  <a:lnTo>
                    <a:pt x="1428049" y="1216565"/>
                  </a:lnTo>
                  <a:lnTo>
                    <a:pt x="1399924" y="1250442"/>
                  </a:lnTo>
                  <a:lnTo>
                    <a:pt x="1369872" y="1282709"/>
                  </a:lnTo>
                  <a:lnTo>
                    <a:pt x="1337976" y="1313287"/>
                  </a:lnTo>
                  <a:lnTo>
                    <a:pt x="1304319" y="1342098"/>
                  </a:lnTo>
                  <a:lnTo>
                    <a:pt x="1268983" y="1369061"/>
                  </a:lnTo>
                  <a:lnTo>
                    <a:pt x="1232051" y="1394096"/>
                  </a:lnTo>
                  <a:lnTo>
                    <a:pt x="1193608" y="1417125"/>
                  </a:lnTo>
                  <a:lnTo>
                    <a:pt x="1153734" y="1438067"/>
                  </a:lnTo>
                  <a:lnTo>
                    <a:pt x="1112514" y="1456844"/>
                  </a:lnTo>
                  <a:lnTo>
                    <a:pt x="1070031" y="1473374"/>
                  </a:lnTo>
                  <a:lnTo>
                    <a:pt x="1026367" y="1487580"/>
                  </a:lnTo>
                  <a:lnTo>
                    <a:pt x="981605" y="1499382"/>
                  </a:lnTo>
                  <a:lnTo>
                    <a:pt x="935829" y="1508699"/>
                  </a:lnTo>
                  <a:lnTo>
                    <a:pt x="889121" y="1515453"/>
                  </a:lnTo>
                  <a:lnTo>
                    <a:pt x="841564" y="1519564"/>
                  </a:lnTo>
                  <a:lnTo>
                    <a:pt x="793242" y="1520952"/>
                  </a:lnTo>
                  <a:lnTo>
                    <a:pt x="744919" y="1519564"/>
                  </a:lnTo>
                  <a:lnTo>
                    <a:pt x="697362" y="1515453"/>
                  </a:lnTo>
                  <a:lnTo>
                    <a:pt x="650654" y="1508699"/>
                  </a:lnTo>
                  <a:lnTo>
                    <a:pt x="604878" y="1499382"/>
                  </a:lnTo>
                  <a:lnTo>
                    <a:pt x="560116" y="1487580"/>
                  </a:lnTo>
                  <a:lnTo>
                    <a:pt x="516452" y="1473374"/>
                  </a:lnTo>
                  <a:lnTo>
                    <a:pt x="473969" y="1456844"/>
                  </a:lnTo>
                  <a:lnTo>
                    <a:pt x="432749" y="1438067"/>
                  </a:lnTo>
                  <a:lnTo>
                    <a:pt x="392875" y="1417125"/>
                  </a:lnTo>
                  <a:lnTo>
                    <a:pt x="354432" y="1394096"/>
                  </a:lnTo>
                  <a:lnTo>
                    <a:pt x="317500" y="1369061"/>
                  </a:lnTo>
                  <a:lnTo>
                    <a:pt x="282164" y="1342098"/>
                  </a:lnTo>
                  <a:lnTo>
                    <a:pt x="248507" y="1313287"/>
                  </a:lnTo>
                  <a:lnTo>
                    <a:pt x="216611" y="1282709"/>
                  </a:lnTo>
                  <a:lnTo>
                    <a:pt x="186559" y="1250442"/>
                  </a:lnTo>
                  <a:lnTo>
                    <a:pt x="158434" y="1216565"/>
                  </a:lnTo>
                  <a:lnTo>
                    <a:pt x="132320" y="1181159"/>
                  </a:lnTo>
                  <a:lnTo>
                    <a:pt x="108299" y="1144303"/>
                  </a:lnTo>
                  <a:lnTo>
                    <a:pt x="86455" y="1106077"/>
                  </a:lnTo>
                  <a:lnTo>
                    <a:pt x="66869" y="1066560"/>
                  </a:lnTo>
                  <a:lnTo>
                    <a:pt x="49626" y="1025831"/>
                  </a:lnTo>
                  <a:lnTo>
                    <a:pt x="34808" y="983971"/>
                  </a:lnTo>
                  <a:lnTo>
                    <a:pt x="22498" y="941058"/>
                  </a:lnTo>
                  <a:lnTo>
                    <a:pt x="12780" y="897173"/>
                  </a:lnTo>
                  <a:lnTo>
                    <a:pt x="5735" y="852394"/>
                  </a:lnTo>
                  <a:lnTo>
                    <a:pt x="1447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34883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28787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60107" y="245059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33459" y="245668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572387" y="151592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84883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435595" y="1786127"/>
            <a:ext cx="980440" cy="713740"/>
            <a:chOff x="7435595" y="1786127"/>
            <a:chExt cx="980440" cy="713740"/>
          </a:xfrm>
        </p:grpSpPr>
        <p:sp>
          <p:nvSpPr>
            <p:cNvPr id="68" name="object 68"/>
            <p:cNvSpPr/>
            <p:nvPr/>
          </p:nvSpPr>
          <p:spPr>
            <a:xfrm>
              <a:off x="7450073" y="1800605"/>
              <a:ext cx="387350" cy="643255"/>
            </a:xfrm>
            <a:custGeom>
              <a:avLst/>
              <a:gdLst/>
              <a:ahLst/>
              <a:cxnLst/>
              <a:rect l="l" t="t" r="r" b="b"/>
              <a:pathLst>
                <a:path w="387350" h="643255">
                  <a:moveTo>
                    <a:pt x="387096" y="6431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48549" y="1799081"/>
              <a:ext cx="6350" cy="134620"/>
            </a:xfrm>
            <a:custGeom>
              <a:avLst/>
              <a:gdLst/>
              <a:ahLst/>
              <a:cxnLst/>
              <a:rect l="l" t="t" r="r" b="b"/>
              <a:pathLst>
                <a:path w="6350" h="134619">
                  <a:moveTo>
                    <a:pt x="0" y="0"/>
                  </a:moveTo>
                  <a:lnTo>
                    <a:pt x="6096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53121" y="1805177"/>
              <a:ext cx="117475" cy="71755"/>
            </a:xfrm>
            <a:custGeom>
              <a:avLst/>
              <a:gdLst/>
              <a:ahLst/>
              <a:cxnLst/>
              <a:rect l="l" t="t" r="r" b="b"/>
              <a:pathLst>
                <a:path w="117475" h="71755">
                  <a:moveTo>
                    <a:pt x="0" y="0"/>
                  </a:moveTo>
                  <a:lnTo>
                    <a:pt x="117348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79893" y="2017623"/>
              <a:ext cx="247650" cy="413384"/>
            </a:xfrm>
            <a:custGeom>
              <a:avLst/>
              <a:gdLst/>
              <a:ahLst/>
              <a:cxnLst/>
              <a:rect l="l" t="t" r="r" b="b"/>
              <a:pathLst>
                <a:path w="247650" h="413385">
                  <a:moveTo>
                    <a:pt x="247370" y="4131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40750" y="1952243"/>
              <a:ext cx="98425" cy="128905"/>
            </a:xfrm>
            <a:custGeom>
              <a:avLst/>
              <a:gdLst/>
              <a:ahLst/>
              <a:cxnLst/>
              <a:rect l="l" t="t" r="r" b="b"/>
              <a:pathLst>
                <a:path w="98425" h="128905">
                  <a:moveTo>
                    <a:pt x="0" y="0"/>
                  </a:moveTo>
                  <a:lnTo>
                    <a:pt x="32550" y="128536"/>
                  </a:lnTo>
                  <a:lnTo>
                    <a:pt x="39141" y="65379"/>
                  </a:lnTo>
                  <a:lnTo>
                    <a:pt x="97929" y="89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36407" y="2461259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92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88527" y="2423157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8332561" y="251982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91763" y="2497636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148150" y="2613460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04742" y="1869129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13070" y="2131522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69458" y="2247346"/>
            <a:ext cx="9334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934458" y="1612138"/>
            <a:ext cx="1755139" cy="1677035"/>
            <a:chOff x="4934458" y="1612138"/>
            <a:chExt cx="1755139" cy="1677035"/>
          </a:xfrm>
        </p:grpSpPr>
        <p:sp>
          <p:nvSpPr>
            <p:cNvPr id="82" name="object 82"/>
            <p:cNvSpPr/>
            <p:nvPr/>
          </p:nvSpPr>
          <p:spPr>
            <a:xfrm>
              <a:off x="5825490" y="2460498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77762" y="239801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71666" y="2460498"/>
              <a:ext cx="121920" cy="62865"/>
            </a:xfrm>
            <a:custGeom>
              <a:avLst/>
              <a:gdLst/>
              <a:ahLst/>
              <a:cxnLst/>
              <a:rect l="l" t="t" r="r" b="b"/>
              <a:pathLst>
                <a:path w="121920" h="62864">
                  <a:moveTo>
                    <a:pt x="121920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21580" y="1690116"/>
              <a:ext cx="1586865" cy="1521460"/>
            </a:xfrm>
            <a:custGeom>
              <a:avLst/>
              <a:gdLst/>
              <a:ahLst/>
              <a:cxnLst/>
              <a:rect l="l" t="t" r="r" b="b"/>
              <a:pathLst>
                <a:path w="1586865" h="1521460">
                  <a:moveTo>
                    <a:pt x="0" y="760476"/>
                  </a:moveTo>
                  <a:lnTo>
                    <a:pt x="1447" y="714149"/>
                  </a:lnTo>
                  <a:lnTo>
                    <a:pt x="5735" y="668557"/>
                  </a:lnTo>
                  <a:lnTo>
                    <a:pt x="12780" y="623778"/>
                  </a:lnTo>
                  <a:lnTo>
                    <a:pt x="22498" y="579893"/>
                  </a:lnTo>
                  <a:lnTo>
                    <a:pt x="34808" y="536980"/>
                  </a:lnTo>
                  <a:lnTo>
                    <a:pt x="49626" y="495120"/>
                  </a:lnTo>
                  <a:lnTo>
                    <a:pt x="66869" y="454391"/>
                  </a:lnTo>
                  <a:lnTo>
                    <a:pt x="86455" y="414874"/>
                  </a:lnTo>
                  <a:lnTo>
                    <a:pt x="108299" y="376648"/>
                  </a:lnTo>
                  <a:lnTo>
                    <a:pt x="132320" y="339792"/>
                  </a:lnTo>
                  <a:lnTo>
                    <a:pt x="158434" y="304386"/>
                  </a:lnTo>
                  <a:lnTo>
                    <a:pt x="186559" y="270509"/>
                  </a:lnTo>
                  <a:lnTo>
                    <a:pt x="216611" y="238242"/>
                  </a:lnTo>
                  <a:lnTo>
                    <a:pt x="248507" y="207664"/>
                  </a:lnTo>
                  <a:lnTo>
                    <a:pt x="282164" y="178853"/>
                  </a:lnTo>
                  <a:lnTo>
                    <a:pt x="317500" y="151890"/>
                  </a:lnTo>
                  <a:lnTo>
                    <a:pt x="354432" y="126855"/>
                  </a:lnTo>
                  <a:lnTo>
                    <a:pt x="392875" y="103826"/>
                  </a:lnTo>
                  <a:lnTo>
                    <a:pt x="432749" y="82884"/>
                  </a:lnTo>
                  <a:lnTo>
                    <a:pt x="473969" y="64107"/>
                  </a:lnTo>
                  <a:lnTo>
                    <a:pt x="516452" y="47577"/>
                  </a:lnTo>
                  <a:lnTo>
                    <a:pt x="560116" y="33371"/>
                  </a:lnTo>
                  <a:lnTo>
                    <a:pt x="604878" y="21569"/>
                  </a:lnTo>
                  <a:lnTo>
                    <a:pt x="650654" y="12252"/>
                  </a:lnTo>
                  <a:lnTo>
                    <a:pt x="697362" y="5498"/>
                  </a:lnTo>
                  <a:lnTo>
                    <a:pt x="744919" y="1387"/>
                  </a:lnTo>
                  <a:lnTo>
                    <a:pt x="793242" y="0"/>
                  </a:lnTo>
                  <a:lnTo>
                    <a:pt x="841564" y="1387"/>
                  </a:lnTo>
                  <a:lnTo>
                    <a:pt x="889121" y="5498"/>
                  </a:lnTo>
                  <a:lnTo>
                    <a:pt x="935829" y="12252"/>
                  </a:lnTo>
                  <a:lnTo>
                    <a:pt x="981605" y="21569"/>
                  </a:lnTo>
                  <a:lnTo>
                    <a:pt x="1026367" y="33371"/>
                  </a:lnTo>
                  <a:lnTo>
                    <a:pt x="1070031" y="47577"/>
                  </a:lnTo>
                  <a:lnTo>
                    <a:pt x="1112514" y="64107"/>
                  </a:lnTo>
                  <a:lnTo>
                    <a:pt x="1153734" y="82884"/>
                  </a:lnTo>
                  <a:lnTo>
                    <a:pt x="1193608" y="103826"/>
                  </a:lnTo>
                  <a:lnTo>
                    <a:pt x="1232051" y="126855"/>
                  </a:lnTo>
                  <a:lnTo>
                    <a:pt x="1268983" y="151890"/>
                  </a:lnTo>
                  <a:lnTo>
                    <a:pt x="1304319" y="178853"/>
                  </a:lnTo>
                  <a:lnTo>
                    <a:pt x="1337976" y="207664"/>
                  </a:lnTo>
                  <a:lnTo>
                    <a:pt x="1369872" y="238242"/>
                  </a:lnTo>
                  <a:lnTo>
                    <a:pt x="1399924" y="270509"/>
                  </a:lnTo>
                  <a:lnTo>
                    <a:pt x="1428049" y="304386"/>
                  </a:lnTo>
                  <a:lnTo>
                    <a:pt x="1454163" y="339792"/>
                  </a:lnTo>
                  <a:lnTo>
                    <a:pt x="1478184" y="376648"/>
                  </a:lnTo>
                  <a:lnTo>
                    <a:pt x="1500028" y="414874"/>
                  </a:lnTo>
                  <a:lnTo>
                    <a:pt x="1519614" y="454391"/>
                  </a:lnTo>
                  <a:lnTo>
                    <a:pt x="1536857" y="495120"/>
                  </a:lnTo>
                  <a:lnTo>
                    <a:pt x="1551675" y="536980"/>
                  </a:lnTo>
                  <a:lnTo>
                    <a:pt x="1563985" y="579893"/>
                  </a:lnTo>
                  <a:lnTo>
                    <a:pt x="1573703" y="623778"/>
                  </a:lnTo>
                  <a:lnTo>
                    <a:pt x="1580748" y="668557"/>
                  </a:lnTo>
                  <a:lnTo>
                    <a:pt x="1585036" y="714149"/>
                  </a:lnTo>
                  <a:lnTo>
                    <a:pt x="1586484" y="760476"/>
                  </a:lnTo>
                  <a:lnTo>
                    <a:pt x="1585036" y="806802"/>
                  </a:lnTo>
                  <a:lnTo>
                    <a:pt x="1580748" y="852394"/>
                  </a:lnTo>
                  <a:lnTo>
                    <a:pt x="1573703" y="897173"/>
                  </a:lnTo>
                  <a:lnTo>
                    <a:pt x="1563985" y="941058"/>
                  </a:lnTo>
                  <a:lnTo>
                    <a:pt x="1551675" y="983971"/>
                  </a:lnTo>
                  <a:lnTo>
                    <a:pt x="1536857" y="1025831"/>
                  </a:lnTo>
                  <a:lnTo>
                    <a:pt x="1519614" y="1066560"/>
                  </a:lnTo>
                  <a:lnTo>
                    <a:pt x="1500028" y="1106077"/>
                  </a:lnTo>
                  <a:lnTo>
                    <a:pt x="1478184" y="1144303"/>
                  </a:lnTo>
                  <a:lnTo>
                    <a:pt x="1454163" y="1181159"/>
                  </a:lnTo>
                  <a:lnTo>
                    <a:pt x="1428049" y="1216565"/>
                  </a:lnTo>
                  <a:lnTo>
                    <a:pt x="1399924" y="1250442"/>
                  </a:lnTo>
                  <a:lnTo>
                    <a:pt x="1369872" y="1282709"/>
                  </a:lnTo>
                  <a:lnTo>
                    <a:pt x="1337976" y="1313287"/>
                  </a:lnTo>
                  <a:lnTo>
                    <a:pt x="1304319" y="1342098"/>
                  </a:lnTo>
                  <a:lnTo>
                    <a:pt x="1268983" y="1369061"/>
                  </a:lnTo>
                  <a:lnTo>
                    <a:pt x="1232051" y="1394096"/>
                  </a:lnTo>
                  <a:lnTo>
                    <a:pt x="1193608" y="1417125"/>
                  </a:lnTo>
                  <a:lnTo>
                    <a:pt x="1153734" y="1438067"/>
                  </a:lnTo>
                  <a:lnTo>
                    <a:pt x="1112514" y="1456844"/>
                  </a:lnTo>
                  <a:lnTo>
                    <a:pt x="1070031" y="1473374"/>
                  </a:lnTo>
                  <a:lnTo>
                    <a:pt x="1026367" y="1487580"/>
                  </a:lnTo>
                  <a:lnTo>
                    <a:pt x="981605" y="1499382"/>
                  </a:lnTo>
                  <a:lnTo>
                    <a:pt x="935829" y="1508699"/>
                  </a:lnTo>
                  <a:lnTo>
                    <a:pt x="889121" y="1515453"/>
                  </a:lnTo>
                  <a:lnTo>
                    <a:pt x="841564" y="1519564"/>
                  </a:lnTo>
                  <a:lnTo>
                    <a:pt x="793242" y="1520952"/>
                  </a:lnTo>
                  <a:lnTo>
                    <a:pt x="744919" y="1519564"/>
                  </a:lnTo>
                  <a:lnTo>
                    <a:pt x="697362" y="1515453"/>
                  </a:lnTo>
                  <a:lnTo>
                    <a:pt x="650654" y="1508699"/>
                  </a:lnTo>
                  <a:lnTo>
                    <a:pt x="604878" y="1499382"/>
                  </a:lnTo>
                  <a:lnTo>
                    <a:pt x="560116" y="1487580"/>
                  </a:lnTo>
                  <a:lnTo>
                    <a:pt x="516452" y="1473374"/>
                  </a:lnTo>
                  <a:lnTo>
                    <a:pt x="473969" y="1456844"/>
                  </a:lnTo>
                  <a:lnTo>
                    <a:pt x="432749" y="1438067"/>
                  </a:lnTo>
                  <a:lnTo>
                    <a:pt x="392875" y="1417125"/>
                  </a:lnTo>
                  <a:lnTo>
                    <a:pt x="354432" y="1394096"/>
                  </a:lnTo>
                  <a:lnTo>
                    <a:pt x="317500" y="1369061"/>
                  </a:lnTo>
                  <a:lnTo>
                    <a:pt x="282164" y="1342098"/>
                  </a:lnTo>
                  <a:lnTo>
                    <a:pt x="248507" y="1313287"/>
                  </a:lnTo>
                  <a:lnTo>
                    <a:pt x="216611" y="1282709"/>
                  </a:lnTo>
                  <a:lnTo>
                    <a:pt x="186559" y="1250442"/>
                  </a:lnTo>
                  <a:lnTo>
                    <a:pt x="158434" y="1216565"/>
                  </a:lnTo>
                  <a:lnTo>
                    <a:pt x="132320" y="1181159"/>
                  </a:lnTo>
                  <a:lnTo>
                    <a:pt x="108299" y="1144303"/>
                  </a:lnTo>
                  <a:lnTo>
                    <a:pt x="86455" y="1106077"/>
                  </a:lnTo>
                  <a:lnTo>
                    <a:pt x="66869" y="1066560"/>
                  </a:lnTo>
                  <a:lnTo>
                    <a:pt x="49626" y="1025831"/>
                  </a:lnTo>
                  <a:lnTo>
                    <a:pt x="34808" y="983971"/>
                  </a:lnTo>
                  <a:lnTo>
                    <a:pt x="22498" y="941058"/>
                  </a:lnTo>
                  <a:lnTo>
                    <a:pt x="12780" y="897173"/>
                  </a:lnTo>
                  <a:lnTo>
                    <a:pt x="5735" y="852394"/>
                  </a:lnTo>
                  <a:lnTo>
                    <a:pt x="1447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14060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09488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40808" y="245059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14160" y="245668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552753" y="151592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65249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775614" y="1786127"/>
            <a:ext cx="553720" cy="962025"/>
            <a:chOff x="5775614" y="1786127"/>
            <a:chExt cx="553720" cy="962025"/>
          </a:xfrm>
        </p:grpSpPr>
        <p:sp>
          <p:nvSpPr>
            <p:cNvPr id="93" name="object 93"/>
            <p:cNvSpPr/>
            <p:nvPr/>
          </p:nvSpPr>
          <p:spPr>
            <a:xfrm>
              <a:off x="5822441" y="1800605"/>
              <a:ext cx="387350" cy="643255"/>
            </a:xfrm>
            <a:custGeom>
              <a:avLst/>
              <a:gdLst/>
              <a:ahLst/>
              <a:cxnLst/>
              <a:rect l="l" t="t" r="r" b="b"/>
              <a:pathLst>
                <a:path w="387350" h="643255">
                  <a:moveTo>
                    <a:pt x="0" y="643127"/>
                  </a:moveTo>
                  <a:lnTo>
                    <a:pt x="38709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92189" y="1799081"/>
              <a:ext cx="119380" cy="73660"/>
            </a:xfrm>
            <a:custGeom>
              <a:avLst/>
              <a:gdLst/>
              <a:ahLst/>
              <a:cxnLst/>
              <a:rect l="l" t="t" r="r" b="b"/>
              <a:pathLst>
                <a:path w="119379" h="73660">
                  <a:moveTo>
                    <a:pt x="118872" y="0"/>
                  </a:moveTo>
                  <a:lnTo>
                    <a:pt x="0" y="7315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01917" y="1805177"/>
              <a:ext cx="5080" cy="132715"/>
            </a:xfrm>
            <a:custGeom>
              <a:avLst/>
              <a:gdLst/>
              <a:ahLst/>
              <a:cxnLst/>
              <a:rect l="l" t="t" r="r" b="b"/>
              <a:pathLst>
                <a:path w="5079" h="132714">
                  <a:moveTo>
                    <a:pt x="4572" y="0"/>
                  </a:moveTo>
                  <a:lnTo>
                    <a:pt x="0" y="1325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12535" y="1967483"/>
              <a:ext cx="1905" cy="478790"/>
            </a:xfrm>
            <a:custGeom>
              <a:avLst/>
              <a:gdLst/>
              <a:ahLst/>
              <a:cxnLst/>
              <a:rect l="l" t="t" r="r" b="b"/>
              <a:pathLst>
                <a:path w="1904" h="478789">
                  <a:moveTo>
                    <a:pt x="0" y="478536"/>
                  </a:moveTo>
                  <a:lnTo>
                    <a:pt x="132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75614" y="1891282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42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23203" y="2476500"/>
              <a:ext cx="439420" cy="235585"/>
            </a:xfrm>
            <a:custGeom>
              <a:avLst/>
              <a:gdLst/>
              <a:ahLst/>
              <a:cxnLst/>
              <a:rect l="l" t="t" r="r" b="b"/>
              <a:pathLst>
                <a:path w="439420" h="235585">
                  <a:moveTo>
                    <a:pt x="0" y="0"/>
                  </a:moveTo>
                  <a:lnTo>
                    <a:pt x="438810" y="235267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99239" y="2654181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80">
                  <a:moveTo>
                    <a:pt x="36004" y="0"/>
                  </a:moveTo>
                  <a:lnTo>
                    <a:pt x="62776" y="57581"/>
                  </a:lnTo>
                  <a:lnTo>
                    <a:pt x="0" y="67157"/>
                  </a:lnTo>
                  <a:lnTo>
                    <a:pt x="129933" y="93586"/>
                  </a:lnTo>
                  <a:lnTo>
                    <a:pt x="3600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324500" y="2514277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139320" y="2747260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11016" y="1896865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620750" y="1904086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77138" y="2019910"/>
            <a:ext cx="9334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8249390" y="1169174"/>
            <a:ext cx="434975" cy="390525"/>
            <a:chOff x="8249390" y="1169174"/>
            <a:chExt cx="434975" cy="390525"/>
          </a:xfrm>
        </p:grpSpPr>
        <p:sp>
          <p:nvSpPr>
            <p:cNvPr id="106" name="object 106"/>
            <p:cNvSpPr/>
            <p:nvPr/>
          </p:nvSpPr>
          <p:spPr>
            <a:xfrm>
              <a:off x="8325624" y="1203472"/>
              <a:ext cx="352425" cy="349885"/>
            </a:xfrm>
            <a:custGeom>
              <a:avLst/>
              <a:gdLst/>
              <a:ahLst/>
              <a:cxnLst/>
              <a:rect l="l" t="t" r="r" b="b"/>
              <a:pathLst>
                <a:path w="352425" h="349884">
                  <a:moveTo>
                    <a:pt x="0" y="0"/>
                  </a:moveTo>
                  <a:lnTo>
                    <a:pt x="48972" y="9807"/>
                  </a:lnTo>
                  <a:lnTo>
                    <a:pt x="95573" y="24119"/>
                  </a:lnTo>
                  <a:lnTo>
                    <a:pt x="139444" y="42640"/>
                  </a:lnTo>
                  <a:lnTo>
                    <a:pt x="180223" y="65070"/>
                  </a:lnTo>
                  <a:lnTo>
                    <a:pt x="217553" y="91111"/>
                  </a:lnTo>
                  <a:lnTo>
                    <a:pt x="251072" y="120465"/>
                  </a:lnTo>
                  <a:lnTo>
                    <a:pt x="280422" y="152835"/>
                  </a:lnTo>
                  <a:lnTo>
                    <a:pt x="305242" y="187922"/>
                  </a:lnTo>
                  <a:lnTo>
                    <a:pt x="325172" y="225428"/>
                  </a:lnTo>
                  <a:lnTo>
                    <a:pt x="339854" y="265054"/>
                  </a:lnTo>
                  <a:lnTo>
                    <a:pt x="348927" y="306504"/>
                  </a:lnTo>
                  <a:lnTo>
                    <a:pt x="352031" y="3494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249390" y="1169174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51" y="0"/>
                  </a:moveTo>
                  <a:lnTo>
                    <a:pt x="0" y="28689"/>
                  </a:lnTo>
                  <a:lnTo>
                    <a:pt x="123863" y="75996"/>
                  </a:lnTo>
                  <a:lnTo>
                    <a:pt x="75996" y="34277"/>
                  </a:lnTo>
                  <a:lnTo>
                    <a:pt x="129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8248011" y="1327316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799333" y="1612138"/>
            <a:ext cx="1755139" cy="1677035"/>
            <a:chOff x="2799333" y="1612138"/>
            <a:chExt cx="1755139" cy="1677035"/>
          </a:xfrm>
        </p:grpSpPr>
        <p:sp>
          <p:nvSpPr>
            <p:cNvPr id="110" name="object 110"/>
            <p:cNvSpPr/>
            <p:nvPr/>
          </p:nvSpPr>
          <p:spPr>
            <a:xfrm>
              <a:off x="3690366" y="2460498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42637" y="239801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35017" y="2460498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86455" y="1690116"/>
              <a:ext cx="1586865" cy="1521460"/>
            </a:xfrm>
            <a:custGeom>
              <a:avLst/>
              <a:gdLst/>
              <a:ahLst/>
              <a:cxnLst/>
              <a:rect l="l" t="t" r="r" b="b"/>
              <a:pathLst>
                <a:path w="1586864" h="1521460">
                  <a:moveTo>
                    <a:pt x="0" y="760476"/>
                  </a:moveTo>
                  <a:lnTo>
                    <a:pt x="1447" y="714149"/>
                  </a:lnTo>
                  <a:lnTo>
                    <a:pt x="5735" y="668557"/>
                  </a:lnTo>
                  <a:lnTo>
                    <a:pt x="12780" y="623778"/>
                  </a:lnTo>
                  <a:lnTo>
                    <a:pt x="22498" y="579893"/>
                  </a:lnTo>
                  <a:lnTo>
                    <a:pt x="34808" y="536980"/>
                  </a:lnTo>
                  <a:lnTo>
                    <a:pt x="49626" y="495120"/>
                  </a:lnTo>
                  <a:lnTo>
                    <a:pt x="66869" y="454391"/>
                  </a:lnTo>
                  <a:lnTo>
                    <a:pt x="86455" y="414874"/>
                  </a:lnTo>
                  <a:lnTo>
                    <a:pt x="108299" y="376648"/>
                  </a:lnTo>
                  <a:lnTo>
                    <a:pt x="132320" y="339792"/>
                  </a:lnTo>
                  <a:lnTo>
                    <a:pt x="158434" y="304386"/>
                  </a:lnTo>
                  <a:lnTo>
                    <a:pt x="186559" y="270509"/>
                  </a:lnTo>
                  <a:lnTo>
                    <a:pt x="216611" y="238242"/>
                  </a:lnTo>
                  <a:lnTo>
                    <a:pt x="248507" y="207664"/>
                  </a:lnTo>
                  <a:lnTo>
                    <a:pt x="282164" y="178853"/>
                  </a:lnTo>
                  <a:lnTo>
                    <a:pt x="317500" y="151890"/>
                  </a:lnTo>
                  <a:lnTo>
                    <a:pt x="354432" y="126855"/>
                  </a:lnTo>
                  <a:lnTo>
                    <a:pt x="392875" y="103826"/>
                  </a:lnTo>
                  <a:lnTo>
                    <a:pt x="432749" y="82884"/>
                  </a:lnTo>
                  <a:lnTo>
                    <a:pt x="473969" y="64107"/>
                  </a:lnTo>
                  <a:lnTo>
                    <a:pt x="516452" y="47577"/>
                  </a:lnTo>
                  <a:lnTo>
                    <a:pt x="560116" y="33371"/>
                  </a:lnTo>
                  <a:lnTo>
                    <a:pt x="604878" y="21569"/>
                  </a:lnTo>
                  <a:lnTo>
                    <a:pt x="650654" y="12252"/>
                  </a:lnTo>
                  <a:lnTo>
                    <a:pt x="697362" y="5498"/>
                  </a:lnTo>
                  <a:lnTo>
                    <a:pt x="744919" y="1387"/>
                  </a:lnTo>
                  <a:lnTo>
                    <a:pt x="793242" y="0"/>
                  </a:lnTo>
                  <a:lnTo>
                    <a:pt x="841564" y="1387"/>
                  </a:lnTo>
                  <a:lnTo>
                    <a:pt x="889121" y="5498"/>
                  </a:lnTo>
                  <a:lnTo>
                    <a:pt x="935829" y="12252"/>
                  </a:lnTo>
                  <a:lnTo>
                    <a:pt x="981605" y="21569"/>
                  </a:lnTo>
                  <a:lnTo>
                    <a:pt x="1026367" y="33371"/>
                  </a:lnTo>
                  <a:lnTo>
                    <a:pt x="1070031" y="47577"/>
                  </a:lnTo>
                  <a:lnTo>
                    <a:pt x="1112514" y="64107"/>
                  </a:lnTo>
                  <a:lnTo>
                    <a:pt x="1153734" y="82884"/>
                  </a:lnTo>
                  <a:lnTo>
                    <a:pt x="1193608" y="103826"/>
                  </a:lnTo>
                  <a:lnTo>
                    <a:pt x="1232051" y="126855"/>
                  </a:lnTo>
                  <a:lnTo>
                    <a:pt x="1268983" y="151890"/>
                  </a:lnTo>
                  <a:lnTo>
                    <a:pt x="1304319" y="178853"/>
                  </a:lnTo>
                  <a:lnTo>
                    <a:pt x="1337976" y="207664"/>
                  </a:lnTo>
                  <a:lnTo>
                    <a:pt x="1369872" y="238242"/>
                  </a:lnTo>
                  <a:lnTo>
                    <a:pt x="1399924" y="270509"/>
                  </a:lnTo>
                  <a:lnTo>
                    <a:pt x="1428049" y="304386"/>
                  </a:lnTo>
                  <a:lnTo>
                    <a:pt x="1454163" y="339792"/>
                  </a:lnTo>
                  <a:lnTo>
                    <a:pt x="1478184" y="376648"/>
                  </a:lnTo>
                  <a:lnTo>
                    <a:pt x="1500028" y="414874"/>
                  </a:lnTo>
                  <a:lnTo>
                    <a:pt x="1519614" y="454391"/>
                  </a:lnTo>
                  <a:lnTo>
                    <a:pt x="1536857" y="495120"/>
                  </a:lnTo>
                  <a:lnTo>
                    <a:pt x="1551675" y="536980"/>
                  </a:lnTo>
                  <a:lnTo>
                    <a:pt x="1563985" y="579893"/>
                  </a:lnTo>
                  <a:lnTo>
                    <a:pt x="1573703" y="623778"/>
                  </a:lnTo>
                  <a:lnTo>
                    <a:pt x="1580748" y="668557"/>
                  </a:lnTo>
                  <a:lnTo>
                    <a:pt x="1585036" y="714149"/>
                  </a:lnTo>
                  <a:lnTo>
                    <a:pt x="1586484" y="760476"/>
                  </a:lnTo>
                  <a:lnTo>
                    <a:pt x="1585036" y="806802"/>
                  </a:lnTo>
                  <a:lnTo>
                    <a:pt x="1580748" y="852394"/>
                  </a:lnTo>
                  <a:lnTo>
                    <a:pt x="1573703" y="897173"/>
                  </a:lnTo>
                  <a:lnTo>
                    <a:pt x="1563985" y="941058"/>
                  </a:lnTo>
                  <a:lnTo>
                    <a:pt x="1551675" y="983971"/>
                  </a:lnTo>
                  <a:lnTo>
                    <a:pt x="1536857" y="1025831"/>
                  </a:lnTo>
                  <a:lnTo>
                    <a:pt x="1519614" y="1066560"/>
                  </a:lnTo>
                  <a:lnTo>
                    <a:pt x="1500028" y="1106077"/>
                  </a:lnTo>
                  <a:lnTo>
                    <a:pt x="1478184" y="1144303"/>
                  </a:lnTo>
                  <a:lnTo>
                    <a:pt x="1454163" y="1181159"/>
                  </a:lnTo>
                  <a:lnTo>
                    <a:pt x="1428049" y="1216565"/>
                  </a:lnTo>
                  <a:lnTo>
                    <a:pt x="1399924" y="1250442"/>
                  </a:lnTo>
                  <a:lnTo>
                    <a:pt x="1369872" y="1282709"/>
                  </a:lnTo>
                  <a:lnTo>
                    <a:pt x="1337976" y="1313287"/>
                  </a:lnTo>
                  <a:lnTo>
                    <a:pt x="1304319" y="1342098"/>
                  </a:lnTo>
                  <a:lnTo>
                    <a:pt x="1268983" y="1369061"/>
                  </a:lnTo>
                  <a:lnTo>
                    <a:pt x="1232051" y="1394096"/>
                  </a:lnTo>
                  <a:lnTo>
                    <a:pt x="1193608" y="1417125"/>
                  </a:lnTo>
                  <a:lnTo>
                    <a:pt x="1153734" y="1438067"/>
                  </a:lnTo>
                  <a:lnTo>
                    <a:pt x="1112514" y="1456844"/>
                  </a:lnTo>
                  <a:lnTo>
                    <a:pt x="1070031" y="1473374"/>
                  </a:lnTo>
                  <a:lnTo>
                    <a:pt x="1026367" y="1487580"/>
                  </a:lnTo>
                  <a:lnTo>
                    <a:pt x="981605" y="1499382"/>
                  </a:lnTo>
                  <a:lnTo>
                    <a:pt x="935829" y="1508699"/>
                  </a:lnTo>
                  <a:lnTo>
                    <a:pt x="889121" y="1515453"/>
                  </a:lnTo>
                  <a:lnTo>
                    <a:pt x="841564" y="1519564"/>
                  </a:lnTo>
                  <a:lnTo>
                    <a:pt x="793242" y="1520952"/>
                  </a:lnTo>
                  <a:lnTo>
                    <a:pt x="744919" y="1519564"/>
                  </a:lnTo>
                  <a:lnTo>
                    <a:pt x="697362" y="1515453"/>
                  </a:lnTo>
                  <a:lnTo>
                    <a:pt x="650654" y="1508699"/>
                  </a:lnTo>
                  <a:lnTo>
                    <a:pt x="604878" y="1499382"/>
                  </a:lnTo>
                  <a:lnTo>
                    <a:pt x="560116" y="1487580"/>
                  </a:lnTo>
                  <a:lnTo>
                    <a:pt x="516452" y="1473374"/>
                  </a:lnTo>
                  <a:lnTo>
                    <a:pt x="473969" y="1456844"/>
                  </a:lnTo>
                  <a:lnTo>
                    <a:pt x="432749" y="1438067"/>
                  </a:lnTo>
                  <a:lnTo>
                    <a:pt x="392875" y="1417125"/>
                  </a:lnTo>
                  <a:lnTo>
                    <a:pt x="354432" y="1394096"/>
                  </a:lnTo>
                  <a:lnTo>
                    <a:pt x="317500" y="1369061"/>
                  </a:lnTo>
                  <a:lnTo>
                    <a:pt x="282164" y="1342098"/>
                  </a:lnTo>
                  <a:lnTo>
                    <a:pt x="248507" y="1313287"/>
                  </a:lnTo>
                  <a:lnTo>
                    <a:pt x="216611" y="1282709"/>
                  </a:lnTo>
                  <a:lnTo>
                    <a:pt x="186559" y="1250442"/>
                  </a:lnTo>
                  <a:lnTo>
                    <a:pt x="158434" y="1216565"/>
                  </a:lnTo>
                  <a:lnTo>
                    <a:pt x="132320" y="1181159"/>
                  </a:lnTo>
                  <a:lnTo>
                    <a:pt x="108299" y="1144303"/>
                  </a:lnTo>
                  <a:lnTo>
                    <a:pt x="86455" y="1106077"/>
                  </a:lnTo>
                  <a:lnTo>
                    <a:pt x="66869" y="1066560"/>
                  </a:lnTo>
                  <a:lnTo>
                    <a:pt x="49626" y="1025831"/>
                  </a:lnTo>
                  <a:lnTo>
                    <a:pt x="34808" y="983971"/>
                  </a:lnTo>
                  <a:lnTo>
                    <a:pt x="22498" y="941058"/>
                  </a:lnTo>
                  <a:lnTo>
                    <a:pt x="12780" y="897173"/>
                  </a:lnTo>
                  <a:lnTo>
                    <a:pt x="5735" y="852394"/>
                  </a:lnTo>
                  <a:lnTo>
                    <a:pt x="1447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678936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674363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05683" y="245059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77511" y="2456688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3729878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607223" y="2464381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45865" y="2331222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601211" y="1703832"/>
            <a:ext cx="660400" cy="795655"/>
            <a:chOff x="3601211" y="1703832"/>
            <a:chExt cx="660400" cy="795655"/>
          </a:xfrm>
        </p:grpSpPr>
        <p:sp>
          <p:nvSpPr>
            <p:cNvPr id="122" name="object 122"/>
            <p:cNvSpPr/>
            <p:nvPr/>
          </p:nvSpPr>
          <p:spPr>
            <a:xfrm>
              <a:off x="3678173" y="1718310"/>
              <a:ext cx="0" cy="742315"/>
            </a:xfrm>
            <a:custGeom>
              <a:avLst/>
              <a:gdLst/>
              <a:ahLst/>
              <a:cxnLst/>
              <a:rect l="l" t="t" r="r" b="b"/>
              <a:pathLst>
                <a:path h="742314">
                  <a:moveTo>
                    <a:pt x="0" y="7421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614165" y="1716786"/>
              <a:ext cx="64135" cy="117475"/>
            </a:xfrm>
            <a:custGeom>
              <a:avLst/>
              <a:gdLst/>
              <a:ahLst/>
              <a:cxnLst/>
              <a:rect l="l" t="t" r="r" b="b"/>
              <a:pathLst>
                <a:path w="64135" h="117475">
                  <a:moveTo>
                    <a:pt x="64008" y="0"/>
                  </a:moveTo>
                  <a:lnTo>
                    <a:pt x="0" y="11734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678173" y="1722882"/>
              <a:ext cx="66040" cy="119380"/>
            </a:xfrm>
            <a:custGeom>
              <a:avLst/>
              <a:gdLst/>
              <a:ahLst/>
              <a:cxnLst/>
              <a:rect l="l" t="t" r="r" b="b"/>
              <a:pathLst>
                <a:path w="66039" h="119380">
                  <a:moveTo>
                    <a:pt x="0" y="0"/>
                  </a:moveTo>
                  <a:lnTo>
                    <a:pt x="65532" y="11887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675887" y="1967484"/>
              <a:ext cx="1905" cy="478790"/>
            </a:xfrm>
            <a:custGeom>
              <a:avLst/>
              <a:gdLst/>
              <a:ahLst/>
              <a:cxnLst/>
              <a:rect l="l" t="t" r="r" b="b"/>
              <a:pathLst>
                <a:path w="1904" h="478789">
                  <a:moveTo>
                    <a:pt x="0" y="478536"/>
                  </a:moveTo>
                  <a:lnTo>
                    <a:pt x="132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38966" y="1891282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42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80459" y="2461260"/>
              <a:ext cx="504825" cy="0"/>
            </a:xfrm>
            <a:custGeom>
              <a:avLst/>
              <a:gdLst/>
              <a:ahLst/>
              <a:cxnLst/>
              <a:rect l="l" t="t" r="r" b="b"/>
              <a:pathLst>
                <a:path w="504825">
                  <a:moveTo>
                    <a:pt x="0" y="0"/>
                  </a:moveTo>
                  <a:lnTo>
                    <a:pt x="504444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134103" y="2423157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4160194" y="2558656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882423" y="2525373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98573" y="1515920"/>
            <a:ext cx="236854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373173" y="2018695"/>
            <a:ext cx="258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spc="-25" dirty="0">
                <a:latin typeface="Arial"/>
                <a:cs typeface="Arial"/>
              </a:rPr>
              <a:t>c</a:t>
            </a:r>
            <a:r>
              <a:rPr sz="2400" spc="-37" baseline="-8680" dirty="0">
                <a:latin typeface="Arial"/>
                <a:cs typeface="Arial"/>
              </a:rPr>
              <a:t>I</a:t>
            </a:r>
            <a:r>
              <a:rPr sz="1575" spc="-37" baseline="-31746" dirty="0">
                <a:latin typeface="Arial"/>
                <a:cs typeface="Arial"/>
              </a:rPr>
              <a:t>c</a:t>
            </a:r>
            <a:endParaRPr sz="1575" baseline="-31746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073995" y="5402840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4943855" y="3636264"/>
            <a:ext cx="1801495" cy="1557655"/>
            <a:chOff x="4943855" y="3636264"/>
            <a:chExt cx="1801495" cy="1557655"/>
          </a:xfrm>
        </p:grpSpPr>
        <p:sp>
          <p:nvSpPr>
            <p:cNvPr id="135" name="object 135"/>
            <p:cNvSpPr/>
            <p:nvPr/>
          </p:nvSpPr>
          <p:spPr>
            <a:xfrm>
              <a:off x="5007863" y="518769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>
                  <a:moveTo>
                    <a:pt x="0" y="0"/>
                  </a:moveTo>
                  <a:lnTo>
                    <a:pt x="17190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3391" y="3691128"/>
              <a:ext cx="931544" cy="0"/>
            </a:xfrm>
            <a:custGeom>
              <a:avLst/>
              <a:gdLst/>
              <a:ahLst/>
              <a:cxnLst/>
              <a:rect l="l" t="t" r="r" b="b"/>
              <a:pathLst>
                <a:path w="931545">
                  <a:moveTo>
                    <a:pt x="0" y="0"/>
                  </a:moveTo>
                  <a:lnTo>
                    <a:pt x="93116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57576" y="3873184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62188" y="3883442"/>
              <a:ext cx="123189" cy="149225"/>
            </a:xfrm>
            <a:custGeom>
              <a:avLst/>
              <a:gdLst/>
              <a:ahLst/>
              <a:cxnLst/>
              <a:rect l="l" t="t" r="r" b="b"/>
              <a:pathLst>
                <a:path w="123189" h="149225">
                  <a:moveTo>
                    <a:pt x="122570" y="148907"/>
                  </a:moveTo>
                  <a:lnTo>
                    <a:pt x="65076" y="105956"/>
                  </a:lnTo>
                  <a:lnTo>
                    <a:pt x="22921" y="63661"/>
                  </a:lnTo>
                  <a:lnTo>
                    <a:pt x="0" y="26763"/>
                  </a:lnTo>
                  <a:lnTo>
                    <a:pt x="20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65708" y="3877524"/>
              <a:ext cx="50165" cy="154305"/>
            </a:xfrm>
            <a:custGeom>
              <a:avLst/>
              <a:gdLst/>
              <a:ahLst/>
              <a:cxnLst/>
              <a:rect l="l" t="t" r="r" b="b"/>
              <a:pathLst>
                <a:path w="50164" h="154304">
                  <a:moveTo>
                    <a:pt x="0" y="0"/>
                  </a:moveTo>
                  <a:lnTo>
                    <a:pt x="30143" y="40533"/>
                  </a:lnTo>
                  <a:lnTo>
                    <a:pt x="47085" y="81513"/>
                  </a:lnTo>
                  <a:lnTo>
                    <a:pt x="50149" y="120252"/>
                  </a:lnTo>
                  <a:lnTo>
                    <a:pt x="38658" y="1540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86610" y="4031396"/>
              <a:ext cx="215900" cy="40640"/>
            </a:xfrm>
            <a:custGeom>
              <a:avLst/>
              <a:gdLst/>
              <a:ahLst/>
              <a:cxnLst/>
              <a:rect l="l" t="t" r="r" b="b"/>
              <a:pathLst>
                <a:path w="215900" h="40639">
                  <a:moveTo>
                    <a:pt x="215595" y="2743"/>
                  </a:moveTo>
                  <a:lnTo>
                    <a:pt x="187606" y="27835"/>
                  </a:lnTo>
                  <a:lnTo>
                    <a:pt x="148599" y="40063"/>
                  </a:lnTo>
                  <a:lnTo>
                    <a:pt x="102026" y="39470"/>
                  </a:lnTo>
                  <a:lnTo>
                    <a:pt x="51342" y="2610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548014" y="3930840"/>
              <a:ext cx="105410" cy="199390"/>
            </a:xfrm>
            <a:custGeom>
              <a:avLst/>
              <a:gdLst/>
              <a:ahLst/>
              <a:cxnLst/>
              <a:rect l="l" t="t" r="r" b="b"/>
              <a:pathLst>
                <a:path w="105410" h="199389">
                  <a:moveTo>
                    <a:pt x="0" y="0"/>
                  </a:moveTo>
                  <a:lnTo>
                    <a:pt x="406" y="266"/>
                  </a:lnTo>
                  <a:lnTo>
                    <a:pt x="812" y="520"/>
                  </a:lnTo>
                  <a:lnTo>
                    <a:pt x="1206" y="787"/>
                  </a:lnTo>
                  <a:lnTo>
                    <a:pt x="46704" y="37389"/>
                  </a:lnTo>
                  <a:lnTo>
                    <a:pt x="80129" y="78760"/>
                  </a:lnTo>
                  <a:lnTo>
                    <a:pt x="99993" y="121682"/>
                  </a:lnTo>
                  <a:lnTo>
                    <a:pt x="104810" y="162943"/>
                  </a:lnTo>
                  <a:lnTo>
                    <a:pt x="93091" y="1993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92473" y="3970260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92814" y="3981899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724" y="149707"/>
                  </a:moveTo>
                  <a:lnTo>
                    <a:pt x="65764" y="106609"/>
                  </a:lnTo>
                  <a:lnTo>
                    <a:pt x="23199" y="64081"/>
                  </a:lnTo>
                  <a:lnTo>
                    <a:pt x="0" y="26938"/>
                  </a:lnTo>
                  <a:lnTo>
                    <a:pt x="1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19820" y="4127977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287" y="1193"/>
                  </a:moveTo>
                  <a:lnTo>
                    <a:pt x="190257" y="27199"/>
                  </a:lnTo>
                  <a:lnTo>
                    <a:pt x="150859" y="40063"/>
                  </a:lnTo>
                  <a:lnTo>
                    <a:pt x="103647" y="39805"/>
                  </a:lnTo>
                  <a:lnTo>
                    <a:pt x="52176" y="264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81726" y="4027035"/>
              <a:ext cx="103505" cy="200025"/>
            </a:xfrm>
            <a:custGeom>
              <a:avLst/>
              <a:gdLst/>
              <a:ahLst/>
              <a:cxnLst/>
              <a:rect l="l" t="t" r="r" b="b"/>
              <a:pathLst>
                <a:path w="103504" h="200025">
                  <a:moveTo>
                    <a:pt x="0" y="0"/>
                  </a:moveTo>
                  <a:lnTo>
                    <a:pt x="393" y="254"/>
                  </a:lnTo>
                  <a:lnTo>
                    <a:pt x="800" y="508"/>
                  </a:lnTo>
                  <a:lnTo>
                    <a:pt x="1206" y="787"/>
                  </a:lnTo>
                  <a:lnTo>
                    <a:pt x="46287" y="37202"/>
                  </a:lnTo>
                  <a:lnTo>
                    <a:pt x="79274" y="78524"/>
                  </a:lnTo>
                  <a:lnTo>
                    <a:pt x="98711" y="121531"/>
                  </a:lnTo>
                  <a:lnTo>
                    <a:pt x="103142" y="162999"/>
                  </a:lnTo>
                  <a:lnTo>
                    <a:pt x="91109" y="19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46013" y="3705350"/>
              <a:ext cx="58419" cy="182880"/>
            </a:xfrm>
            <a:custGeom>
              <a:avLst/>
              <a:gdLst/>
              <a:ahLst/>
              <a:cxnLst/>
              <a:rect l="l" t="t" r="r" b="b"/>
              <a:pathLst>
                <a:path w="58420" h="182879">
                  <a:moveTo>
                    <a:pt x="13471" y="182714"/>
                  </a:moveTo>
                  <a:lnTo>
                    <a:pt x="13052" y="182486"/>
                  </a:lnTo>
                  <a:lnTo>
                    <a:pt x="12645" y="182232"/>
                  </a:lnTo>
                  <a:lnTo>
                    <a:pt x="12239" y="181978"/>
                  </a:lnTo>
                  <a:lnTo>
                    <a:pt x="0" y="157391"/>
                  </a:lnTo>
                  <a:lnTo>
                    <a:pt x="4517" y="114963"/>
                  </a:lnTo>
                  <a:lnTo>
                    <a:pt x="24322" y="60548"/>
                  </a:lnTo>
                  <a:lnTo>
                    <a:pt x="5794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86178" y="4270673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11087"/>
                  </a:moveTo>
                  <a:lnTo>
                    <a:pt x="24555" y="0"/>
                  </a:lnTo>
                  <a:lnTo>
                    <a:pt x="67922" y="6086"/>
                  </a:lnTo>
                  <a:lnTo>
                    <a:pt x="124086" y="27674"/>
                  </a:lnTo>
                  <a:lnTo>
                    <a:pt x="187032" y="630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85863" y="4282840"/>
              <a:ext cx="123189" cy="149225"/>
            </a:xfrm>
            <a:custGeom>
              <a:avLst/>
              <a:gdLst/>
              <a:ahLst/>
              <a:cxnLst/>
              <a:rect l="l" t="t" r="r" b="b"/>
              <a:pathLst>
                <a:path w="123189" h="149225">
                  <a:moveTo>
                    <a:pt x="122570" y="148907"/>
                  </a:moveTo>
                  <a:lnTo>
                    <a:pt x="65076" y="105956"/>
                  </a:lnTo>
                  <a:lnTo>
                    <a:pt x="22921" y="63661"/>
                  </a:lnTo>
                  <a:lnTo>
                    <a:pt x="0" y="26763"/>
                  </a:lnTo>
                  <a:lnTo>
                    <a:pt x="20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210417" y="4429018"/>
              <a:ext cx="217170" cy="41275"/>
            </a:xfrm>
            <a:custGeom>
              <a:avLst/>
              <a:gdLst/>
              <a:ahLst/>
              <a:cxnLst/>
              <a:rect l="l" t="t" r="r" b="b"/>
              <a:pathLst>
                <a:path w="217170" h="41275">
                  <a:moveTo>
                    <a:pt x="216788" y="3530"/>
                  </a:moveTo>
                  <a:lnTo>
                    <a:pt x="188738" y="28576"/>
                  </a:lnTo>
                  <a:lnTo>
                    <a:pt x="149559" y="40688"/>
                  </a:lnTo>
                  <a:lnTo>
                    <a:pt x="102726" y="39925"/>
                  </a:lnTo>
                  <a:lnTo>
                    <a:pt x="51715" y="2634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22207" y="4369249"/>
              <a:ext cx="130175" cy="29845"/>
            </a:xfrm>
            <a:custGeom>
              <a:avLst/>
              <a:gdLst/>
              <a:ahLst/>
              <a:cxnLst/>
              <a:rect l="l" t="t" r="r" b="b"/>
              <a:pathLst>
                <a:path w="130175" h="29845">
                  <a:moveTo>
                    <a:pt x="0" y="9922"/>
                  </a:moveTo>
                  <a:lnTo>
                    <a:pt x="16635" y="0"/>
                  </a:lnTo>
                  <a:lnTo>
                    <a:pt x="45350" y="208"/>
                  </a:lnTo>
                  <a:lnTo>
                    <a:pt x="83787" y="10192"/>
                  </a:lnTo>
                  <a:lnTo>
                    <a:pt x="129590" y="295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21835" y="4380051"/>
              <a:ext cx="122555" cy="150495"/>
            </a:xfrm>
            <a:custGeom>
              <a:avLst/>
              <a:gdLst/>
              <a:ahLst/>
              <a:cxnLst/>
              <a:rect l="l" t="t" r="r" b="b"/>
              <a:pathLst>
                <a:path w="122554" h="150495">
                  <a:moveTo>
                    <a:pt x="122549" y="150037"/>
                  </a:moveTo>
                  <a:lnTo>
                    <a:pt x="65059" y="107086"/>
                  </a:lnTo>
                  <a:lnTo>
                    <a:pt x="22912" y="64790"/>
                  </a:lnTo>
                  <a:lnTo>
                    <a:pt x="0" y="27888"/>
                  </a:lnTo>
                  <a:lnTo>
                    <a:pt x="210" y="1117"/>
                  </a:lnTo>
                  <a:lnTo>
                    <a:pt x="451" y="723"/>
                  </a:lnTo>
                  <a:lnTo>
                    <a:pt x="718" y="355"/>
                  </a:lnTo>
                  <a:lnTo>
                    <a:pt x="99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73019" y="4327857"/>
              <a:ext cx="104139" cy="200025"/>
            </a:xfrm>
            <a:custGeom>
              <a:avLst/>
              <a:gdLst/>
              <a:ahLst/>
              <a:cxnLst/>
              <a:rect l="l" t="t" r="r" b="b"/>
              <a:pathLst>
                <a:path w="104139" h="200025">
                  <a:moveTo>
                    <a:pt x="0" y="0"/>
                  </a:moveTo>
                  <a:lnTo>
                    <a:pt x="406" y="266"/>
                  </a:lnTo>
                  <a:lnTo>
                    <a:pt x="812" y="520"/>
                  </a:lnTo>
                  <a:lnTo>
                    <a:pt x="1206" y="787"/>
                  </a:lnTo>
                  <a:lnTo>
                    <a:pt x="46644" y="37458"/>
                  </a:lnTo>
                  <a:lnTo>
                    <a:pt x="79834" y="78964"/>
                  </a:lnTo>
                  <a:lnTo>
                    <a:pt x="99295" y="122027"/>
                  </a:lnTo>
                  <a:lnTo>
                    <a:pt x="103546" y="163371"/>
                  </a:lnTo>
                  <a:lnTo>
                    <a:pt x="91109" y="1997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144941" y="4525989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287" y="1193"/>
                  </a:moveTo>
                  <a:lnTo>
                    <a:pt x="190257" y="27199"/>
                  </a:lnTo>
                  <a:lnTo>
                    <a:pt x="150859" y="40063"/>
                  </a:lnTo>
                  <a:lnTo>
                    <a:pt x="103647" y="39805"/>
                  </a:lnTo>
                  <a:lnTo>
                    <a:pt x="52176" y="264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24070" y="4404888"/>
              <a:ext cx="58419" cy="186055"/>
            </a:xfrm>
            <a:custGeom>
              <a:avLst/>
              <a:gdLst/>
              <a:ahLst/>
              <a:cxnLst/>
              <a:rect l="l" t="t" r="r" b="b"/>
              <a:pathLst>
                <a:path w="58420" h="186054">
                  <a:moveTo>
                    <a:pt x="34289" y="0"/>
                  </a:moveTo>
                  <a:lnTo>
                    <a:pt x="38595" y="292"/>
                  </a:lnTo>
                  <a:lnTo>
                    <a:pt x="42379" y="1485"/>
                  </a:lnTo>
                  <a:lnTo>
                    <a:pt x="45605" y="3581"/>
                  </a:lnTo>
                  <a:lnTo>
                    <a:pt x="57887" y="28189"/>
                  </a:lnTo>
                  <a:lnTo>
                    <a:pt x="53401" y="70635"/>
                  </a:lnTo>
                  <a:lnTo>
                    <a:pt x="33616" y="125062"/>
                  </a:lnTo>
                  <a:lnTo>
                    <a:pt x="0" y="1856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34533" y="4589526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114300"/>
                  </a:moveTo>
                  <a:lnTo>
                    <a:pt x="762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223029" y="4070110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24817" y="4081748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724" y="149707"/>
                  </a:moveTo>
                  <a:lnTo>
                    <a:pt x="65764" y="106609"/>
                  </a:lnTo>
                  <a:lnTo>
                    <a:pt x="23199" y="64081"/>
                  </a:lnTo>
                  <a:lnTo>
                    <a:pt x="0" y="26938"/>
                  </a:lnTo>
                  <a:lnTo>
                    <a:pt x="1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348930" y="4229214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287" y="1193"/>
                  </a:moveTo>
                  <a:lnTo>
                    <a:pt x="190257" y="27199"/>
                  </a:lnTo>
                  <a:lnTo>
                    <a:pt x="150859" y="40063"/>
                  </a:lnTo>
                  <a:lnTo>
                    <a:pt x="103647" y="39805"/>
                  </a:lnTo>
                  <a:lnTo>
                    <a:pt x="52176" y="264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10836" y="4128270"/>
              <a:ext cx="103505" cy="200025"/>
            </a:xfrm>
            <a:custGeom>
              <a:avLst/>
              <a:gdLst/>
              <a:ahLst/>
              <a:cxnLst/>
              <a:rect l="l" t="t" r="r" b="b"/>
              <a:pathLst>
                <a:path w="103504" h="200025">
                  <a:moveTo>
                    <a:pt x="0" y="0"/>
                  </a:moveTo>
                  <a:lnTo>
                    <a:pt x="393" y="254"/>
                  </a:lnTo>
                  <a:lnTo>
                    <a:pt x="800" y="508"/>
                  </a:lnTo>
                  <a:lnTo>
                    <a:pt x="1206" y="787"/>
                  </a:lnTo>
                  <a:lnTo>
                    <a:pt x="46287" y="37202"/>
                  </a:lnTo>
                  <a:lnTo>
                    <a:pt x="79274" y="78524"/>
                  </a:lnTo>
                  <a:lnTo>
                    <a:pt x="98711" y="121531"/>
                  </a:lnTo>
                  <a:lnTo>
                    <a:pt x="103142" y="162999"/>
                  </a:lnTo>
                  <a:lnTo>
                    <a:pt x="91109" y="19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153587" y="4171346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153489" y="4183126"/>
              <a:ext cx="122555" cy="150495"/>
            </a:xfrm>
            <a:custGeom>
              <a:avLst/>
              <a:gdLst/>
              <a:ahLst/>
              <a:cxnLst/>
              <a:rect l="l" t="t" r="r" b="b"/>
              <a:pathLst>
                <a:path w="122554" h="150495">
                  <a:moveTo>
                    <a:pt x="122549" y="150037"/>
                  </a:moveTo>
                  <a:lnTo>
                    <a:pt x="65059" y="107086"/>
                  </a:lnTo>
                  <a:lnTo>
                    <a:pt x="22912" y="64790"/>
                  </a:lnTo>
                  <a:lnTo>
                    <a:pt x="0" y="27888"/>
                  </a:lnTo>
                  <a:lnTo>
                    <a:pt x="210" y="1117"/>
                  </a:lnTo>
                  <a:lnTo>
                    <a:pt x="451" y="723"/>
                  </a:lnTo>
                  <a:lnTo>
                    <a:pt x="718" y="355"/>
                  </a:lnTo>
                  <a:lnTo>
                    <a:pt x="99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281175" y="4330945"/>
              <a:ext cx="215900" cy="40640"/>
            </a:xfrm>
            <a:custGeom>
              <a:avLst/>
              <a:gdLst/>
              <a:ahLst/>
              <a:cxnLst/>
              <a:rect l="l" t="t" r="r" b="b"/>
              <a:pathLst>
                <a:path w="215900" h="40639">
                  <a:moveTo>
                    <a:pt x="215595" y="2743"/>
                  </a:moveTo>
                  <a:lnTo>
                    <a:pt x="187606" y="27835"/>
                  </a:lnTo>
                  <a:lnTo>
                    <a:pt x="148599" y="40063"/>
                  </a:lnTo>
                  <a:lnTo>
                    <a:pt x="102026" y="39470"/>
                  </a:lnTo>
                  <a:lnTo>
                    <a:pt x="51342" y="2610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41016" y="4229396"/>
              <a:ext cx="104139" cy="200025"/>
            </a:xfrm>
            <a:custGeom>
              <a:avLst/>
              <a:gdLst/>
              <a:ahLst/>
              <a:cxnLst/>
              <a:rect l="l" t="t" r="r" b="b"/>
              <a:pathLst>
                <a:path w="104139" h="200025">
                  <a:moveTo>
                    <a:pt x="0" y="0"/>
                  </a:moveTo>
                  <a:lnTo>
                    <a:pt x="406" y="266"/>
                  </a:lnTo>
                  <a:lnTo>
                    <a:pt x="812" y="520"/>
                  </a:lnTo>
                  <a:lnTo>
                    <a:pt x="1206" y="787"/>
                  </a:lnTo>
                  <a:lnTo>
                    <a:pt x="46644" y="37458"/>
                  </a:lnTo>
                  <a:lnTo>
                    <a:pt x="79834" y="78964"/>
                  </a:lnTo>
                  <a:lnTo>
                    <a:pt x="99295" y="122027"/>
                  </a:lnTo>
                  <a:lnTo>
                    <a:pt x="103546" y="163371"/>
                  </a:lnTo>
                  <a:lnTo>
                    <a:pt x="91109" y="1997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344386" y="4308828"/>
              <a:ext cx="117475" cy="156210"/>
            </a:xfrm>
            <a:custGeom>
              <a:avLst/>
              <a:gdLst/>
              <a:ahLst/>
              <a:cxnLst/>
              <a:rect l="l" t="t" r="r" b="b"/>
              <a:pathLst>
                <a:path w="117475" h="156210">
                  <a:moveTo>
                    <a:pt x="115582" y="0"/>
                  </a:moveTo>
                  <a:lnTo>
                    <a:pt x="96251" y="64954"/>
                  </a:lnTo>
                  <a:lnTo>
                    <a:pt x="56337" y="109385"/>
                  </a:lnTo>
                  <a:lnTo>
                    <a:pt x="1168" y="155130"/>
                  </a:lnTo>
                  <a:lnTo>
                    <a:pt x="774" y="155409"/>
                  </a:lnTo>
                  <a:lnTo>
                    <a:pt x="393" y="155689"/>
                  </a:lnTo>
                  <a:lnTo>
                    <a:pt x="0" y="1559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276611" y="4299010"/>
              <a:ext cx="182880" cy="71120"/>
            </a:xfrm>
            <a:custGeom>
              <a:avLst/>
              <a:gdLst/>
              <a:ahLst/>
              <a:cxnLst/>
              <a:rect l="l" t="t" r="r" b="b"/>
              <a:pathLst>
                <a:path w="182879" h="71120">
                  <a:moveTo>
                    <a:pt x="0" y="70657"/>
                  </a:moveTo>
                  <a:lnTo>
                    <a:pt x="60702" y="32372"/>
                  </a:lnTo>
                  <a:lnTo>
                    <a:pt x="115293" y="8174"/>
                  </a:lnTo>
                  <a:lnTo>
                    <a:pt x="157955" y="0"/>
                  </a:lnTo>
                  <a:lnTo>
                    <a:pt x="182867" y="97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98838" y="4573056"/>
              <a:ext cx="158115" cy="34290"/>
            </a:xfrm>
            <a:custGeom>
              <a:avLst/>
              <a:gdLst/>
              <a:ahLst/>
              <a:cxnLst/>
              <a:rect l="l" t="t" r="r" b="b"/>
              <a:pathLst>
                <a:path w="158114" h="34289">
                  <a:moveTo>
                    <a:pt x="157683" y="19126"/>
                  </a:moveTo>
                  <a:lnTo>
                    <a:pt x="109042" y="32739"/>
                  </a:lnTo>
                  <a:lnTo>
                    <a:pt x="64716" y="33870"/>
                  </a:lnTo>
                  <a:lnTo>
                    <a:pt x="27452" y="2284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81159" y="4367944"/>
              <a:ext cx="94615" cy="202565"/>
            </a:xfrm>
            <a:custGeom>
              <a:avLst/>
              <a:gdLst/>
              <a:ahLst/>
              <a:cxnLst/>
              <a:rect l="l" t="t" r="r" b="b"/>
              <a:pathLst>
                <a:path w="94614" h="202564">
                  <a:moveTo>
                    <a:pt x="13974" y="202234"/>
                  </a:moveTo>
                  <a:lnTo>
                    <a:pt x="0" y="167102"/>
                  </a:lnTo>
                  <a:lnTo>
                    <a:pt x="2332" y="126018"/>
                  </a:lnTo>
                  <a:lnTo>
                    <a:pt x="19669" y="82278"/>
                  </a:lnTo>
                  <a:lnTo>
                    <a:pt x="50705" y="39174"/>
                  </a:lnTo>
                  <a:lnTo>
                    <a:pt x="941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25209" y="4461325"/>
              <a:ext cx="218440" cy="49530"/>
            </a:xfrm>
            <a:custGeom>
              <a:avLst/>
              <a:gdLst/>
              <a:ahLst/>
              <a:cxnLst/>
              <a:rect l="l" t="t" r="r" b="b"/>
              <a:pathLst>
                <a:path w="218439" h="49529">
                  <a:moveTo>
                    <a:pt x="218300" y="0"/>
                  </a:moveTo>
                  <a:lnTo>
                    <a:pt x="167455" y="29603"/>
                  </a:lnTo>
                  <a:lnTo>
                    <a:pt x="116607" y="46106"/>
                  </a:lnTo>
                  <a:lnTo>
                    <a:pt x="69350" y="49267"/>
                  </a:lnTo>
                  <a:lnTo>
                    <a:pt x="29283" y="38847"/>
                  </a:lnTo>
                  <a:lnTo>
                    <a:pt x="0" y="146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72456" y="4214657"/>
              <a:ext cx="116839" cy="157480"/>
            </a:xfrm>
            <a:custGeom>
              <a:avLst/>
              <a:gdLst/>
              <a:ahLst/>
              <a:cxnLst/>
              <a:rect l="l" t="t" r="r" b="b"/>
              <a:pathLst>
                <a:path w="116839" h="157479">
                  <a:moveTo>
                    <a:pt x="114769" y="0"/>
                  </a:moveTo>
                  <a:lnTo>
                    <a:pt x="116637" y="27332"/>
                  </a:lnTo>
                  <a:lnTo>
                    <a:pt x="95670" y="65993"/>
                  </a:lnTo>
                  <a:lnTo>
                    <a:pt x="55560" y="110929"/>
                  </a:lnTo>
                  <a:lnTo>
                    <a:pt x="0" y="1570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04275" y="4203321"/>
              <a:ext cx="182880" cy="71120"/>
            </a:xfrm>
            <a:custGeom>
              <a:avLst/>
              <a:gdLst/>
              <a:ahLst/>
              <a:cxnLst/>
              <a:rect l="l" t="t" r="r" b="b"/>
              <a:pathLst>
                <a:path w="182879" h="71120">
                  <a:moveTo>
                    <a:pt x="0" y="70657"/>
                  </a:moveTo>
                  <a:lnTo>
                    <a:pt x="60702" y="32372"/>
                  </a:lnTo>
                  <a:lnTo>
                    <a:pt x="115293" y="8174"/>
                  </a:lnTo>
                  <a:lnTo>
                    <a:pt x="157955" y="0"/>
                  </a:lnTo>
                  <a:lnTo>
                    <a:pt x="182867" y="97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108971" y="4272379"/>
              <a:ext cx="93980" cy="203835"/>
            </a:xfrm>
            <a:custGeom>
              <a:avLst/>
              <a:gdLst/>
              <a:ahLst/>
              <a:cxnLst/>
              <a:rect l="l" t="t" r="r" b="b"/>
              <a:pathLst>
                <a:path w="93979" h="203835">
                  <a:moveTo>
                    <a:pt x="14234" y="203365"/>
                  </a:moveTo>
                  <a:lnTo>
                    <a:pt x="0" y="167877"/>
                  </a:lnTo>
                  <a:lnTo>
                    <a:pt x="2109" y="126486"/>
                  </a:lnTo>
                  <a:lnTo>
                    <a:pt x="19271" y="82502"/>
                  </a:lnTo>
                  <a:lnTo>
                    <a:pt x="50193" y="39236"/>
                  </a:lnTo>
                  <a:lnTo>
                    <a:pt x="9358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053914" y="4366892"/>
              <a:ext cx="219710" cy="49530"/>
            </a:xfrm>
            <a:custGeom>
              <a:avLst/>
              <a:gdLst/>
              <a:ahLst/>
              <a:cxnLst/>
              <a:rect l="l" t="t" r="r" b="b"/>
              <a:pathLst>
                <a:path w="219710" h="49529">
                  <a:moveTo>
                    <a:pt x="219113" y="0"/>
                  </a:moveTo>
                  <a:lnTo>
                    <a:pt x="218719" y="279"/>
                  </a:lnTo>
                  <a:lnTo>
                    <a:pt x="218338" y="571"/>
                  </a:lnTo>
                  <a:lnTo>
                    <a:pt x="217944" y="850"/>
                  </a:lnTo>
                  <a:lnTo>
                    <a:pt x="167429" y="30122"/>
                  </a:lnTo>
                  <a:lnTo>
                    <a:pt x="116788" y="46231"/>
                  </a:lnTo>
                  <a:lnTo>
                    <a:pt x="69609" y="48967"/>
                  </a:lnTo>
                  <a:lnTo>
                    <a:pt x="29484" y="38122"/>
                  </a:lnTo>
                  <a:lnTo>
                    <a:pt x="0" y="134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352099" y="4574812"/>
              <a:ext cx="156845" cy="111125"/>
            </a:xfrm>
            <a:custGeom>
              <a:avLst/>
              <a:gdLst/>
              <a:ahLst/>
              <a:cxnLst/>
              <a:rect l="l" t="t" r="r" b="b"/>
              <a:pathLst>
                <a:path w="156845" h="111125">
                  <a:moveTo>
                    <a:pt x="0" y="3853"/>
                  </a:moveTo>
                  <a:lnTo>
                    <a:pt x="368" y="3535"/>
                  </a:lnTo>
                  <a:lnTo>
                    <a:pt x="762" y="3230"/>
                  </a:lnTo>
                  <a:lnTo>
                    <a:pt x="1155" y="2938"/>
                  </a:lnTo>
                  <a:lnTo>
                    <a:pt x="28937" y="0"/>
                  </a:lnTo>
                  <a:lnTo>
                    <a:pt x="67286" y="19158"/>
                  </a:lnTo>
                  <a:lnTo>
                    <a:pt x="111228" y="56968"/>
                  </a:lnTo>
                  <a:lnTo>
                    <a:pt x="155790" y="109986"/>
                  </a:lnTo>
                  <a:lnTo>
                    <a:pt x="156070" y="110367"/>
                  </a:lnTo>
                  <a:lnTo>
                    <a:pt x="156349" y="110748"/>
                  </a:lnTo>
                  <a:lnTo>
                    <a:pt x="156616" y="1111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055859" y="3922204"/>
              <a:ext cx="116839" cy="158750"/>
            </a:xfrm>
            <a:custGeom>
              <a:avLst/>
              <a:gdLst/>
              <a:ahLst/>
              <a:cxnLst/>
              <a:rect l="l" t="t" r="r" b="b"/>
              <a:pathLst>
                <a:path w="116839" h="158750">
                  <a:moveTo>
                    <a:pt x="113906" y="0"/>
                  </a:moveTo>
                  <a:lnTo>
                    <a:pt x="114198" y="355"/>
                  </a:lnTo>
                  <a:lnTo>
                    <a:pt x="114490" y="711"/>
                  </a:lnTo>
                  <a:lnTo>
                    <a:pt x="114757" y="1079"/>
                  </a:lnTo>
                  <a:lnTo>
                    <a:pt x="116627" y="28419"/>
                  </a:lnTo>
                  <a:lnTo>
                    <a:pt x="95664" y="67084"/>
                  </a:lnTo>
                  <a:lnTo>
                    <a:pt x="55558" y="112021"/>
                  </a:lnTo>
                  <a:lnTo>
                    <a:pt x="0" y="15817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988319" y="3912238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70635"/>
                  </a:moveTo>
                  <a:lnTo>
                    <a:pt x="60700" y="32355"/>
                  </a:lnTo>
                  <a:lnTo>
                    <a:pt x="115289" y="8165"/>
                  </a:lnTo>
                  <a:lnTo>
                    <a:pt x="157950" y="0"/>
                  </a:lnTo>
                  <a:lnTo>
                    <a:pt x="182867" y="9789"/>
                  </a:lnTo>
                  <a:lnTo>
                    <a:pt x="183146" y="10158"/>
                  </a:lnTo>
                  <a:lnTo>
                    <a:pt x="183400" y="10539"/>
                  </a:lnTo>
                  <a:lnTo>
                    <a:pt x="183642" y="109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93407" y="3979763"/>
              <a:ext cx="93980" cy="203835"/>
            </a:xfrm>
            <a:custGeom>
              <a:avLst/>
              <a:gdLst/>
              <a:ahLst/>
              <a:cxnLst/>
              <a:rect l="l" t="t" r="r" b="b"/>
              <a:pathLst>
                <a:path w="93979" h="203835">
                  <a:moveTo>
                    <a:pt x="14234" y="203365"/>
                  </a:moveTo>
                  <a:lnTo>
                    <a:pt x="0" y="167877"/>
                  </a:lnTo>
                  <a:lnTo>
                    <a:pt x="2109" y="126486"/>
                  </a:lnTo>
                  <a:lnTo>
                    <a:pt x="19271" y="82502"/>
                  </a:lnTo>
                  <a:lnTo>
                    <a:pt x="50193" y="39236"/>
                  </a:lnTo>
                  <a:lnTo>
                    <a:pt x="9358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033077" y="3828597"/>
              <a:ext cx="68580" cy="114300"/>
            </a:xfrm>
            <a:custGeom>
              <a:avLst/>
              <a:gdLst/>
              <a:ahLst/>
              <a:cxnLst/>
              <a:rect l="l" t="t" r="r" b="b"/>
              <a:pathLst>
                <a:path w="68579" h="114300">
                  <a:moveTo>
                    <a:pt x="64985" y="0"/>
                  </a:moveTo>
                  <a:lnTo>
                    <a:pt x="68281" y="19105"/>
                  </a:lnTo>
                  <a:lnTo>
                    <a:pt x="57758" y="45872"/>
                  </a:lnTo>
                  <a:lnTo>
                    <a:pt x="34601" y="78220"/>
                  </a:lnTo>
                  <a:lnTo>
                    <a:pt x="0" y="1140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913612" y="3816766"/>
              <a:ext cx="182880" cy="71120"/>
            </a:xfrm>
            <a:custGeom>
              <a:avLst/>
              <a:gdLst/>
              <a:ahLst/>
              <a:cxnLst/>
              <a:rect l="l" t="t" r="r" b="b"/>
              <a:pathLst>
                <a:path w="182879" h="71120">
                  <a:moveTo>
                    <a:pt x="0" y="70726"/>
                  </a:moveTo>
                  <a:lnTo>
                    <a:pt x="60548" y="32390"/>
                  </a:lnTo>
                  <a:lnTo>
                    <a:pt x="115133" y="8163"/>
                  </a:lnTo>
                  <a:lnTo>
                    <a:pt x="157871" y="0"/>
                  </a:lnTo>
                  <a:lnTo>
                    <a:pt x="182880" y="98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38352" y="4074276"/>
              <a:ext cx="219710" cy="49530"/>
            </a:xfrm>
            <a:custGeom>
              <a:avLst/>
              <a:gdLst/>
              <a:ahLst/>
              <a:cxnLst/>
              <a:rect l="l" t="t" r="r" b="b"/>
              <a:pathLst>
                <a:path w="219710" h="49529">
                  <a:moveTo>
                    <a:pt x="219113" y="0"/>
                  </a:moveTo>
                  <a:lnTo>
                    <a:pt x="218719" y="279"/>
                  </a:lnTo>
                  <a:lnTo>
                    <a:pt x="218338" y="571"/>
                  </a:lnTo>
                  <a:lnTo>
                    <a:pt x="217944" y="850"/>
                  </a:lnTo>
                  <a:lnTo>
                    <a:pt x="167429" y="30122"/>
                  </a:lnTo>
                  <a:lnTo>
                    <a:pt x="116788" y="46231"/>
                  </a:lnTo>
                  <a:lnTo>
                    <a:pt x="69609" y="48967"/>
                  </a:lnTo>
                  <a:lnTo>
                    <a:pt x="29484" y="38122"/>
                  </a:lnTo>
                  <a:lnTo>
                    <a:pt x="0" y="134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19477" y="3885337"/>
              <a:ext cx="94615" cy="202565"/>
            </a:xfrm>
            <a:custGeom>
              <a:avLst/>
              <a:gdLst/>
              <a:ahLst/>
              <a:cxnLst/>
              <a:rect l="l" t="t" r="r" b="b"/>
              <a:pathLst>
                <a:path w="94614" h="202564">
                  <a:moveTo>
                    <a:pt x="13974" y="202234"/>
                  </a:moveTo>
                  <a:lnTo>
                    <a:pt x="0" y="167102"/>
                  </a:lnTo>
                  <a:lnTo>
                    <a:pt x="2332" y="126018"/>
                  </a:lnTo>
                  <a:lnTo>
                    <a:pt x="19669" y="82278"/>
                  </a:lnTo>
                  <a:lnTo>
                    <a:pt x="50705" y="39174"/>
                  </a:lnTo>
                  <a:lnTo>
                    <a:pt x="941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65616" y="3845604"/>
              <a:ext cx="160655" cy="111125"/>
            </a:xfrm>
            <a:custGeom>
              <a:avLst/>
              <a:gdLst/>
              <a:ahLst/>
              <a:cxnLst/>
              <a:rect l="l" t="t" r="r" b="b"/>
              <a:pathLst>
                <a:path w="160654" h="111125">
                  <a:moveTo>
                    <a:pt x="160223" y="99923"/>
                  </a:moveTo>
                  <a:lnTo>
                    <a:pt x="158470" y="103238"/>
                  </a:lnTo>
                  <a:lnTo>
                    <a:pt x="156209" y="105918"/>
                  </a:lnTo>
                  <a:lnTo>
                    <a:pt x="153454" y="107924"/>
                  </a:lnTo>
                  <a:lnTo>
                    <a:pt x="126199" y="110618"/>
                  </a:lnTo>
                  <a:lnTo>
                    <a:pt x="88401" y="91425"/>
                  </a:lnTo>
                  <a:lnTo>
                    <a:pt x="44969" y="53780"/>
                  </a:lnTo>
                  <a:lnTo>
                    <a:pt x="812" y="1117"/>
                  </a:lnTo>
                  <a:lnTo>
                    <a:pt x="533" y="736"/>
                  </a:lnTo>
                  <a:lnTo>
                    <a:pt x="266" y="36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81294" y="3728466"/>
              <a:ext cx="82550" cy="109855"/>
            </a:xfrm>
            <a:custGeom>
              <a:avLst/>
              <a:gdLst/>
              <a:ahLst/>
              <a:cxnLst/>
              <a:rect l="l" t="t" r="r" b="b"/>
              <a:pathLst>
                <a:path w="82550" h="109854">
                  <a:moveTo>
                    <a:pt x="0" y="0"/>
                  </a:moveTo>
                  <a:lnTo>
                    <a:pt x="82296" y="10972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199713" y="4116063"/>
              <a:ext cx="117475" cy="156210"/>
            </a:xfrm>
            <a:custGeom>
              <a:avLst/>
              <a:gdLst/>
              <a:ahLst/>
              <a:cxnLst/>
              <a:rect l="l" t="t" r="r" b="b"/>
              <a:pathLst>
                <a:path w="117475" h="156210">
                  <a:moveTo>
                    <a:pt x="115582" y="0"/>
                  </a:moveTo>
                  <a:lnTo>
                    <a:pt x="117136" y="26895"/>
                  </a:lnTo>
                  <a:lnTo>
                    <a:pt x="95910" y="65201"/>
                  </a:lnTo>
                  <a:lnTo>
                    <a:pt x="55625" y="109899"/>
                  </a:lnTo>
                  <a:lnTo>
                    <a:pt x="0" y="1559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31545" y="4106388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70635"/>
                  </a:moveTo>
                  <a:lnTo>
                    <a:pt x="60700" y="32355"/>
                  </a:lnTo>
                  <a:lnTo>
                    <a:pt x="115289" y="8165"/>
                  </a:lnTo>
                  <a:lnTo>
                    <a:pt x="157950" y="0"/>
                  </a:lnTo>
                  <a:lnTo>
                    <a:pt x="182867" y="9789"/>
                  </a:lnTo>
                  <a:lnTo>
                    <a:pt x="183146" y="10158"/>
                  </a:lnTo>
                  <a:lnTo>
                    <a:pt x="183400" y="10539"/>
                  </a:lnTo>
                  <a:lnTo>
                    <a:pt x="183642" y="109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036309" y="4176555"/>
              <a:ext cx="94615" cy="201295"/>
            </a:xfrm>
            <a:custGeom>
              <a:avLst/>
              <a:gdLst/>
              <a:ahLst/>
              <a:cxnLst/>
              <a:rect l="l" t="t" r="r" b="b"/>
              <a:pathLst>
                <a:path w="94614" h="201295">
                  <a:moveTo>
                    <a:pt x="13330" y="201129"/>
                  </a:moveTo>
                  <a:lnTo>
                    <a:pt x="0" y="165962"/>
                  </a:lnTo>
                  <a:lnTo>
                    <a:pt x="2730" y="125045"/>
                  </a:lnTo>
                  <a:lnTo>
                    <a:pt x="20225" y="81598"/>
                  </a:lnTo>
                  <a:lnTo>
                    <a:pt x="51187" y="38843"/>
                  </a:lnTo>
                  <a:lnTo>
                    <a:pt x="94318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982403" y="4269816"/>
              <a:ext cx="218440" cy="49530"/>
            </a:xfrm>
            <a:custGeom>
              <a:avLst/>
              <a:gdLst/>
              <a:ahLst/>
              <a:cxnLst/>
              <a:rect l="l" t="t" r="r" b="b"/>
              <a:pathLst>
                <a:path w="218439" h="49529">
                  <a:moveTo>
                    <a:pt x="218287" y="0"/>
                  </a:moveTo>
                  <a:lnTo>
                    <a:pt x="217906" y="279"/>
                  </a:lnTo>
                  <a:lnTo>
                    <a:pt x="217525" y="558"/>
                  </a:lnTo>
                  <a:lnTo>
                    <a:pt x="217119" y="850"/>
                  </a:lnTo>
                  <a:lnTo>
                    <a:pt x="167009" y="29940"/>
                  </a:lnTo>
                  <a:lnTo>
                    <a:pt x="116726" y="46086"/>
                  </a:lnTo>
                  <a:lnTo>
                    <a:pt x="69787" y="49066"/>
                  </a:lnTo>
                  <a:lnTo>
                    <a:pt x="29706" y="38655"/>
                  </a:lnTo>
                  <a:lnTo>
                    <a:pt x="0" y="146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127783" y="4017732"/>
              <a:ext cx="116839" cy="157480"/>
            </a:xfrm>
            <a:custGeom>
              <a:avLst/>
              <a:gdLst/>
              <a:ahLst/>
              <a:cxnLst/>
              <a:rect l="l" t="t" r="r" b="b"/>
              <a:pathLst>
                <a:path w="116839" h="157479">
                  <a:moveTo>
                    <a:pt x="114769" y="0"/>
                  </a:moveTo>
                  <a:lnTo>
                    <a:pt x="116637" y="27332"/>
                  </a:lnTo>
                  <a:lnTo>
                    <a:pt x="95670" y="65993"/>
                  </a:lnTo>
                  <a:lnTo>
                    <a:pt x="55560" y="110929"/>
                  </a:lnTo>
                  <a:lnTo>
                    <a:pt x="0" y="1570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059209" y="4007927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70635"/>
                  </a:moveTo>
                  <a:lnTo>
                    <a:pt x="60700" y="32355"/>
                  </a:lnTo>
                  <a:lnTo>
                    <a:pt x="115289" y="8165"/>
                  </a:lnTo>
                  <a:lnTo>
                    <a:pt x="157950" y="0"/>
                  </a:lnTo>
                  <a:lnTo>
                    <a:pt x="182867" y="9789"/>
                  </a:lnTo>
                  <a:lnTo>
                    <a:pt x="183146" y="10158"/>
                  </a:lnTo>
                  <a:lnTo>
                    <a:pt x="183400" y="10539"/>
                  </a:lnTo>
                  <a:lnTo>
                    <a:pt x="183642" y="109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963972" y="4078092"/>
              <a:ext cx="94615" cy="201295"/>
            </a:xfrm>
            <a:custGeom>
              <a:avLst/>
              <a:gdLst/>
              <a:ahLst/>
              <a:cxnLst/>
              <a:rect l="l" t="t" r="r" b="b"/>
              <a:pathLst>
                <a:path w="94614" h="201295">
                  <a:moveTo>
                    <a:pt x="13330" y="201129"/>
                  </a:moveTo>
                  <a:lnTo>
                    <a:pt x="0" y="165962"/>
                  </a:lnTo>
                  <a:lnTo>
                    <a:pt x="2730" y="125045"/>
                  </a:lnTo>
                  <a:lnTo>
                    <a:pt x="20225" y="81598"/>
                  </a:lnTo>
                  <a:lnTo>
                    <a:pt x="51187" y="38843"/>
                  </a:lnTo>
                  <a:lnTo>
                    <a:pt x="94318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910066" y="4171353"/>
              <a:ext cx="218440" cy="49530"/>
            </a:xfrm>
            <a:custGeom>
              <a:avLst/>
              <a:gdLst/>
              <a:ahLst/>
              <a:cxnLst/>
              <a:rect l="l" t="t" r="r" b="b"/>
              <a:pathLst>
                <a:path w="218439" h="49529">
                  <a:moveTo>
                    <a:pt x="218287" y="0"/>
                  </a:moveTo>
                  <a:lnTo>
                    <a:pt x="217906" y="279"/>
                  </a:lnTo>
                  <a:lnTo>
                    <a:pt x="217525" y="558"/>
                  </a:lnTo>
                  <a:lnTo>
                    <a:pt x="217119" y="850"/>
                  </a:lnTo>
                  <a:lnTo>
                    <a:pt x="167009" y="29940"/>
                  </a:lnTo>
                  <a:lnTo>
                    <a:pt x="116726" y="46086"/>
                  </a:lnTo>
                  <a:lnTo>
                    <a:pt x="69787" y="49066"/>
                  </a:lnTo>
                  <a:lnTo>
                    <a:pt x="29706" y="38655"/>
                  </a:lnTo>
                  <a:lnTo>
                    <a:pt x="0" y="146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714237" y="3659886"/>
              <a:ext cx="41275" cy="48895"/>
            </a:xfrm>
            <a:custGeom>
              <a:avLst/>
              <a:gdLst/>
              <a:ahLst/>
              <a:cxnLst/>
              <a:rect l="l" t="t" r="r" b="b"/>
              <a:pathLst>
                <a:path w="41275" h="48895">
                  <a:moveTo>
                    <a:pt x="41148" y="0"/>
                  </a:moveTo>
                  <a:lnTo>
                    <a:pt x="0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577583" y="4756404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508241" y="4700778"/>
              <a:ext cx="24765" cy="64135"/>
            </a:xfrm>
            <a:custGeom>
              <a:avLst/>
              <a:gdLst/>
              <a:ahLst/>
              <a:cxnLst/>
              <a:rect l="l" t="t" r="r" b="b"/>
              <a:pathLst>
                <a:path w="24765" h="64135">
                  <a:moveTo>
                    <a:pt x="0" y="0"/>
                  </a:moveTo>
                  <a:lnTo>
                    <a:pt x="24384" y="640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734050" y="3664458"/>
              <a:ext cx="58419" cy="78105"/>
            </a:xfrm>
            <a:custGeom>
              <a:avLst/>
              <a:gdLst/>
              <a:ahLst/>
              <a:cxnLst/>
              <a:rect l="l" t="t" r="r" b="b"/>
              <a:pathLst>
                <a:path w="58420" h="78104">
                  <a:moveTo>
                    <a:pt x="0" y="0"/>
                  </a:moveTo>
                  <a:lnTo>
                    <a:pt x="57912" y="777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005577" y="4700778"/>
              <a:ext cx="36830" cy="40005"/>
            </a:xfrm>
            <a:custGeom>
              <a:avLst/>
              <a:gdLst/>
              <a:ahLst/>
              <a:cxnLst/>
              <a:rect l="l" t="t" r="r" b="b"/>
              <a:pathLst>
                <a:path w="36829" h="40004">
                  <a:moveTo>
                    <a:pt x="36575" y="0"/>
                  </a:moveTo>
                  <a:lnTo>
                    <a:pt x="0" y="396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433822" y="4572749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5" h="178435">
                  <a:moveTo>
                    <a:pt x="0" y="178320"/>
                  </a:moveTo>
                  <a:lnTo>
                    <a:pt x="4762" y="109910"/>
                  </a:lnTo>
                  <a:lnTo>
                    <a:pt x="17784" y="53689"/>
                  </a:lnTo>
                  <a:lnTo>
                    <a:pt x="37167" y="15203"/>
                  </a:lnTo>
                  <a:lnTo>
                    <a:pt x="6101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496303" y="4572751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081" y="13881"/>
                  </a:lnTo>
                  <a:lnTo>
                    <a:pt x="44432" y="51736"/>
                  </a:lnTo>
                  <a:lnTo>
                    <a:pt x="57547" y="107951"/>
                  </a:lnTo>
                  <a:lnTo>
                    <a:pt x="62484" y="17689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19521" y="4814722"/>
              <a:ext cx="114300" cy="111760"/>
            </a:xfrm>
            <a:custGeom>
              <a:avLst/>
              <a:gdLst/>
              <a:ahLst/>
              <a:cxnLst/>
              <a:rect l="l" t="t" r="r" b="b"/>
              <a:pathLst>
                <a:path w="114300" h="111760">
                  <a:moveTo>
                    <a:pt x="114300" y="111607"/>
                  </a:moveTo>
                  <a:lnTo>
                    <a:pt x="77782" y="103643"/>
                  </a:lnTo>
                  <a:lnTo>
                    <a:pt x="45210" y="81068"/>
                  </a:lnTo>
                  <a:lnTo>
                    <a:pt x="18607" y="45861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30767" y="4752586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0"/>
                  </a:moveTo>
                  <a:lnTo>
                    <a:pt x="123444" y="457"/>
                  </a:lnTo>
                  <a:lnTo>
                    <a:pt x="123444" y="914"/>
                  </a:lnTo>
                  <a:lnTo>
                    <a:pt x="123444" y="1384"/>
                  </a:lnTo>
                  <a:lnTo>
                    <a:pt x="117150" y="56826"/>
                  </a:lnTo>
                  <a:lnTo>
                    <a:pt x="99625" y="104976"/>
                  </a:lnTo>
                  <a:lnTo>
                    <a:pt x="72903" y="142946"/>
                  </a:lnTo>
                  <a:lnTo>
                    <a:pt x="3901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435345" y="4749533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176796"/>
                  </a:moveTo>
                  <a:lnTo>
                    <a:pt x="84427" y="167853"/>
                  </a:lnTo>
                  <a:lnTo>
                    <a:pt x="50540" y="142951"/>
                  </a:lnTo>
                  <a:lnTo>
                    <a:pt x="23818" y="104979"/>
                  </a:lnTo>
                  <a:lnTo>
                    <a:pt x="6293" y="56827"/>
                  </a:lnTo>
                  <a:lnTo>
                    <a:pt x="0" y="1384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555741" y="4572749"/>
              <a:ext cx="59690" cy="178435"/>
            </a:xfrm>
            <a:custGeom>
              <a:avLst/>
              <a:gdLst/>
              <a:ahLst/>
              <a:cxnLst/>
              <a:rect l="l" t="t" r="r" b="b"/>
              <a:pathLst>
                <a:path w="59689" h="178435">
                  <a:moveTo>
                    <a:pt x="0" y="178320"/>
                  </a:moveTo>
                  <a:lnTo>
                    <a:pt x="4646" y="109910"/>
                  </a:lnTo>
                  <a:lnTo>
                    <a:pt x="17351" y="53689"/>
                  </a:lnTo>
                  <a:lnTo>
                    <a:pt x="36261" y="15203"/>
                  </a:lnTo>
                  <a:lnTo>
                    <a:pt x="5952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618223" y="4572751"/>
              <a:ext cx="62865" cy="178435"/>
            </a:xfrm>
            <a:custGeom>
              <a:avLst/>
              <a:gdLst/>
              <a:ahLst/>
              <a:cxnLst/>
              <a:rect l="l" t="t" r="r" b="b"/>
              <a:pathLst>
                <a:path w="62864" h="178435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198" y="14023"/>
                  </a:lnTo>
                  <a:lnTo>
                    <a:pt x="44603" y="52233"/>
                  </a:lnTo>
                  <a:lnTo>
                    <a:pt x="57686" y="108910"/>
                  </a:lnTo>
                  <a:lnTo>
                    <a:pt x="62484" y="1783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552687" y="4752586"/>
              <a:ext cx="121920" cy="177165"/>
            </a:xfrm>
            <a:custGeom>
              <a:avLst/>
              <a:gdLst/>
              <a:ahLst/>
              <a:cxnLst/>
              <a:rect l="l" t="t" r="r" b="b"/>
              <a:pathLst>
                <a:path w="121920" h="177164">
                  <a:moveTo>
                    <a:pt x="121920" y="0"/>
                  </a:moveTo>
                  <a:lnTo>
                    <a:pt x="121920" y="457"/>
                  </a:lnTo>
                  <a:lnTo>
                    <a:pt x="121920" y="914"/>
                  </a:lnTo>
                  <a:lnTo>
                    <a:pt x="121920" y="1384"/>
                  </a:lnTo>
                  <a:lnTo>
                    <a:pt x="115704" y="56826"/>
                  </a:lnTo>
                  <a:lnTo>
                    <a:pt x="98396" y="104976"/>
                  </a:lnTo>
                  <a:lnTo>
                    <a:pt x="72004" y="142946"/>
                  </a:lnTo>
                  <a:lnTo>
                    <a:pt x="3853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557265" y="4749533"/>
              <a:ext cx="121920" cy="177165"/>
            </a:xfrm>
            <a:custGeom>
              <a:avLst/>
              <a:gdLst/>
              <a:ahLst/>
              <a:cxnLst/>
              <a:rect l="l" t="t" r="r" b="b"/>
              <a:pathLst>
                <a:path w="121920" h="177164">
                  <a:moveTo>
                    <a:pt x="121920" y="176796"/>
                  </a:moveTo>
                  <a:lnTo>
                    <a:pt x="83383" y="167853"/>
                  </a:lnTo>
                  <a:lnTo>
                    <a:pt x="49915" y="142951"/>
                  </a:lnTo>
                  <a:lnTo>
                    <a:pt x="23523" y="104979"/>
                  </a:lnTo>
                  <a:lnTo>
                    <a:pt x="6215" y="56827"/>
                  </a:lnTo>
                  <a:lnTo>
                    <a:pt x="0" y="1384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148825" y="4754118"/>
              <a:ext cx="184785" cy="58419"/>
            </a:xfrm>
            <a:custGeom>
              <a:avLst/>
              <a:gdLst/>
              <a:ahLst/>
              <a:cxnLst/>
              <a:rect l="l" t="t" r="r" b="b"/>
              <a:pathLst>
                <a:path w="184785" h="58420">
                  <a:moveTo>
                    <a:pt x="0" y="0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22" y="0"/>
                  </a:lnTo>
                  <a:lnTo>
                    <a:pt x="71620" y="4528"/>
                  </a:lnTo>
                  <a:lnTo>
                    <a:pt x="129312" y="16913"/>
                  </a:lnTo>
                  <a:lnTo>
                    <a:pt x="168805" y="35350"/>
                  </a:lnTo>
                  <a:lnTo>
                    <a:pt x="184404" y="5803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930645" y="4571225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0" y="176796"/>
                  </a:moveTo>
                  <a:lnTo>
                    <a:pt x="4764" y="108960"/>
                  </a:lnTo>
                  <a:lnTo>
                    <a:pt x="17791" y="53212"/>
                  </a:lnTo>
                  <a:lnTo>
                    <a:pt x="37177" y="15058"/>
                  </a:lnTo>
                  <a:lnTo>
                    <a:pt x="610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993127" y="4571238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0"/>
                  </a:moveTo>
                  <a:lnTo>
                    <a:pt x="24320" y="13892"/>
                  </a:lnTo>
                  <a:lnTo>
                    <a:pt x="44181" y="51777"/>
                  </a:lnTo>
                  <a:lnTo>
                    <a:pt x="57573" y="107970"/>
                  </a:lnTo>
                  <a:lnTo>
                    <a:pt x="62484" y="1767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929115" y="4748013"/>
              <a:ext cx="121920" cy="178435"/>
            </a:xfrm>
            <a:custGeom>
              <a:avLst/>
              <a:gdLst/>
              <a:ahLst/>
              <a:cxnLst/>
              <a:rect l="l" t="t" r="r" b="b"/>
              <a:pathLst>
                <a:path w="121920" h="178435">
                  <a:moveTo>
                    <a:pt x="121920" y="0"/>
                  </a:moveTo>
                  <a:lnTo>
                    <a:pt x="121920" y="469"/>
                  </a:lnTo>
                  <a:lnTo>
                    <a:pt x="121920" y="927"/>
                  </a:lnTo>
                  <a:lnTo>
                    <a:pt x="121920" y="1397"/>
                  </a:lnTo>
                  <a:lnTo>
                    <a:pt x="115704" y="57313"/>
                  </a:lnTo>
                  <a:lnTo>
                    <a:pt x="98396" y="105877"/>
                  </a:lnTo>
                  <a:lnTo>
                    <a:pt x="72004" y="144175"/>
                  </a:lnTo>
                  <a:lnTo>
                    <a:pt x="38536" y="169295"/>
                  </a:lnTo>
                  <a:lnTo>
                    <a:pt x="0" y="1783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054087" y="4572753"/>
              <a:ext cx="56515" cy="113664"/>
            </a:xfrm>
            <a:custGeom>
              <a:avLst/>
              <a:gdLst/>
              <a:ahLst/>
              <a:cxnLst/>
              <a:rect l="l" t="t" r="r" b="b"/>
              <a:pathLst>
                <a:path w="56514" h="113664">
                  <a:moveTo>
                    <a:pt x="0" y="113664"/>
                  </a:moveTo>
                  <a:lnTo>
                    <a:pt x="9076" y="67847"/>
                  </a:lnTo>
                  <a:lnTo>
                    <a:pt x="22164" y="32315"/>
                  </a:lnTo>
                  <a:lnTo>
                    <a:pt x="38286" y="9041"/>
                  </a:lnTo>
                  <a:lnTo>
                    <a:pt x="564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116571" y="4571227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198" y="13904"/>
                  </a:lnTo>
                  <a:lnTo>
                    <a:pt x="44603" y="51790"/>
                  </a:lnTo>
                  <a:lnTo>
                    <a:pt x="57686" y="107983"/>
                  </a:lnTo>
                  <a:lnTo>
                    <a:pt x="62484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932169" y="4744961"/>
              <a:ext cx="123825" cy="178435"/>
            </a:xfrm>
            <a:custGeom>
              <a:avLst/>
              <a:gdLst/>
              <a:ahLst/>
              <a:cxnLst/>
              <a:rect l="l" t="t" r="r" b="b"/>
              <a:pathLst>
                <a:path w="123825" h="178435">
                  <a:moveTo>
                    <a:pt x="123444" y="178320"/>
                  </a:moveTo>
                  <a:lnTo>
                    <a:pt x="84427" y="169301"/>
                  </a:lnTo>
                  <a:lnTo>
                    <a:pt x="50540" y="144185"/>
                  </a:lnTo>
                  <a:lnTo>
                    <a:pt x="23818" y="105886"/>
                  </a:lnTo>
                  <a:lnTo>
                    <a:pt x="6293" y="57319"/>
                  </a:lnTo>
                  <a:lnTo>
                    <a:pt x="0" y="1396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052566" y="4744974"/>
              <a:ext cx="123825" cy="178435"/>
            </a:xfrm>
            <a:custGeom>
              <a:avLst/>
              <a:gdLst/>
              <a:ahLst/>
              <a:cxnLst/>
              <a:rect l="l" t="t" r="r" b="b"/>
              <a:pathLst>
                <a:path w="123825" h="178435">
                  <a:moveTo>
                    <a:pt x="123444" y="0"/>
                  </a:moveTo>
                  <a:lnTo>
                    <a:pt x="117150" y="56357"/>
                  </a:lnTo>
                  <a:lnTo>
                    <a:pt x="99625" y="105302"/>
                  </a:lnTo>
                  <a:lnTo>
                    <a:pt x="72903" y="143899"/>
                  </a:lnTo>
                  <a:lnTo>
                    <a:pt x="39016" y="169212"/>
                  </a:lnTo>
                  <a:lnTo>
                    <a:pt x="0" y="1783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055606" y="4694682"/>
              <a:ext cx="184785" cy="70485"/>
            </a:xfrm>
            <a:custGeom>
              <a:avLst/>
              <a:gdLst/>
              <a:ahLst/>
              <a:cxnLst/>
              <a:rect l="l" t="t" r="r" b="b"/>
              <a:pathLst>
                <a:path w="184785" h="70485">
                  <a:moveTo>
                    <a:pt x="184454" y="70104"/>
                  </a:moveTo>
                  <a:lnTo>
                    <a:pt x="112558" y="65324"/>
                  </a:lnTo>
                  <a:lnTo>
                    <a:pt x="53943" y="52622"/>
                  </a:lnTo>
                  <a:lnTo>
                    <a:pt x="14472" y="33881"/>
                  </a:lnTo>
                  <a:lnTo>
                    <a:pt x="0" y="7289"/>
                  </a:lnTo>
                  <a:lnTo>
                    <a:pt x="1079" y="3619"/>
                  </a:lnTo>
                  <a:lnTo>
                    <a:pt x="323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243066" y="4757166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14325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82233" y="4572749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0" y="176796"/>
                  </a:moveTo>
                  <a:lnTo>
                    <a:pt x="4762" y="108968"/>
                  </a:lnTo>
                  <a:lnTo>
                    <a:pt x="17784" y="53227"/>
                  </a:lnTo>
                  <a:lnTo>
                    <a:pt x="37167" y="15071"/>
                  </a:lnTo>
                  <a:lnTo>
                    <a:pt x="6101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744715" y="4572751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198" y="13904"/>
                  </a:lnTo>
                  <a:lnTo>
                    <a:pt x="44603" y="51790"/>
                  </a:lnTo>
                  <a:lnTo>
                    <a:pt x="57686" y="107983"/>
                  </a:lnTo>
                  <a:lnTo>
                    <a:pt x="62484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77655" y="4751062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0"/>
                  </a:moveTo>
                  <a:lnTo>
                    <a:pt x="123444" y="457"/>
                  </a:lnTo>
                  <a:lnTo>
                    <a:pt x="123444" y="914"/>
                  </a:lnTo>
                  <a:lnTo>
                    <a:pt x="123444" y="1384"/>
                  </a:lnTo>
                  <a:lnTo>
                    <a:pt x="117150" y="56826"/>
                  </a:lnTo>
                  <a:lnTo>
                    <a:pt x="99625" y="104976"/>
                  </a:lnTo>
                  <a:lnTo>
                    <a:pt x="72903" y="142946"/>
                  </a:lnTo>
                  <a:lnTo>
                    <a:pt x="3901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82233" y="4748009"/>
              <a:ext cx="123825" cy="178435"/>
            </a:xfrm>
            <a:custGeom>
              <a:avLst/>
              <a:gdLst/>
              <a:ahLst/>
              <a:cxnLst/>
              <a:rect l="l" t="t" r="r" b="b"/>
              <a:pathLst>
                <a:path w="123825" h="178435">
                  <a:moveTo>
                    <a:pt x="123444" y="178320"/>
                  </a:moveTo>
                  <a:lnTo>
                    <a:pt x="84427" y="169301"/>
                  </a:lnTo>
                  <a:lnTo>
                    <a:pt x="50540" y="144185"/>
                  </a:lnTo>
                  <a:lnTo>
                    <a:pt x="23818" y="105886"/>
                  </a:lnTo>
                  <a:lnTo>
                    <a:pt x="6293" y="57319"/>
                  </a:lnTo>
                  <a:lnTo>
                    <a:pt x="0" y="1396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808725" y="4571225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0" y="176796"/>
                  </a:moveTo>
                  <a:lnTo>
                    <a:pt x="4762" y="108968"/>
                  </a:lnTo>
                  <a:lnTo>
                    <a:pt x="17784" y="53227"/>
                  </a:lnTo>
                  <a:lnTo>
                    <a:pt x="37167" y="15071"/>
                  </a:lnTo>
                  <a:lnTo>
                    <a:pt x="6101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871207" y="4571227"/>
              <a:ext cx="60960" cy="175895"/>
            </a:xfrm>
            <a:custGeom>
              <a:avLst/>
              <a:gdLst/>
              <a:ahLst/>
              <a:cxnLst/>
              <a:rect l="l" t="t" r="r" b="b"/>
              <a:pathLst>
                <a:path w="60960" h="175895">
                  <a:moveTo>
                    <a:pt x="0" y="50"/>
                  </a:moveTo>
                  <a:lnTo>
                    <a:pt x="469" y="12"/>
                  </a:lnTo>
                  <a:lnTo>
                    <a:pt x="927" y="0"/>
                  </a:lnTo>
                  <a:lnTo>
                    <a:pt x="1397" y="12"/>
                  </a:lnTo>
                  <a:lnTo>
                    <a:pt x="24469" y="13763"/>
                  </a:lnTo>
                  <a:lnTo>
                    <a:pt x="43351" y="51295"/>
                  </a:lnTo>
                  <a:lnTo>
                    <a:pt x="56146" y="107029"/>
                  </a:lnTo>
                  <a:lnTo>
                    <a:pt x="60960" y="17538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05671" y="4749537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0"/>
                  </a:moveTo>
                  <a:lnTo>
                    <a:pt x="123444" y="457"/>
                  </a:lnTo>
                  <a:lnTo>
                    <a:pt x="123444" y="914"/>
                  </a:lnTo>
                  <a:lnTo>
                    <a:pt x="123444" y="1384"/>
                  </a:lnTo>
                  <a:lnTo>
                    <a:pt x="117150" y="56826"/>
                  </a:lnTo>
                  <a:lnTo>
                    <a:pt x="99625" y="104976"/>
                  </a:lnTo>
                  <a:lnTo>
                    <a:pt x="72903" y="142946"/>
                  </a:lnTo>
                  <a:lnTo>
                    <a:pt x="3901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810250" y="4746485"/>
              <a:ext cx="121920" cy="178435"/>
            </a:xfrm>
            <a:custGeom>
              <a:avLst/>
              <a:gdLst/>
              <a:ahLst/>
              <a:cxnLst/>
              <a:rect l="l" t="t" r="r" b="b"/>
              <a:pathLst>
                <a:path w="121920" h="178435">
                  <a:moveTo>
                    <a:pt x="121920" y="178320"/>
                  </a:moveTo>
                  <a:lnTo>
                    <a:pt x="83383" y="169301"/>
                  </a:lnTo>
                  <a:lnTo>
                    <a:pt x="49915" y="144185"/>
                  </a:lnTo>
                  <a:lnTo>
                    <a:pt x="23523" y="105886"/>
                  </a:lnTo>
                  <a:lnTo>
                    <a:pt x="6215" y="57319"/>
                  </a:lnTo>
                  <a:lnTo>
                    <a:pt x="0" y="1396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025389" y="4764786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0" y="0"/>
                  </a:moveTo>
                  <a:lnTo>
                    <a:pt x="1127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390894" y="4755642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0" y="0"/>
                  </a:moveTo>
                  <a:lnTo>
                    <a:pt x="1127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949951" y="4718304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52577" y="0"/>
                  </a:moveTo>
                  <a:lnTo>
                    <a:pt x="32114" y="3593"/>
                  </a:lnTo>
                  <a:lnTo>
                    <a:pt x="15401" y="13392"/>
                  </a:lnTo>
                  <a:lnTo>
                    <a:pt x="4132" y="27924"/>
                  </a:lnTo>
                  <a:lnTo>
                    <a:pt x="0" y="45720"/>
                  </a:lnTo>
                  <a:lnTo>
                    <a:pt x="4132" y="63515"/>
                  </a:lnTo>
                  <a:lnTo>
                    <a:pt x="15401" y="78047"/>
                  </a:lnTo>
                  <a:lnTo>
                    <a:pt x="32114" y="87846"/>
                  </a:lnTo>
                  <a:lnTo>
                    <a:pt x="52577" y="91440"/>
                  </a:lnTo>
                  <a:lnTo>
                    <a:pt x="73041" y="87846"/>
                  </a:lnTo>
                  <a:lnTo>
                    <a:pt x="89754" y="78047"/>
                  </a:lnTo>
                  <a:lnTo>
                    <a:pt x="101023" y="63515"/>
                  </a:lnTo>
                  <a:lnTo>
                    <a:pt x="105155" y="45720"/>
                  </a:lnTo>
                  <a:lnTo>
                    <a:pt x="101023" y="27924"/>
                  </a:lnTo>
                  <a:lnTo>
                    <a:pt x="89754" y="13392"/>
                  </a:lnTo>
                  <a:lnTo>
                    <a:pt x="73041" y="3593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949951" y="4718304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0" y="45720"/>
                  </a:moveTo>
                  <a:lnTo>
                    <a:pt x="4132" y="27924"/>
                  </a:lnTo>
                  <a:lnTo>
                    <a:pt x="15401" y="13392"/>
                  </a:lnTo>
                  <a:lnTo>
                    <a:pt x="32114" y="3593"/>
                  </a:lnTo>
                  <a:lnTo>
                    <a:pt x="52577" y="0"/>
                  </a:lnTo>
                  <a:lnTo>
                    <a:pt x="73041" y="3593"/>
                  </a:lnTo>
                  <a:lnTo>
                    <a:pt x="89754" y="13392"/>
                  </a:lnTo>
                  <a:lnTo>
                    <a:pt x="101023" y="27924"/>
                  </a:lnTo>
                  <a:lnTo>
                    <a:pt x="105155" y="45720"/>
                  </a:lnTo>
                  <a:lnTo>
                    <a:pt x="101023" y="63515"/>
                  </a:lnTo>
                  <a:lnTo>
                    <a:pt x="89754" y="78047"/>
                  </a:lnTo>
                  <a:lnTo>
                    <a:pt x="73041" y="87846"/>
                  </a:lnTo>
                  <a:lnTo>
                    <a:pt x="52577" y="91440"/>
                  </a:lnTo>
                  <a:lnTo>
                    <a:pt x="32114" y="87846"/>
                  </a:lnTo>
                  <a:lnTo>
                    <a:pt x="15401" y="78047"/>
                  </a:lnTo>
                  <a:lnTo>
                    <a:pt x="4132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472427" y="471220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53340" y="0"/>
                  </a:moveTo>
                  <a:lnTo>
                    <a:pt x="32575" y="3593"/>
                  </a:lnTo>
                  <a:lnTo>
                    <a:pt x="15621" y="13392"/>
                  </a:lnTo>
                  <a:lnTo>
                    <a:pt x="4190" y="27924"/>
                  </a:lnTo>
                  <a:lnTo>
                    <a:pt x="0" y="45720"/>
                  </a:lnTo>
                  <a:lnTo>
                    <a:pt x="4190" y="63515"/>
                  </a:lnTo>
                  <a:lnTo>
                    <a:pt x="15620" y="78047"/>
                  </a:lnTo>
                  <a:lnTo>
                    <a:pt x="32575" y="87846"/>
                  </a:lnTo>
                  <a:lnTo>
                    <a:pt x="53340" y="91440"/>
                  </a:lnTo>
                  <a:lnTo>
                    <a:pt x="74104" y="87846"/>
                  </a:lnTo>
                  <a:lnTo>
                    <a:pt x="91059" y="78047"/>
                  </a:lnTo>
                  <a:lnTo>
                    <a:pt x="102489" y="63515"/>
                  </a:lnTo>
                  <a:lnTo>
                    <a:pt x="106680" y="45720"/>
                  </a:lnTo>
                  <a:lnTo>
                    <a:pt x="102488" y="27924"/>
                  </a:lnTo>
                  <a:lnTo>
                    <a:pt x="91059" y="13392"/>
                  </a:lnTo>
                  <a:lnTo>
                    <a:pt x="74104" y="3593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72427" y="471220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0" y="45720"/>
                  </a:moveTo>
                  <a:lnTo>
                    <a:pt x="4190" y="27924"/>
                  </a:lnTo>
                  <a:lnTo>
                    <a:pt x="15621" y="13392"/>
                  </a:lnTo>
                  <a:lnTo>
                    <a:pt x="32575" y="3593"/>
                  </a:lnTo>
                  <a:lnTo>
                    <a:pt x="53340" y="0"/>
                  </a:lnTo>
                  <a:lnTo>
                    <a:pt x="74104" y="3593"/>
                  </a:lnTo>
                  <a:lnTo>
                    <a:pt x="91059" y="13392"/>
                  </a:lnTo>
                  <a:lnTo>
                    <a:pt x="102488" y="27924"/>
                  </a:lnTo>
                  <a:lnTo>
                    <a:pt x="106680" y="45720"/>
                  </a:lnTo>
                  <a:lnTo>
                    <a:pt x="102489" y="63515"/>
                  </a:lnTo>
                  <a:lnTo>
                    <a:pt x="91059" y="78047"/>
                  </a:lnTo>
                  <a:lnTo>
                    <a:pt x="74104" y="87846"/>
                  </a:lnTo>
                  <a:lnTo>
                    <a:pt x="53340" y="91440"/>
                  </a:lnTo>
                  <a:lnTo>
                    <a:pt x="32575" y="87846"/>
                  </a:lnTo>
                  <a:lnTo>
                    <a:pt x="15620" y="78047"/>
                  </a:lnTo>
                  <a:lnTo>
                    <a:pt x="4190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699759" y="3642360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52577" y="0"/>
                  </a:moveTo>
                  <a:lnTo>
                    <a:pt x="32114" y="3593"/>
                  </a:lnTo>
                  <a:lnTo>
                    <a:pt x="15401" y="13392"/>
                  </a:lnTo>
                  <a:lnTo>
                    <a:pt x="4132" y="27924"/>
                  </a:lnTo>
                  <a:lnTo>
                    <a:pt x="0" y="45719"/>
                  </a:lnTo>
                  <a:lnTo>
                    <a:pt x="4132" y="63515"/>
                  </a:lnTo>
                  <a:lnTo>
                    <a:pt x="15401" y="78047"/>
                  </a:lnTo>
                  <a:lnTo>
                    <a:pt x="32114" y="87846"/>
                  </a:lnTo>
                  <a:lnTo>
                    <a:pt x="52577" y="91439"/>
                  </a:lnTo>
                  <a:lnTo>
                    <a:pt x="73041" y="87846"/>
                  </a:lnTo>
                  <a:lnTo>
                    <a:pt x="89754" y="78047"/>
                  </a:lnTo>
                  <a:lnTo>
                    <a:pt x="101023" y="63515"/>
                  </a:lnTo>
                  <a:lnTo>
                    <a:pt x="105155" y="45719"/>
                  </a:lnTo>
                  <a:lnTo>
                    <a:pt x="101023" y="27924"/>
                  </a:lnTo>
                  <a:lnTo>
                    <a:pt x="89754" y="13392"/>
                  </a:lnTo>
                  <a:lnTo>
                    <a:pt x="73041" y="3593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699759" y="3642360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0" y="45719"/>
                  </a:moveTo>
                  <a:lnTo>
                    <a:pt x="4132" y="27924"/>
                  </a:lnTo>
                  <a:lnTo>
                    <a:pt x="15401" y="13392"/>
                  </a:lnTo>
                  <a:lnTo>
                    <a:pt x="32114" y="3593"/>
                  </a:lnTo>
                  <a:lnTo>
                    <a:pt x="52577" y="0"/>
                  </a:lnTo>
                  <a:lnTo>
                    <a:pt x="73041" y="3593"/>
                  </a:lnTo>
                  <a:lnTo>
                    <a:pt x="89754" y="13392"/>
                  </a:lnTo>
                  <a:lnTo>
                    <a:pt x="101023" y="27924"/>
                  </a:lnTo>
                  <a:lnTo>
                    <a:pt x="105155" y="45719"/>
                  </a:lnTo>
                  <a:lnTo>
                    <a:pt x="101023" y="63515"/>
                  </a:lnTo>
                  <a:lnTo>
                    <a:pt x="89754" y="78047"/>
                  </a:lnTo>
                  <a:lnTo>
                    <a:pt x="73041" y="87846"/>
                  </a:lnTo>
                  <a:lnTo>
                    <a:pt x="52577" y="91439"/>
                  </a:lnTo>
                  <a:lnTo>
                    <a:pt x="32114" y="87846"/>
                  </a:lnTo>
                  <a:lnTo>
                    <a:pt x="15401" y="78047"/>
                  </a:lnTo>
                  <a:lnTo>
                    <a:pt x="4132" y="63515"/>
                  </a:lnTo>
                  <a:lnTo>
                    <a:pt x="0" y="457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997195" y="481888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0"/>
                  </a:moveTo>
                  <a:lnTo>
                    <a:pt x="0" y="3566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6963405" y="3663041"/>
            <a:ext cx="1825625" cy="1531620"/>
            <a:chOff x="6963405" y="3663041"/>
            <a:chExt cx="1825625" cy="1531620"/>
          </a:xfrm>
        </p:grpSpPr>
        <p:sp>
          <p:nvSpPr>
            <p:cNvPr id="233" name="object 233"/>
            <p:cNvSpPr/>
            <p:nvPr/>
          </p:nvSpPr>
          <p:spPr>
            <a:xfrm>
              <a:off x="7063739" y="3672839"/>
              <a:ext cx="1719580" cy="3175"/>
            </a:xfrm>
            <a:custGeom>
              <a:avLst/>
              <a:gdLst/>
              <a:ahLst/>
              <a:cxnLst/>
              <a:rect l="l" t="t" r="r" b="b"/>
              <a:pathLst>
                <a:path w="1719579" h="3175">
                  <a:moveTo>
                    <a:pt x="1719072" y="0"/>
                  </a:moveTo>
                  <a:lnTo>
                    <a:pt x="0" y="30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270089" y="3995921"/>
              <a:ext cx="186690" cy="59690"/>
            </a:xfrm>
            <a:custGeom>
              <a:avLst/>
              <a:gdLst/>
              <a:ahLst/>
              <a:cxnLst/>
              <a:rect l="l" t="t" r="r" b="b"/>
              <a:pathLst>
                <a:path w="186690" h="59689">
                  <a:moveTo>
                    <a:pt x="0" y="59466"/>
                  </a:moveTo>
                  <a:lnTo>
                    <a:pt x="63227" y="25509"/>
                  </a:lnTo>
                  <a:lnTo>
                    <a:pt x="119375" y="5178"/>
                  </a:lnTo>
                  <a:lnTo>
                    <a:pt x="162504" y="0"/>
                  </a:lnTo>
                  <a:lnTo>
                    <a:pt x="186677" y="114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330103" y="4006567"/>
              <a:ext cx="126364" cy="147955"/>
            </a:xfrm>
            <a:custGeom>
              <a:avLst/>
              <a:gdLst/>
              <a:ahLst/>
              <a:cxnLst/>
              <a:rect l="l" t="t" r="r" b="b"/>
              <a:pathLst>
                <a:path w="126365" h="147954">
                  <a:moveTo>
                    <a:pt x="126174" y="0"/>
                  </a:moveTo>
                  <a:lnTo>
                    <a:pt x="125846" y="26938"/>
                  </a:lnTo>
                  <a:lnTo>
                    <a:pt x="102001" y="63669"/>
                  </a:lnTo>
                  <a:lnTo>
                    <a:pt x="58699" y="105447"/>
                  </a:lnTo>
                  <a:lnTo>
                    <a:pt x="0" y="14752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113465" y="4152028"/>
              <a:ext cx="219075" cy="40005"/>
            </a:xfrm>
            <a:custGeom>
              <a:avLst/>
              <a:gdLst/>
              <a:ahLst/>
              <a:cxnLst/>
              <a:rect l="l" t="t" r="r" b="b"/>
              <a:pathLst>
                <a:path w="219075" h="40004">
                  <a:moveTo>
                    <a:pt x="218770" y="635"/>
                  </a:moveTo>
                  <a:lnTo>
                    <a:pt x="218363" y="889"/>
                  </a:lnTo>
                  <a:lnTo>
                    <a:pt x="217970" y="1143"/>
                  </a:lnTo>
                  <a:lnTo>
                    <a:pt x="217551" y="1397"/>
                  </a:lnTo>
                  <a:lnTo>
                    <a:pt x="165535" y="26923"/>
                  </a:lnTo>
                  <a:lnTo>
                    <a:pt x="114250" y="39524"/>
                  </a:lnTo>
                  <a:lnTo>
                    <a:pt x="67218" y="39222"/>
                  </a:lnTo>
                  <a:lnTo>
                    <a:pt x="27960" y="26039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393006" y="4095427"/>
              <a:ext cx="128270" cy="27305"/>
            </a:xfrm>
            <a:custGeom>
              <a:avLst/>
              <a:gdLst/>
              <a:ahLst/>
              <a:cxnLst/>
              <a:rect l="l" t="t" r="r" b="b"/>
              <a:pathLst>
                <a:path w="128270" h="27304">
                  <a:moveTo>
                    <a:pt x="0" y="26833"/>
                  </a:moveTo>
                  <a:lnTo>
                    <a:pt x="45390" y="8857"/>
                  </a:lnTo>
                  <a:lnTo>
                    <a:pt x="83321" y="0"/>
                  </a:lnTo>
                  <a:lnTo>
                    <a:pt x="111531" y="546"/>
                  </a:lnTo>
                  <a:lnTo>
                    <a:pt x="127762" y="1078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96036" y="4106275"/>
              <a:ext cx="127000" cy="151130"/>
            </a:xfrm>
            <a:custGeom>
              <a:avLst/>
              <a:gdLst/>
              <a:ahLst/>
              <a:cxnLst/>
              <a:rect l="l" t="t" r="r" b="b"/>
              <a:pathLst>
                <a:path w="127000" h="151129">
                  <a:moveTo>
                    <a:pt x="125895" y="0"/>
                  </a:moveTo>
                  <a:lnTo>
                    <a:pt x="126174" y="381"/>
                  </a:lnTo>
                  <a:lnTo>
                    <a:pt x="126441" y="762"/>
                  </a:lnTo>
                  <a:lnTo>
                    <a:pt x="126695" y="1155"/>
                  </a:lnTo>
                  <a:lnTo>
                    <a:pt x="126646" y="28548"/>
                  </a:lnTo>
                  <a:lnTo>
                    <a:pt x="103033" y="65646"/>
                  </a:lnTo>
                  <a:lnTo>
                    <a:pt x="59892" y="107669"/>
                  </a:lnTo>
                  <a:lnTo>
                    <a:pt x="1257" y="149834"/>
                  </a:lnTo>
                  <a:lnTo>
                    <a:pt x="419" y="150355"/>
                  </a:lnTo>
                  <a:lnTo>
                    <a:pt x="0" y="15060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163230" y="4054750"/>
              <a:ext cx="106045" cy="195580"/>
            </a:xfrm>
            <a:custGeom>
              <a:avLst/>
              <a:gdLst/>
              <a:ahLst/>
              <a:cxnLst/>
              <a:rect l="l" t="t" r="r" b="b"/>
              <a:pathLst>
                <a:path w="106045" h="195579">
                  <a:moveTo>
                    <a:pt x="10848" y="194983"/>
                  </a:moveTo>
                  <a:lnTo>
                    <a:pt x="0" y="158973"/>
                  </a:lnTo>
                  <a:lnTo>
                    <a:pt x="5578" y="118346"/>
                  </a:lnTo>
                  <a:lnTo>
                    <a:pt x="26062" y="76225"/>
                  </a:lnTo>
                  <a:lnTo>
                    <a:pt x="59931" y="35735"/>
                  </a:lnTo>
                  <a:lnTo>
                    <a:pt x="10566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76373" y="4249297"/>
              <a:ext cx="219710" cy="40640"/>
            </a:xfrm>
            <a:custGeom>
              <a:avLst/>
              <a:gdLst/>
              <a:ahLst/>
              <a:cxnLst/>
              <a:rect l="l" t="t" r="r" b="b"/>
              <a:pathLst>
                <a:path w="219709" h="40639">
                  <a:moveTo>
                    <a:pt x="219519" y="1828"/>
                  </a:moveTo>
                  <a:lnTo>
                    <a:pt x="166693" y="27752"/>
                  </a:lnTo>
                  <a:lnTo>
                    <a:pt x="114714" y="40500"/>
                  </a:lnTo>
                  <a:lnTo>
                    <a:pt x="67196" y="40103"/>
                  </a:lnTo>
                  <a:lnTo>
                    <a:pt x="27753" y="2659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197401" y="3890645"/>
              <a:ext cx="187960" cy="59690"/>
            </a:xfrm>
            <a:custGeom>
              <a:avLst/>
              <a:gdLst/>
              <a:ahLst/>
              <a:cxnLst/>
              <a:rect l="l" t="t" r="r" b="b"/>
              <a:pathLst>
                <a:path w="187959" h="59689">
                  <a:moveTo>
                    <a:pt x="0" y="59443"/>
                  </a:moveTo>
                  <a:lnTo>
                    <a:pt x="63220" y="25495"/>
                  </a:lnTo>
                  <a:lnTo>
                    <a:pt x="119364" y="5172"/>
                  </a:lnTo>
                  <a:lnTo>
                    <a:pt x="162491" y="0"/>
                  </a:lnTo>
                  <a:lnTo>
                    <a:pt x="186664" y="11500"/>
                  </a:lnTo>
                  <a:lnTo>
                    <a:pt x="186918" y="11894"/>
                  </a:lnTo>
                  <a:lnTo>
                    <a:pt x="187147" y="12288"/>
                  </a:lnTo>
                  <a:lnTo>
                    <a:pt x="187363" y="126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59575" y="3902687"/>
              <a:ext cx="126364" cy="149225"/>
            </a:xfrm>
            <a:custGeom>
              <a:avLst/>
              <a:gdLst/>
              <a:ahLst/>
              <a:cxnLst/>
              <a:rect l="l" t="t" r="r" b="b"/>
              <a:pathLst>
                <a:path w="126365" h="149225">
                  <a:moveTo>
                    <a:pt x="125399" y="0"/>
                  </a:moveTo>
                  <a:lnTo>
                    <a:pt x="125666" y="368"/>
                  </a:lnTo>
                  <a:lnTo>
                    <a:pt x="125933" y="749"/>
                  </a:lnTo>
                  <a:lnTo>
                    <a:pt x="126174" y="1143"/>
                  </a:lnTo>
                  <a:lnTo>
                    <a:pt x="125846" y="28081"/>
                  </a:lnTo>
                  <a:lnTo>
                    <a:pt x="102001" y="64814"/>
                  </a:lnTo>
                  <a:lnTo>
                    <a:pt x="58699" y="106595"/>
                  </a:lnTo>
                  <a:lnTo>
                    <a:pt x="0" y="14867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026695" y="3891573"/>
              <a:ext cx="52705" cy="152400"/>
            </a:xfrm>
            <a:custGeom>
              <a:avLst/>
              <a:gdLst/>
              <a:ahLst/>
              <a:cxnLst/>
              <a:rect l="l" t="t" r="r" b="b"/>
              <a:pathLst>
                <a:path w="52704" h="152400">
                  <a:moveTo>
                    <a:pt x="10631" y="152158"/>
                  </a:moveTo>
                  <a:lnTo>
                    <a:pt x="0" y="118600"/>
                  </a:lnTo>
                  <a:lnTo>
                    <a:pt x="3935" y="80308"/>
                  </a:lnTo>
                  <a:lnTo>
                    <a:pt x="21714" y="39901"/>
                  </a:lnTo>
                  <a:lnTo>
                    <a:pt x="5261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038933" y="4044052"/>
              <a:ext cx="219710" cy="41275"/>
            </a:xfrm>
            <a:custGeom>
              <a:avLst/>
              <a:gdLst/>
              <a:ahLst/>
              <a:cxnLst/>
              <a:rect l="l" t="t" r="r" b="b"/>
              <a:pathLst>
                <a:path w="219709" h="41275">
                  <a:moveTo>
                    <a:pt x="219519" y="1828"/>
                  </a:moveTo>
                  <a:lnTo>
                    <a:pt x="219113" y="2082"/>
                  </a:lnTo>
                  <a:lnTo>
                    <a:pt x="218706" y="2336"/>
                  </a:lnTo>
                  <a:lnTo>
                    <a:pt x="218287" y="2590"/>
                  </a:lnTo>
                  <a:lnTo>
                    <a:pt x="165853" y="28274"/>
                  </a:lnTo>
                  <a:lnTo>
                    <a:pt x="114212" y="40813"/>
                  </a:lnTo>
                  <a:lnTo>
                    <a:pt x="66959" y="40251"/>
                  </a:lnTo>
                  <a:lnTo>
                    <a:pt x="27690" y="2663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091125" y="3946683"/>
              <a:ext cx="105410" cy="197485"/>
            </a:xfrm>
            <a:custGeom>
              <a:avLst/>
              <a:gdLst/>
              <a:ahLst/>
              <a:cxnLst/>
              <a:rect l="l" t="t" r="r" b="b"/>
              <a:pathLst>
                <a:path w="105409" h="197485">
                  <a:moveTo>
                    <a:pt x="11724" y="197332"/>
                  </a:moveTo>
                  <a:lnTo>
                    <a:pt x="0" y="160938"/>
                  </a:lnTo>
                  <a:lnTo>
                    <a:pt x="4991" y="119795"/>
                  </a:lnTo>
                  <a:lnTo>
                    <a:pt x="25178" y="77116"/>
                  </a:lnTo>
                  <a:lnTo>
                    <a:pt x="59040" y="36113"/>
                  </a:lnTo>
                  <a:lnTo>
                    <a:pt x="1050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046323" y="3720045"/>
              <a:ext cx="54610" cy="182880"/>
            </a:xfrm>
            <a:custGeom>
              <a:avLst/>
              <a:gdLst/>
              <a:ahLst/>
              <a:cxnLst/>
              <a:rect l="l" t="t" r="r" b="b"/>
              <a:pathLst>
                <a:path w="54609" h="182879">
                  <a:moveTo>
                    <a:pt x="0" y="0"/>
                  </a:moveTo>
                  <a:lnTo>
                    <a:pt x="32206" y="60811"/>
                  </a:lnTo>
                  <a:lnTo>
                    <a:pt x="50788" y="115190"/>
                  </a:lnTo>
                  <a:lnTo>
                    <a:pt x="54419" y="157360"/>
                  </a:lnTo>
                  <a:lnTo>
                    <a:pt x="41770" y="181546"/>
                  </a:lnTo>
                  <a:lnTo>
                    <a:pt x="41363" y="181813"/>
                  </a:lnTo>
                  <a:lnTo>
                    <a:pt x="40957" y="182041"/>
                  </a:lnTo>
                  <a:lnTo>
                    <a:pt x="40538" y="1822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362395" y="4129308"/>
              <a:ext cx="53975" cy="186055"/>
            </a:xfrm>
            <a:custGeom>
              <a:avLst/>
              <a:gdLst/>
              <a:ahLst/>
              <a:cxnLst/>
              <a:rect l="l" t="t" r="r" b="b"/>
              <a:pathLst>
                <a:path w="53975" h="186054">
                  <a:moveTo>
                    <a:pt x="53647" y="185724"/>
                  </a:moveTo>
                  <a:lnTo>
                    <a:pt x="21539" y="124841"/>
                  </a:lnTo>
                  <a:lnTo>
                    <a:pt x="3227" y="70284"/>
                  </a:lnTo>
                  <a:lnTo>
                    <a:pt x="0" y="27858"/>
                  </a:lnTo>
                  <a:lnTo>
                    <a:pt x="13147" y="3365"/>
                  </a:lnTo>
                  <a:lnTo>
                    <a:pt x="15992" y="1574"/>
                  </a:lnTo>
                  <a:lnTo>
                    <a:pt x="19256" y="457"/>
                  </a:lnTo>
                  <a:lnTo>
                    <a:pt x="229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422641" y="4310633"/>
              <a:ext cx="78105" cy="119380"/>
            </a:xfrm>
            <a:custGeom>
              <a:avLst/>
              <a:gdLst/>
              <a:ahLst/>
              <a:cxnLst/>
              <a:rect l="l" t="t" r="r" b="b"/>
              <a:pathLst>
                <a:path w="78104" h="119379">
                  <a:moveTo>
                    <a:pt x="77724" y="11887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309462" y="4821575"/>
              <a:ext cx="194945" cy="40640"/>
            </a:xfrm>
            <a:custGeom>
              <a:avLst/>
              <a:gdLst/>
              <a:ahLst/>
              <a:cxnLst/>
              <a:rect l="l" t="t" r="r" b="b"/>
              <a:pathLst>
                <a:path w="194945" h="40639">
                  <a:moveTo>
                    <a:pt x="194881" y="23545"/>
                  </a:moveTo>
                  <a:lnTo>
                    <a:pt x="127376" y="40130"/>
                  </a:lnTo>
                  <a:lnTo>
                    <a:pt x="68635" y="26836"/>
                  </a:lnTo>
                  <a:lnTo>
                    <a:pt x="1333" y="622"/>
                  </a:lnTo>
                  <a:lnTo>
                    <a:pt x="889" y="406"/>
                  </a:lnTo>
                  <a:lnTo>
                    <a:pt x="444" y="20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363410" y="4714368"/>
              <a:ext cx="142240" cy="130810"/>
            </a:xfrm>
            <a:custGeom>
              <a:avLst/>
              <a:gdLst/>
              <a:ahLst/>
              <a:cxnLst/>
              <a:rect l="l" t="t" r="r" b="b"/>
              <a:pathLst>
                <a:path w="142240" h="130810">
                  <a:moveTo>
                    <a:pt x="0" y="0"/>
                  </a:moveTo>
                  <a:lnTo>
                    <a:pt x="62915" y="34529"/>
                  </a:lnTo>
                  <a:lnTo>
                    <a:pt x="110543" y="70543"/>
                  </a:lnTo>
                  <a:lnTo>
                    <a:pt x="138374" y="103893"/>
                  </a:lnTo>
                  <a:lnTo>
                    <a:pt x="141897" y="1304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45478" y="4690142"/>
              <a:ext cx="216535" cy="54610"/>
            </a:xfrm>
            <a:custGeom>
              <a:avLst/>
              <a:gdLst/>
              <a:ahLst/>
              <a:cxnLst/>
              <a:rect l="l" t="t" r="r" b="b"/>
              <a:pathLst>
                <a:path w="216534" h="54610">
                  <a:moveTo>
                    <a:pt x="0" y="54190"/>
                  </a:moveTo>
                  <a:lnTo>
                    <a:pt x="24138" y="24535"/>
                  </a:lnTo>
                  <a:lnTo>
                    <a:pt x="61362" y="6314"/>
                  </a:lnTo>
                  <a:lnTo>
                    <a:pt x="108151" y="0"/>
                  </a:lnTo>
                  <a:lnTo>
                    <a:pt x="160981" y="6067"/>
                  </a:lnTo>
                  <a:lnTo>
                    <a:pt x="216331" y="249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21162" y="4740611"/>
              <a:ext cx="132080" cy="18415"/>
            </a:xfrm>
            <a:custGeom>
              <a:avLst/>
              <a:gdLst/>
              <a:ahLst/>
              <a:cxnLst/>
              <a:rect l="l" t="t" r="r" b="b"/>
              <a:pathLst>
                <a:path w="132079" h="18414">
                  <a:moveTo>
                    <a:pt x="131559" y="0"/>
                  </a:moveTo>
                  <a:lnTo>
                    <a:pt x="87320" y="18027"/>
                  </a:lnTo>
                  <a:lnTo>
                    <a:pt x="47928" y="13879"/>
                  </a:lnTo>
                  <a:lnTo>
                    <a:pt x="0" y="13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12907" y="4607656"/>
              <a:ext cx="142240" cy="132080"/>
            </a:xfrm>
            <a:custGeom>
              <a:avLst/>
              <a:gdLst/>
              <a:ahLst/>
              <a:cxnLst/>
              <a:rect l="l" t="t" r="r" b="b"/>
              <a:pathLst>
                <a:path w="142240" h="132079">
                  <a:moveTo>
                    <a:pt x="0" y="0"/>
                  </a:moveTo>
                  <a:lnTo>
                    <a:pt x="62908" y="34531"/>
                  </a:lnTo>
                  <a:lnTo>
                    <a:pt x="110531" y="70550"/>
                  </a:lnTo>
                  <a:lnTo>
                    <a:pt x="138356" y="103904"/>
                  </a:lnTo>
                  <a:lnTo>
                    <a:pt x="141871" y="130441"/>
                  </a:lnTo>
                  <a:lnTo>
                    <a:pt x="141681" y="130860"/>
                  </a:lnTo>
                  <a:lnTo>
                    <a:pt x="141478" y="131267"/>
                  </a:lnTo>
                  <a:lnTo>
                    <a:pt x="141249" y="1316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86751" y="4637454"/>
              <a:ext cx="125095" cy="185420"/>
            </a:xfrm>
            <a:custGeom>
              <a:avLst/>
              <a:gdLst/>
              <a:ahLst/>
              <a:cxnLst/>
              <a:rect l="l" t="t" r="r" b="b"/>
              <a:pathLst>
                <a:path w="125095" h="185420">
                  <a:moveTo>
                    <a:pt x="124826" y="185077"/>
                  </a:moveTo>
                  <a:lnTo>
                    <a:pt x="124395" y="184873"/>
                  </a:lnTo>
                  <a:lnTo>
                    <a:pt x="123963" y="184683"/>
                  </a:lnTo>
                  <a:lnTo>
                    <a:pt x="123518" y="184467"/>
                  </a:lnTo>
                  <a:lnTo>
                    <a:pt x="73808" y="154680"/>
                  </a:lnTo>
                  <a:lnTo>
                    <a:pt x="35391" y="118351"/>
                  </a:lnTo>
                  <a:lnTo>
                    <a:pt x="10158" y="78469"/>
                  </a:lnTo>
                  <a:lnTo>
                    <a:pt x="0" y="38022"/>
                  </a:lnTo>
                  <a:lnTo>
                    <a:pt x="680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197561" y="4587518"/>
              <a:ext cx="216535" cy="54610"/>
            </a:xfrm>
            <a:custGeom>
              <a:avLst/>
              <a:gdLst/>
              <a:ahLst/>
              <a:cxnLst/>
              <a:rect l="l" t="t" r="r" b="b"/>
              <a:pathLst>
                <a:path w="216534" h="54610">
                  <a:moveTo>
                    <a:pt x="0" y="54190"/>
                  </a:moveTo>
                  <a:lnTo>
                    <a:pt x="24138" y="24535"/>
                  </a:lnTo>
                  <a:lnTo>
                    <a:pt x="61362" y="6314"/>
                  </a:lnTo>
                  <a:lnTo>
                    <a:pt x="108151" y="0"/>
                  </a:lnTo>
                  <a:lnTo>
                    <a:pt x="160981" y="6067"/>
                  </a:lnTo>
                  <a:lnTo>
                    <a:pt x="216331" y="249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252108" y="4934339"/>
              <a:ext cx="193040" cy="40640"/>
            </a:xfrm>
            <a:custGeom>
              <a:avLst/>
              <a:gdLst/>
              <a:ahLst/>
              <a:cxnLst/>
              <a:rect l="l" t="t" r="r" b="b"/>
              <a:pathLst>
                <a:path w="193040" h="40639">
                  <a:moveTo>
                    <a:pt x="192455" y="25476"/>
                  </a:moveTo>
                  <a:lnTo>
                    <a:pt x="169789" y="39923"/>
                  </a:lnTo>
                  <a:lnTo>
                    <a:pt x="126276" y="40060"/>
                  </a:lnTo>
                  <a:lnTo>
                    <a:pt x="68065" y="26688"/>
                  </a:lnTo>
                  <a:lnTo>
                    <a:pt x="1308" y="609"/>
                  </a:lnTo>
                  <a:lnTo>
                    <a:pt x="876" y="406"/>
                  </a:lnTo>
                  <a:lnTo>
                    <a:pt x="444" y="2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305541" y="4830858"/>
              <a:ext cx="142240" cy="130810"/>
            </a:xfrm>
            <a:custGeom>
              <a:avLst/>
              <a:gdLst/>
              <a:ahLst/>
              <a:cxnLst/>
              <a:rect l="l" t="t" r="r" b="b"/>
              <a:pathLst>
                <a:path w="142240" h="130810">
                  <a:moveTo>
                    <a:pt x="0" y="0"/>
                  </a:moveTo>
                  <a:lnTo>
                    <a:pt x="62915" y="34529"/>
                  </a:lnTo>
                  <a:lnTo>
                    <a:pt x="110543" y="70543"/>
                  </a:lnTo>
                  <a:lnTo>
                    <a:pt x="138374" y="103893"/>
                  </a:lnTo>
                  <a:lnTo>
                    <a:pt x="141897" y="1304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076111" y="4864786"/>
              <a:ext cx="66675" cy="147320"/>
            </a:xfrm>
            <a:custGeom>
              <a:avLst/>
              <a:gdLst/>
              <a:ahLst/>
              <a:cxnLst/>
              <a:rect l="l" t="t" r="r" b="b"/>
              <a:pathLst>
                <a:path w="66675" h="147320">
                  <a:moveTo>
                    <a:pt x="66265" y="146938"/>
                  </a:moveTo>
                  <a:lnTo>
                    <a:pt x="30626" y="110853"/>
                  </a:lnTo>
                  <a:lnTo>
                    <a:pt x="8188" y="72602"/>
                  </a:lnTo>
                  <a:lnTo>
                    <a:pt x="0" y="34785"/>
                  </a:lnTo>
                  <a:lnTo>
                    <a:pt x="710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88411" y="4807769"/>
              <a:ext cx="213995" cy="52705"/>
            </a:xfrm>
            <a:custGeom>
              <a:avLst/>
              <a:gdLst/>
              <a:ahLst/>
              <a:cxnLst/>
              <a:rect l="l" t="t" r="r" b="b"/>
              <a:pathLst>
                <a:path w="213995" h="52704">
                  <a:moveTo>
                    <a:pt x="0" y="52170"/>
                  </a:moveTo>
                  <a:lnTo>
                    <a:pt x="24219" y="23428"/>
                  </a:lnTo>
                  <a:lnTo>
                    <a:pt x="61143" y="5893"/>
                  </a:lnTo>
                  <a:lnTo>
                    <a:pt x="107345" y="0"/>
                  </a:lnTo>
                  <a:lnTo>
                    <a:pt x="159400" y="6186"/>
                  </a:lnTo>
                  <a:lnTo>
                    <a:pt x="213880" y="248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27392" y="4755255"/>
              <a:ext cx="125730" cy="184150"/>
            </a:xfrm>
            <a:custGeom>
              <a:avLst/>
              <a:gdLst/>
              <a:ahLst/>
              <a:cxnLst/>
              <a:rect l="l" t="t" r="r" b="b"/>
              <a:pathLst>
                <a:path w="125729" h="184150">
                  <a:moveTo>
                    <a:pt x="125162" y="183832"/>
                  </a:moveTo>
                  <a:lnTo>
                    <a:pt x="75013" y="153920"/>
                  </a:lnTo>
                  <a:lnTo>
                    <a:pt x="36156" y="117603"/>
                  </a:lnTo>
                  <a:lnTo>
                    <a:pt x="10511" y="77859"/>
                  </a:lnTo>
                  <a:lnTo>
                    <a:pt x="0" y="37666"/>
                  </a:lnTo>
                  <a:lnTo>
                    <a:pt x="654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30685" y="4994254"/>
              <a:ext cx="36830" cy="187325"/>
            </a:xfrm>
            <a:custGeom>
              <a:avLst/>
              <a:gdLst/>
              <a:ahLst/>
              <a:cxnLst/>
              <a:rect l="l" t="t" r="r" b="b"/>
              <a:pathLst>
                <a:path w="36829" h="187325">
                  <a:moveTo>
                    <a:pt x="18643" y="0"/>
                  </a:moveTo>
                  <a:lnTo>
                    <a:pt x="34693" y="22875"/>
                  </a:lnTo>
                  <a:lnTo>
                    <a:pt x="36534" y="65711"/>
                  </a:lnTo>
                  <a:lnTo>
                    <a:pt x="24769" y="122484"/>
                  </a:lnTo>
                  <a:lnTo>
                    <a:pt x="0" y="1871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388963" y="4544480"/>
              <a:ext cx="37465" cy="189230"/>
            </a:xfrm>
            <a:custGeom>
              <a:avLst/>
              <a:gdLst/>
              <a:ahLst/>
              <a:cxnLst/>
              <a:rect l="l" t="t" r="r" b="b"/>
              <a:pathLst>
                <a:path w="37465" h="189229">
                  <a:moveTo>
                    <a:pt x="27384" y="188582"/>
                  </a:moveTo>
                  <a:lnTo>
                    <a:pt x="0" y="121643"/>
                  </a:lnTo>
                  <a:lnTo>
                    <a:pt x="11866" y="65404"/>
                  </a:lnTo>
                  <a:lnTo>
                    <a:pt x="36515" y="1257"/>
                  </a:lnTo>
                  <a:lnTo>
                    <a:pt x="36706" y="838"/>
                  </a:lnTo>
                  <a:lnTo>
                    <a:pt x="36909" y="419"/>
                  </a:lnTo>
                  <a:lnTo>
                    <a:pt x="370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31786" y="4421885"/>
              <a:ext cx="60960" cy="127000"/>
            </a:xfrm>
            <a:custGeom>
              <a:avLst/>
              <a:gdLst/>
              <a:ahLst/>
              <a:cxnLst/>
              <a:rect l="l" t="t" r="r" b="b"/>
              <a:pathLst>
                <a:path w="60959" h="127000">
                  <a:moveTo>
                    <a:pt x="60959" y="0"/>
                  </a:moveTo>
                  <a:lnTo>
                    <a:pt x="0" y="1264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97996" y="4433130"/>
              <a:ext cx="64135" cy="175260"/>
            </a:xfrm>
            <a:custGeom>
              <a:avLst/>
              <a:gdLst/>
              <a:ahLst/>
              <a:cxnLst/>
              <a:rect l="l" t="t" r="r" b="b"/>
              <a:pathLst>
                <a:path w="64134" h="175260">
                  <a:moveTo>
                    <a:pt x="63830" y="0"/>
                  </a:moveTo>
                  <a:lnTo>
                    <a:pt x="57719" y="68550"/>
                  </a:lnTo>
                  <a:lnTo>
                    <a:pt x="43692" y="124282"/>
                  </a:lnTo>
                  <a:lnTo>
                    <a:pt x="23776" y="161630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835254" y="4429944"/>
              <a:ext cx="60960" cy="180340"/>
            </a:xfrm>
            <a:custGeom>
              <a:avLst/>
              <a:gdLst/>
              <a:ahLst/>
              <a:cxnLst/>
              <a:rect l="l" t="t" r="r" b="b"/>
              <a:pathLst>
                <a:path w="60959" h="180339">
                  <a:moveTo>
                    <a:pt x="60553" y="179933"/>
                  </a:moveTo>
                  <a:lnTo>
                    <a:pt x="60071" y="179959"/>
                  </a:lnTo>
                  <a:lnTo>
                    <a:pt x="59575" y="179971"/>
                  </a:lnTo>
                  <a:lnTo>
                    <a:pt x="59080" y="179971"/>
                  </a:lnTo>
                  <a:lnTo>
                    <a:pt x="35122" y="165598"/>
                  </a:lnTo>
                  <a:lnTo>
                    <a:pt x="16024" y="127219"/>
                  </a:lnTo>
                  <a:lnTo>
                    <a:pt x="3684" y="70575"/>
                  </a:lnTo>
                  <a:lnTo>
                    <a:pt x="0" y="1409"/>
                  </a:lnTo>
                  <a:lnTo>
                    <a:pt x="12" y="939"/>
                  </a:lnTo>
                  <a:lnTo>
                    <a:pt x="25" y="469"/>
                  </a:lnTo>
                  <a:lnTo>
                    <a:pt x="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834349" y="4257523"/>
              <a:ext cx="125095" cy="175895"/>
            </a:xfrm>
            <a:custGeom>
              <a:avLst/>
              <a:gdLst/>
              <a:ahLst/>
              <a:cxnLst/>
              <a:rect l="l" t="t" r="r" b="b"/>
              <a:pathLst>
                <a:path w="125095" h="175895">
                  <a:moveTo>
                    <a:pt x="0" y="175374"/>
                  </a:moveTo>
                  <a:lnTo>
                    <a:pt x="12" y="174904"/>
                  </a:lnTo>
                  <a:lnTo>
                    <a:pt x="12" y="174447"/>
                  </a:lnTo>
                  <a:lnTo>
                    <a:pt x="25" y="173989"/>
                  </a:lnTo>
                  <a:lnTo>
                    <a:pt x="7192" y="118436"/>
                  </a:lnTo>
                  <a:lnTo>
                    <a:pt x="25283" y="70394"/>
                  </a:lnTo>
                  <a:lnTo>
                    <a:pt x="52249" y="32729"/>
                  </a:lnTo>
                  <a:lnTo>
                    <a:pt x="86038" y="8309"/>
                  </a:lnTo>
                  <a:lnTo>
                    <a:pt x="1245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75748" y="4496489"/>
              <a:ext cx="58419" cy="111125"/>
            </a:xfrm>
            <a:custGeom>
              <a:avLst/>
              <a:gdLst/>
              <a:ahLst/>
              <a:cxnLst/>
              <a:rect l="l" t="t" r="r" b="b"/>
              <a:pathLst>
                <a:path w="58420" h="111125">
                  <a:moveTo>
                    <a:pt x="58369" y="0"/>
                  </a:moveTo>
                  <a:lnTo>
                    <a:pt x="48375" y="45861"/>
                  </a:lnTo>
                  <a:lnTo>
                    <a:pt x="34628" y="80960"/>
                  </a:lnTo>
                  <a:lnTo>
                    <a:pt x="18158" y="103332"/>
                  </a:lnTo>
                  <a:lnTo>
                    <a:pt x="0" y="1110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712283" y="4427170"/>
              <a:ext cx="60960" cy="180340"/>
            </a:xfrm>
            <a:custGeom>
              <a:avLst/>
              <a:gdLst/>
              <a:ahLst/>
              <a:cxnLst/>
              <a:rect l="l" t="t" r="r" b="b"/>
              <a:pathLst>
                <a:path w="60959" h="180339">
                  <a:moveTo>
                    <a:pt x="60553" y="179933"/>
                  </a:moveTo>
                  <a:lnTo>
                    <a:pt x="60071" y="179959"/>
                  </a:lnTo>
                  <a:lnTo>
                    <a:pt x="59575" y="179971"/>
                  </a:lnTo>
                  <a:lnTo>
                    <a:pt x="59080" y="179971"/>
                  </a:lnTo>
                  <a:lnTo>
                    <a:pt x="35122" y="165598"/>
                  </a:lnTo>
                  <a:lnTo>
                    <a:pt x="16024" y="127219"/>
                  </a:lnTo>
                  <a:lnTo>
                    <a:pt x="3684" y="70575"/>
                  </a:lnTo>
                  <a:lnTo>
                    <a:pt x="0" y="1409"/>
                  </a:lnTo>
                  <a:lnTo>
                    <a:pt x="12" y="939"/>
                  </a:lnTo>
                  <a:lnTo>
                    <a:pt x="25" y="469"/>
                  </a:lnTo>
                  <a:lnTo>
                    <a:pt x="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838893" y="4255406"/>
              <a:ext cx="118745" cy="178435"/>
            </a:xfrm>
            <a:custGeom>
              <a:avLst/>
              <a:gdLst/>
              <a:ahLst/>
              <a:cxnLst/>
              <a:rect l="l" t="t" r="r" b="b"/>
              <a:pathLst>
                <a:path w="118745" h="178435">
                  <a:moveTo>
                    <a:pt x="0" y="0"/>
                  </a:moveTo>
                  <a:lnTo>
                    <a:pt x="38058" y="9623"/>
                  </a:lnTo>
                  <a:lnTo>
                    <a:pt x="70862" y="35157"/>
                  </a:lnTo>
                  <a:lnTo>
                    <a:pt x="96480" y="73700"/>
                  </a:lnTo>
                  <a:lnTo>
                    <a:pt x="112982" y="122350"/>
                  </a:lnTo>
                  <a:lnTo>
                    <a:pt x="118440" y="17820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714270" y="4254748"/>
              <a:ext cx="125095" cy="175895"/>
            </a:xfrm>
            <a:custGeom>
              <a:avLst/>
              <a:gdLst/>
              <a:ahLst/>
              <a:cxnLst/>
              <a:rect l="l" t="t" r="r" b="b"/>
              <a:pathLst>
                <a:path w="125095" h="175895">
                  <a:moveTo>
                    <a:pt x="0" y="175374"/>
                  </a:moveTo>
                  <a:lnTo>
                    <a:pt x="12" y="174904"/>
                  </a:lnTo>
                  <a:lnTo>
                    <a:pt x="12" y="174447"/>
                  </a:lnTo>
                  <a:lnTo>
                    <a:pt x="25" y="173990"/>
                  </a:lnTo>
                  <a:lnTo>
                    <a:pt x="7192" y="118436"/>
                  </a:lnTo>
                  <a:lnTo>
                    <a:pt x="25283" y="70394"/>
                  </a:lnTo>
                  <a:lnTo>
                    <a:pt x="52249" y="32729"/>
                  </a:lnTo>
                  <a:lnTo>
                    <a:pt x="86038" y="8309"/>
                  </a:lnTo>
                  <a:lnTo>
                    <a:pt x="1245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029649" y="4433130"/>
              <a:ext cx="64135" cy="175260"/>
            </a:xfrm>
            <a:custGeom>
              <a:avLst/>
              <a:gdLst/>
              <a:ahLst/>
              <a:cxnLst/>
              <a:rect l="l" t="t" r="r" b="b"/>
              <a:pathLst>
                <a:path w="64134" h="175260">
                  <a:moveTo>
                    <a:pt x="63830" y="0"/>
                  </a:moveTo>
                  <a:lnTo>
                    <a:pt x="57719" y="68550"/>
                  </a:lnTo>
                  <a:lnTo>
                    <a:pt x="43692" y="124282"/>
                  </a:lnTo>
                  <a:lnTo>
                    <a:pt x="23776" y="161630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968371" y="4428576"/>
              <a:ext cx="59690" cy="179070"/>
            </a:xfrm>
            <a:custGeom>
              <a:avLst/>
              <a:gdLst/>
              <a:ahLst/>
              <a:cxnLst/>
              <a:rect l="l" t="t" r="r" b="b"/>
              <a:pathLst>
                <a:path w="59690" h="179070">
                  <a:moveTo>
                    <a:pt x="59105" y="178523"/>
                  </a:moveTo>
                  <a:lnTo>
                    <a:pt x="58623" y="178549"/>
                  </a:lnTo>
                  <a:lnTo>
                    <a:pt x="58153" y="178561"/>
                  </a:lnTo>
                  <a:lnTo>
                    <a:pt x="57670" y="178549"/>
                  </a:lnTo>
                  <a:lnTo>
                    <a:pt x="34264" y="164188"/>
                  </a:lnTo>
                  <a:lnTo>
                    <a:pt x="15614" y="125812"/>
                  </a:lnTo>
                  <a:lnTo>
                    <a:pt x="3574" y="6916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094963" y="4259643"/>
              <a:ext cx="111125" cy="111760"/>
            </a:xfrm>
            <a:custGeom>
              <a:avLst/>
              <a:gdLst/>
              <a:ahLst/>
              <a:cxnLst/>
              <a:rect l="l" t="t" r="r" b="b"/>
              <a:pathLst>
                <a:path w="111125" h="111760">
                  <a:moveTo>
                    <a:pt x="0" y="0"/>
                  </a:moveTo>
                  <a:lnTo>
                    <a:pt x="35678" y="8422"/>
                  </a:lnTo>
                  <a:lnTo>
                    <a:pt x="67333" y="31110"/>
                  </a:lnTo>
                  <a:lnTo>
                    <a:pt x="93052" y="66135"/>
                  </a:lnTo>
                  <a:lnTo>
                    <a:pt x="110921" y="111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968894" y="4258910"/>
              <a:ext cx="125095" cy="175895"/>
            </a:xfrm>
            <a:custGeom>
              <a:avLst/>
              <a:gdLst/>
              <a:ahLst/>
              <a:cxnLst/>
              <a:rect l="l" t="t" r="r" b="b"/>
              <a:pathLst>
                <a:path w="125095" h="175895">
                  <a:moveTo>
                    <a:pt x="0" y="175374"/>
                  </a:moveTo>
                  <a:lnTo>
                    <a:pt x="12" y="174904"/>
                  </a:lnTo>
                  <a:lnTo>
                    <a:pt x="12" y="174447"/>
                  </a:lnTo>
                  <a:lnTo>
                    <a:pt x="25" y="173989"/>
                  </a:lnTo>
                  <a:lnTo>
                    <a:pt x="7192" y="118436"/>
                  </a:lnTo>
                  <a:lnTo>
                    <a:pt x="25283" y="70394"/>
                  </a:lnTo>
                  <a:lnTo>
                    <a:pt x="52249" y="32729"/>
                  </a:lnTo>
                  <a:lnTo>
                    <a:pt x="86038" y="8309"/>
                  </a:lnTo>
                  <a:lnTo>
                    <a:pt x="1245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971991" y="4256793"/>
              <a:ext cx="118745" cy="178435"/>
            </a:xfrm>
            <a:custGeom>
              <a:avLst/>
              <a:gdLst/>
              <a:ahLst/>
              <a:cxnLst/>
              <a:rect l="l" t="t" r="r" b="b"/>
              <a:pathLst>
                <a:path w="118745" h="178435">
                  <a:moveTo>
                    <a:pt x="0" y="0"/>
                  </a:moveTo>
                  <a:lnTo>
                    <a:pt x="38058" y="9623"/>
                  </a:lnTo>
                  <a:lnTo>
                    <a:pt x="70862" y="35157"/>
                  </a:lnTo>
                  <a:lnTo>
                    <a:pt x="96480" y="73700"/>
                  </a:lnTo>
                  <a:lnTo>
                    <a:pt x="112982" y="122350"/>
                  </a:lnTo>
                  <a:lnTo>
                    <a:pt x="118440" y="17820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192293" y="4371336"/>
              <a:ext cx="184150" cy="62865"/>
            </a:xfrm>
            <a:custGeom>
              <a:avLst/>
              <a:gdLst/>
              <a:ahLst/>
              <a:cxnLst/>
              <a:rect l="l" t="t" r="r" b="b"/>
              <a:pathLst>
                <a:path w="184150" h="62864">
                  <a:moveTo>
                    <a:pt x="184137" y="62852"/>
                  </a:moveTo>
                  <a:lnTo>
                    <a:pt x="112146" y="57014"/>
                  </a:lnTo>
                  <a:lnTo>
                    <a:pt x="53511" y="43503"/>
                  </a:lnTo>
                  <a:lnTo>
                    <a:pt x="14155" y="2429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25" y="457"/>
                  </a:lnTo>
                  <a:lnTo>
                    <a:pt x="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651325" y="4411550"/>
              <a:ext cx="184150" cy="73025"/>
            </a:xfrm>
            <a:custGeom>
              <a:avLst/>
              <a:gdLst/>
              <a:ahLst/>
              <a:cxnLst/>
              <a:rect l="l" t="t" r="r" b="b"/>
              <a:pathLst>
                <a:path w="184150" h="73025">
                  <a:moveTo>
                    <a:pt x="0" y="0"/>
                  </a:moveTo>
                  <a:lnTo>
                    <a:pt x="71991" y="5853"/>
                  </a:lnTo>
                  <a:lnTo>
                    <a:pt x="130625" y="19405"/>
                  </a:lnTo>
                  <a:lnTo>
                    <a:pt x="169981" y="38672"/>
                  </a:lnTo>
                  <a:lnTo>
                    <a:pt x="184137" y="61671"/>
                  </a:lnTo>
                  <a:lnTo>
                    <a:pt x="184073" y="65328"/>
                  </a:lnTo>
                  <a:lnTo>
                    <a:pt x="182930" y="68948"/>
                  </a:lnTo>
                  <a:lnTo>
                    <a:pt x="180708" y="725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503413" y="4415789"/>
              <a:ext cx="147955" cy="3175"/>
            </a:xfrm>
            <a:custGeom>
              <a:avLst/>
              <a:gdLst/>
              <a:ahLst/>
              <a:cxnLst/>
              <a:rect l="l" t="t" r="r" b="b"/>
              <a:pathLst>
                <a:path w="147954" h="3175">
                  <a:moveTo>
                    <a:pt x="0" y="0"/>
                  </a:moveTo>
                  <a:lnTo>
                    <a:pt x="147828" y="304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50069" y="4369724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50821" y="0"/>
                  </a:moveTo>
                  <a:lnTo>
                    <a:pt x="31465" y="1795"/>
                  </a:lnTo>
                  <a:lnTo>
                    <a:pt x="15061" y="10196"/>
                  </a:lnTo>
                  <a:lnTo>
                    <a:pt x="3772" y="24588"/>
                  </a:lnTo>
                  <a:lnTo>
                    <a:pt x="0" y="42489"/>
                  </a:lnTo>
                  <a:lnTo>
                    <a:pt x="4107" y="60456"/>
                  </a:lnTo>
                  <a:lnTo>
                    <a:pt x="15176" y="76438"/>
                  </a:lnTo>
                  <a:lnTo>
                    <a:pt x="32284" y="88380"/>
                  </a:lnTo>
                  <a:lnTo>
                    <a:pt x="52431" y="93805"/>
                  </a:lnTo>
                  <a:lnTo>
                    <a:pt x="71787" y="92009"/>
                  </a:lnTo>
                  <a:lnTo>
                    <a:pt x="88191" y="83608"/>
                  </a:lnTo>
                  <a:lnTo>
                    <a:pt x="99480" y="69216"/>
                  </a:lnTo>
                  <a:lnTo>
                    <a:pt x="103247" y="51323"/>
                  </a:lnTo>
                  <a:lnTo>
                    <a:pt x="99140" y="33358"/>
                  </a:lnTo>
                  <a:lnTo>
                    <a:pt x="88075" y="17374"/>
                  </a:lnTo>
                  <a:lnTo>
                    <a:pt x="70968" y="5424"/>
                  </a:lnTo>
                  <a:lnTo>
                    <a:pt x="50821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50069" y="4369724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32284" y="88380"/>
                  </a:moveTo>
                  <a:lnTo>
                    <a:pt x="15176" y="76438"/>
                  </a:lnTo>
                  <a:lnTo>
                    <a:pt x="4107" y="60456"/>
                  </a:lnTo>
                  <a:lnTo>
                    <a:pt x="0" y="42489"/>
                  </a:lnTo>
                  <a:lnTo>
                    <a:pt x="3772" y="24588"/>
                  </a:lnTo>
                  <a:lnTo>
                    <a:pt x="15061" y="10196"/>
                  </a:lnTo>
                  <a:lnTo>
                    <a:pt x="31465" y="1795"/>
                  </a:lnTo>
                  <a:lnTo>
                    <a:pt x="50821" y="0"/>
                  </a:lnTo>
                  <a:lnTo>
                    <a:pt x="70968" y="5424"/>
                  </a:lnTo>
                  <a:lnTo>
                    <a:pt x="88075" y="17374"/>
                  </a:lnTo>
                  <a:lnTo>
                    <a:pt x="99140" y="33358"/>
                  </a:lnTo>
                  <a:lnTo>
                    <a:pt x="103247" y="51323"/>
                  </a:lnTo>
                  <a:lnTo>
                    <a:pt x="99480" y="69216"/>
                  </a:lnTo>
                  <a:lnTo>
                    <a:pt x="88191" y="83608"/>
                  </a:lnTo>
                  <a:lnTo>
                    <a:pt x="71787" y="92009"/>
                  </a:lnTo>
                  <a:lnTo>
                    <a:pt x="52431" y="93805"/>
                  </a:lnTo>
                  <a:lnTo>
                    <a:pt x="32284" y="88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969755" y="3669391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50821" y="0"/>
                  </a:moveTo>
                  <a:lnTo>
                    <a:pt x="31465" y="1795"/>
                  </a:lnTo>
                  <a:lnTo>
                    <a:pt x="15061" y="10196"/>
                  </a:lnTo>
                  <a:lnTo>
                    <a:pt x="3772" y="24588"/>
                  </a:lnTo>
                  <a:lnTo>
                    <a:pt x="0" y="42489"/>
                  </a:lnTo>
                  <a:lnTo>
                    <a:pt x="4107" y="60456"/>
                  </a:lnTo>
                  <a:lnTo>
                    <a:pt x="15176" y="76438"/>
                  </a:lnTo>
                  <a:lnTo>
                    <a:pt x="32284" y="88380"/>
                  </a:lnTo>
                  <a:lnTo>
                    <a:pt x="52431" y="93805"/>
                  </a:lnTo>
                  <a:lnTo>
                    <a:pt x="71787" y="92009"/>
                  </a:lnTo>
                  <a:lnTo>
                    <a:pt x="88191" y="83608"/>
                  </a:lnTo>
                  <a:lnTo>
                    <a:pt x="99480" y="69216"/>
                  </a:lnTo>
                  <a:lnTo>
                    <a:pt x="103247" y="51323"/>
                  </a:lnTo>
                  <a:lnTo>
                    <a:pt x="99140" y="33358"/>
                  </a:lnTo>
                  <a:lnTo>
                    <a:pt x="88075" y="17374"/>
                  </a:lnTo>
                  <a:lnTo>
                    <a:pt x="70968" y="5424"/>
                  </a:lnTo>
                  <a:lnTo>
                    <a:pt x="50821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969755" y="3669391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32284" y="88380"/>
                  </a:moveTo>
                  <a:lnTo>
                    <a:pt x="15176" y="76438"/>
                  </a:lnTo>
                  <a:lnTo>
                    <a:pt x="4107" y="60456"/>
                  </a:lnTo>
                  <a:lnTo>
                    <a:pt x="0" y="42489"/>
                  </a:lnTo>
                  <a:lnTo>
                    <a:pt x="3772" y="24588"/>
                  </a:lnTo>
                  <a:lnTo>
                    <a:pt x="15061" y="10196"/>
                  </a:lnTo>
                  <a:lnTo>
                    <a:pt x="31465" y="1795"/>
                  </a:lnTo>
                  <a:lnTo>
                    <a:pt x="50821" y="0"/>
                  </a:lnTo>
                  <a:lnTo>
                    <a:pt x="70968" y="5424"/>
                  </a:lnTo>
                  <a:lnTo>
                    <a:pt x="88075" y="17374"/>
                  </a:lnTo>
                  <a:lnTo>
                    <a:pt x="99140" y="33358"/>
                  </a:lnTo>
                  <a:lnTo>
                    <a:pt x="103247" y="51323"/>
                  </a:lnTo>
                  <a:lnTo>
                    <a:pt x="99480" y="69216"/>
                  </a:lnTo>
                  <a:lnTo>
                    <a:pt x="88191" y="83608"/>
                  </a:lnTo>
                  <a:lnTo>
                    <a:pt x="71787" y="92009"/>
                  </a:lnTo>
                  <a:lnTo>
                    <a:pt x="52431" y="93805"/>
                  </a:lnTo>
                  <a:lnTo>
                    <a:pt x="32284" y="88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49055" y="4398263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23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342701" y="4360017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50821" y="0"/>
                  </a:moveTo>
                  <a:lnTo>
                    <a:pt x="31465" y="1795"/>
                  </a:lnTo>
                  <a:lnTo>
                    <a:pt x="15061" y="10196"/>
                  </a:lnTo>
                  <a:lnTo>
                    <a:pt x="3772" y="24588"/>
                  </a:lnTo>
                  <a:lnTo>
                    <a:pt x="0" y="42489"/>
                  </a:lnTo>
                  <a:lnTo>
                    <a:pt x="4107" y="60456"/>
                  </a:lnTo>
                  <a:lnTo>
                    <a:pt x="15176" y="76438"/>
                  </a:lnTo>
                  <a:lnTo>
                    <a:pt x="32284" y="88380"/>
                  </a:lnTo>
                  <a:lnTo>
                    <a:pt x="52431" y="93805"/>
                  </a:lnTo>
                  <a:lnTo>
                    <a:pt x="71787" y="92009"/>
                  </a:lnTo>
                  <a:lnTo>
                    <a:pt x="88191" y="83608"/>
                  </a:lnTo>
                  <a:lnTo>
                    <a:pt x="99480" y="69216"/>
                  </a:lnTo>
                  <a:lnTo>
                    <a:pt x="103247" y="51323"/>
                  </a:lnTo>
                  <a:lnTo>
                    <a:pt x="99140" y="33358"/>
                  </a:lnTo>
                  <a:lnTo>
                    <a:pt x="88075" y="17374"/>
                  </a:lnTo>
                  <a:lnTo>
                    <a:pt x="70968" y="5424"/>
                  </a:lnTo>
                  <a:lnTo>
                    <a:pt x="50821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342701" y="4360017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32284" y="88380"/>
                  </a:moveTo>
                  <a:lnTo>
                    <a:pt x="15176" y="76438"/>
                  </a:lnTo>
                  <a:lnTo>
                    <a:pt x="4107" y="60456"/>
                  </a:lnTo>
                  <a:lnTo>
                    <a:pt x="0" y="42489"/>
                  </a:lnTo>
                  <a:lnTo>
                    <a:pt x="3772" y="24588"/>
                  </a:lnTo>
                  <a:lnTo>
                    <a:pt x="15061" y="10196"/>
                  </a:lnTo>
                  <a:lnTo>
                    <a:pt x="31465" y="1795"/>
                  </a:lnTo>
                  <a:lnTo>
                    <a:pt x="50821" y="0"/>
                  </a:lnTo>
                  <a:lnTo>
                    <a:pt x="70968" y="5424"/>
                  </a:lnTo>
                  <a:lnTo>
                    <a:pt x="88075" y="17374"/>
                  </a:lnTo>
                  <a:lnTo>
                    <a:pt x="99140" y="33358"/>
                  </a:lnTo>
                  <a:lnTo>
                    <a:pt x="103247" y="51323"/>
                  </a:lnTo>
                  <a:lnTo>
                    <a:pt x="99480" y="69216"/>
                  </a:lnTo>
                  <a:lnTo>
                    <a:pt x="88191" y="83608"/>
                  </a:lnTo>
                  <a:lnTo>
                    <a:pt x="71787" y="92009"/>
                  </a:lnTo>
                  <a:lnTo>
                    <a:pt x="52431" y="93805"/>
                  </a:lnTo>
                  <a:lnTo>
                    <a:pt x="32284" y="88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746491" y="3962399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103479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327136" y="4078223"/>
              <a:ext cx="368935" cy="0"/>
            </a:xfrm>
            <a:custGeom>
              <a:avLst/>
              <a:gdLst/>
              <a:ahLst/>
              <a:cxnLst/>
              <a:rect l="l" t="t" r="r" b="b"/>
              <a:pathLst>
                <a:path w="368934">
                  <a:moveTo>
                    <a:pt x="0" y="0"/>
                  </a:moveTo>
                  <a:lnTo>
                    <a:pt x="3688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389619" y="41361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450580" y="419557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06967" y="396544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1127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531608" y="3962399"/>
              <a:ext cx="224154" cy="407034"/>
            </a:xfrm>
            <a:custGeom>
              <a:avLst/>
              <a:gdLst/>
              <a:ahLst/>
              <a:cxnLst/>
              <a:rect l="l" t="t" r="r" b="b"/>
              <a:pathLst>
                <a:path w="224154" h="407035">
                  <a:moveTo>
                    <a:pt x="0" y="406907"/>
                  </a:moveTo>
                  <a:lnTo>
                    <a:pt x="2240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2" name="object 292"/>
          <p:cNvGrpSpPr/>
          <p:nvPr/>
        </p:nvGrpSpPr>
        <p:grpSpPr>
          <a:xfrm>
            <a:off x="2740151" y="3541776"/>
            <a:ext cx="1995170" cy="1746885"/>
            <a:chOff x="2740151" y="3541776"/>
            <a:chExt cx="1995170" cy="1746885"/>
          </a:xfrm>
        </p:grpSpPr>
        <p:sp>
          <p:nvSpPr>
            <p:cNvPr id="293" name="object 293"/>
            <p:cNvSpPr/>
            <p:nvPr/>
          </p:nvSpPr>
          <p:spPr>
            <a:xfrm>
              <a:off x="4424172" y="4727448"/>
              <a:ext cx="297180" cy="1905"/>
            </a:xfrm>
            <a:custGeom>
              <a:avLst/>
              <a:gdLst/>
              <a:ahLst/>
              <a:cxnLst/>
              <a:rect l="l" t="t" r="r" b="b"/>
              <a:pathLst>
                <a:path w="297179" h="1904">
                  <a:moveTo>
                    <a:pt x="297179" y="152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89019" y="4980432"/>
              <a:ext cx="1140460" cy="3175"/>
            </a:xfrm>
            <a:custGeom>
              <a:avLst/>
              <a:gdLst/>
              <a:ahLst/>
              <a:cxnLst/>
              <a:rect l="l" t="t" r="r" b="b"/>
              <a:pathLst>
                <a:path w="1140460" h="3175">
                  <a:moveTo>
                    <a:pt x="1139952" y="3048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299203" y="5096256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475987" y="4983480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11277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788919" y="5282183"/>
              <a:ext cx="1940560" cy="0"/>
            </a:xfrm>
            <a:custGeom>
              <a:avLst/>
              <a:gdLst/>
              <a:ahLst/>
              <a:cxnLst/>
              <a:rect l="l" t="t" r="r" b="b"/>
              <a:pathLst>
                <a:path w="1940560">
                  <a:moveTo>
                    <a:pt x="194005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795015" y="4768596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06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131055" y="4746489"/>
              <a:ext cx="62865" cy="180340"/>
            </a:xfrm>
            <a:custGeom>
              <a:avLst/>
              <a:gdLst/>
              <a:ahLst/>
              <a:cxnLst/>
              <a:rect l="l" t="t" r="r" b="b"/>
              <a:pathLst>
                <a:path w="62864" h="180339">
                  <a:moveTo>
                    <a:pt x="62483" y="0"/>
                  </a:moveTo>
                  <a:lnTo>
                    <a:pt x="62483" y="469"/>
                  </a:lnTo>
                  <a:lnTo>
                    <a:pt x="62483" y="939"/>
                  </a:lnTo>
                  <a:lnTo>
                    <a:pt x="62483" y="1422"/>
                  </a:lnTo>
                  <a:lnTo>
                    <a:pt x="57686" y="70872"/>
                  </a:lnTo>
                  <a:lnTo>
                    <a:pt x="44605" y="127585"/>
                  </a:lnTo>
                  <a:lnTo>
                    <a:pt x="25204" y="165823"/>
                  </a:lnTo>
                  <a:lnTo>
                    <a:pt x="1447" y="179844"/>
                  </a:lnTo>
                  <a:lnTo>
                    <a:pt x="965" y="179844"/>
                  </a:lnTo>
                  <a:lnTo>
                    <a:pt x="482" y="179819"/>
                  </a:lnTo>
                  <a:lnTo>
                    <a:pt x="0" y="17978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71618" y="4749537"/>
              <a:ext cx="59690" cy="177165"/>
            </a:xfrm>
            <a:custGeom>
              <a:avLst/>
              <a:gdLst/>
              <a:ahLst/>
              <a:cxnLst/>
              <a:rect l="l" t="t" r="r" b="b"/>
              <a:pathLst>
                <a:path w="59689" h="177164">
                  <a:moveTo>
                    <a:pt x="59524" y="176783"/>
                  </a:moveTo>
                  <a:lnTo>
                    <a:pt x="36261" y="161827"/>
                  </a:lnTo>
                  <a:lnTo>
                    <a:pt x="17351" y="123966"/>
                  </a:lnTo>
                  <a:lnTo>
                    <a:pt x="4646" y="68657"/>
                  </a:lnTo>
                  <a:lnTo>
                    <a:pt x="0" y="1358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73145" y="4572762"/>
              <a:ext cx="120650" cy="177165"/>
            </a:xfrm>
            <a:custGeom>
              <a:avLst/>
              <a:gdLst/>
              <a:ahLst/>
              <a:cxnLst/>
              <a:rect l="l" t="t" r="r" b="b"/>
              <a:pathLst>
                <a:path w="120650" h="177164">
                  <a:moveTo>
                    <a:pt x="0" y="176783"/>
                  </a:moveTo>
                  <a:lnTo>
                    <a:pt x="6119" y="121322"/>
                  </a:lnTo>
                  <a:lnTo>
                    <a:pt x="23179" y="73051"/>
                  </a:lnTo>
                  <a:lnTo>
                    <a:pt x="49226" y="34832"/>
                  </a:lnTo>
                  <a:lnTo>
                    <a:pt x="82312" y="9528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12185" y="4810507"/>
              <a:ext cx="59690" cy="114300"/>
            </a:xfrm>
            <a:custGeom>
              <a:avLst/>
              <a:gdLst/>
              <a:ahLst/>
              <a:cxnLst/>
              <a:rect l="l" t="t" r="r" b="b"/>
              <a:pathLst>
                <a:path w="59689" h="114300">
                  <a:moveTo>
                    <a:pt x="59436" y="0"/>
                  </a:moveTo>
                  <a:lnTo>
                    <a:pt x="50096" y="46907"/>
                  </a:lnTo>
                  <a:lnTo>
                    <a:pt x="36625" y="82967"/>
                  </a:lnTo>
                  <a:lnTo>
                    <a:pt x="20065" y="106118"/>
                  </a:lnTo>
                  <a:lnTo>
                    <a:pt x="1460" y="114300"/>
                  </a:lnTo>
                  <a:lnTo>
                    <a:pt x="977" y="114300"/>
                  </a:lnTo>
                  <a:lnTo>
                    <a:pt x="482" y="114274"/>
                  </a:lnTo>
                  <a:lnTo>
                    <a:pt x="0" y="1142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948175" y="4748013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4" h="178435">
                  <a:moveTo>
                    <a:pt x="61010" y="178307"/>
                  </a:moveTo>
                  <a:lnTo>
                    <a:pt x="37167" y="163223"/>
                  </a:lnTo>
                  <a:lnTo>
                    <a:pt x="17784" y="125034"/>
                  </a:lnTo>
                  <a:lnTo>
                    <a:pt x="4762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68568" y="4572762"/>
              <a:ext cx="121920" cy="177165"/>
            </a:xfrm>
            <a:custGeom>
              <a:avLst/>
              <a:gdLst/>
              <a:ahLst/>
              <a:cxnLst/>
              <a:rect l="l" t="t" r="r" b="b"/>
              <a:pathLst>
                <a:path w="121919" h="177164">
                  <a:moveTo>
                    <a:pt x="0" y="0"/>
                  </a:moveTo>
                  <a:lnTo>
                    <a:pt x="38345" y="8997"/>
                  </a:lnTo>
                  <a:lnTo>
                    <a:pt x="71695" y="34068"/>
                  </a:lnTo>
                  <a:lnTo>
                    <a:pt x="98065" y="72332"/>
                  </a:lnTo>
                  <a:lnTo>
                    <a:pt x="115469" y="120907"/>
                  </a:lnTo>
                  <a:lnTo>
                    <a:pt x="121920" y="17691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948172" y="4572767"/>
              <a:ext cx="122555" cy="173990"/>
            </a:xfrm>
            <a:custGeom>
              <a:avLst/>
              <a:gdLst/>
              <a:ahLst/>
              <a:cxnLst/>
              <a:rect l="l" t="t" r="r" b="b"/>
              <a:pathLst>
                <a:path w="122555" h="173989">
                  <a:moveTo>
                    <a:pt x="0" y="173875"/>
                  </a:moveTo>
                  <a:lnTo>
                    <a:pt x="6433" y="119245"/>
                  </a:lnTo>
                  <a:lnTo>
                    <a:pt x="23805" y="71757"/>
                  </a:lnTo>
                  <a:lnTo>
                    <a:pt x="50161" y="34196"/>
                  </a:lnTo>
                  <a:lnTo>
                    <a:pt x="83547" y="9348"/>
                  </a:lnTo>
                  <a:lnTo>
                    <a:pt x="1220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63642" y="4743441"/>
              <a:ext cx="64135" cy="180340"/>
            </a:xfrm>
            <a:custGeom>
              <a:avLst/>
              <a:gdLst/>
              <a:ahLst/>
              <a:cxnLst/>
              <a:rect l="l" t="t" r="r" b="b"/>
              <a:pathLst>
                <a:path w="64135" h="180339">
                  <a:moveTo>
                    <a:pt x="64008" y="0"/>
                  </a:moveTo>
                  <a:lnTo>
                    <a:pt x="64008" y="469"/>
                  </a:lnTo>
                  <a:lnTo>
                    <a:pt x="64008" y="939"/>
                  </a:lnTo>
                  <a:lnTo>
                    <a:pt x="64008" y="1422"/>
                  </a:lnTo>
                  <a:lnTo>
                    <a:pt x="59094" y="70872"/>
                  </a:lnTo>
                  <a:lnTo>
                    <a:pt x="45694" y="127585"/>
                  </a:lnTo>
                  <a:lnTo>
                    <a:pt x="25817" y="165823"/>
                  </a:lnTo>
                  <a:lnTo>
                    <a:pt x="1473" y="179844"/>
                  </a:lnTo>
                  <a:lnTo>
                    <a:pt x="990" y="179844"/>
                  </a:lnTo>
                  <a:lnTo>
                    <a:pt x="495" y="179819"/>
                  </a:lnTo>
                  <a:lnTo>
                    <a:pt x="0" y="17978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02683" y="4746489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5" h="178435">
                  <a:moveTo>
                    <a:pt x="61010" y="178307"/>
                  </a:moveTo>
                  <a:lnTo>
                    <a:pt x="37167" y="163223"/>
                  </a:lnTo>
                  <a:lnTo>
                    <a:pt x="17784" y="125034"/>
                  </a:lnTo>
                  <a:lnTo>
                    <a:pt x="4762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326123" y="4572757"/>
              <a:ext cx="114300" cy="108585"/>
            </a:xfrm>
            <a:custGeom>
              <a:avLst/>
              <a:gdLst/>
              <a:ahLst/>
              <a:cxnLst/>
              <a:rect l="l" t="t" r="r" b="b"/>
              <a:pathLst>
                <a:path w="114300" h="108585">
                  <a:moveTo>
                    <a:pt x="0" y="12"/>
                  </a:moveTo>
                  <a:lnTo>
                    <a:pt x="482" y="0"/>
                  </a:lnTo>
                  <a:lnTo>
                    <a:pt x="965" y="0"/>
                  </a:lnTo>
                  <a:lnTo>
                    <a:pt x="1447" y="0"/>
                  </a:lnTo>
                  <a:lnTo>
                    <a:pt x="37167" y="7676"/>
                  </a:lnTo>
                  <a:lnTo>
                    <a:pt x="69165" y="29478"/>
                  </a:lnTo>
                  <a:lnTo>
                    <a:pt x="95518" y="63559"/>
                  </a:lnTo>
                  <a:lnTo>
                    <a:pt x="114300" y="10807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204203" y="4571225"/>
              <a:ext cx="120650" cy="173990"/>
            </a:xfrm>
            <a:custGeom>
              <a:avLst/>
              <a:gdLst/>
              <a:ahLst/>
              <a:cxnLst/>
              <a:rect l="l" t="t" r="r" b="b"/>
              <a:pathLst>
                <a:path w="120650" h="173989">
                  <a:moveTo>
                    <a:pt x="0" y="173901"/>
                  </a:moveTo>
                  <a:lnTo>
                    <a:pt x="6355" y="119264"/>
                  </a:lnTo>
                  <a:lnTo>
                    <a:pt x="23510" y="71772"/>
                  </a:lnTo>
                  <a:lnTo>
                    <a:pt x="49535" y="34207"/>
                  </a:lnTo>
                  <a:lnTo>
                    <a:pt x="82503" y="9355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01155" y="4571232"/>
              <a:ext cx="125095" cy="177165"/>
            </a:xfrm>
            <a:custGeom>
              <a:avLst/>
              <a:gdLst/>
              <a:ahLst/>
              <a:cxnLst/>
              <a:rect l="l" t="t" r="r" b="b"/>
              <a:pathLst>
                <a:path w="125095" h="177164">
                  <a:moveTo>
                    <a:pt x="0" y="12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73" y="0"/>
                  </a:lnTo>
                  <a:lnTo>
                    <a:pt x="40505" y="9012"/>
                  </a:lnTo>
                  <a:lnTo>
                    <a:pt x="74405" y="34108"/>
                  </a:lnTo>
                  <a:lnTo>
                    <a:pt x="101139" y="72376"/>
                  </a:lnTo>
                  <a:lnTo>
                    <a:pt x="118671" y="120905"/>
                  </a:lnTo>
                  <a:lnTo>
                    <a:pt x="124968" y="1767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425178" y="4682490"/>
              <a:ext cx="154940" cy="59690"/>
            </a:xfrm>
            <a:custGeom>
              <a:avLst/>
              <a:gdLst/>
              <a:ahLst/>
              <a:cxnLst/>
              <a:rect l="l" t="t" r="r" b="b"/>
              <a:pathLst>
                <a:path w="154939" h="59689">
                  <a:moveTo>
                    <a:pt x="154762" y="59436"/>
                  </a:moveTo>
                  <a:lnTo>
                    <a:pt x="92879" y="52372"/>
                  </a:lnTo>
                  <a:lnTo>
                    <a:pt x="43873" y="39373"/>
                  </a:lnTo>
                  <a:lnTo>
                    <a:pt x="12" y="1384"/>
                  </a:lnTo>
                  <a:lnTo>
                    <a:pt x="0" y="927"/>
                  </a:lnTo>
                  <a:lnTo>
                    <a:pt x="25" y="457"/>
                  </a:lnTo>
                  <a:lnTo>
                    <a:pt x="5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882637" y="4732782"/>
              <a:ext cx="187960" cy="67310"/>
            </a:xfrm>
            <a:custGeom>
              <a:avLst/>
              <a:gdLst/>
              <a:ahLst/>
              <a:cxnLst/>
              <a:rect l="l" t="t" r="r" b="b"/>
              <a:pathLst>
                <a:path w="187960" h="67310">
                  <a:moveTo>
                    <a:pt x="0" y="0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73857" y="4607"/>
                  </a:lnTo>
                  <a:lnTo>
                    <a:pt x="132981" y="17173"/>
                  </a:lnTo>
                  <a:lnTo>
                    <a:pt x="172846" y="35811"/>
                  </a:lnTo>
                  <a:lnTo>
                    <a:pt x="187464" y="58635"/>
                  </a:lnTo>
                  <a:lnTo>
                    <a:pt x="187464" y="61455"/>
                  </a:lnTo>
                  <a:lnTo>
                    <a:pt x="186817" y="64262"/>
                  </a:lnTo>
                  <a:lnTo>
                    <a:pt x="185534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17113" y="4741926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903723" y="4741918"/>
              <a:ext cx="62865" cy="178435"/>
            </a:xfrm>
            <a:custGeom>
              <a:avLst/>
              <a:gdLst/>
              <a:ahLst/>
              <a:cxnLst/>
              <a:rect l="l" t="t" r="r" b="b"/>
              <a:pathLst>
                <a:path w="62864" h="178435">
                  <a:moveTo>
                    <a:pt x="62484" y="0"/>
                  </a:moveTo>
                  <a:lnTo>
                    <a:pt x="62484" y="469"/>
                  </a:lnTo>
                  <a:lnTo>
                    <a:pt x="62484" y="939"/>
                  </a:lnTo>
                  <a:lnTo>
                    <a:pt x="62484" y="1409"/>
                  </a:lnTo>
                  <a:lnTo>
                    <a:pt x="57686" y="70269"/>
                  </a:lnTo>
                  <a:lnTo>
                    <a:pt x="44605" y="126503"/>
                  </a:lnTo>
                  <a:lnTo>
                    <a:pt x="25204" y="164417"/>
                  </a:lnTo>
                  <a:lnTo>
                    <a:pt x="1447" y="178320"/>
                  </a:lnTo>
                  <a:lnTo>
                    <a:pt x="965" y="178320"/>
                  </a:lnTo>
                  <a:lnTo>
                    <a:pt x="482" y="178295"/>
                  </a:lnTo>
                  <a:lnTo>
                    <a:pt x="0" y="17825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842762" y="4743442"/>
              <a:ext cx="59690" cy="178435"/>
            </a:xfrm>
            <a:custGeom>
              <a:avLst/>
              <a:gdLst/>
              <a:ahLst/>
              <a:cxnLst/>
              <a:rect l="l" t="t" r="r" b="b"/>
              <a:pathLst>
                <a:path w="59689" h="178435">
                  <a:moveTo>
                    <a:pt x="59524" y="178307"/>
                  </a:moveTo>
                  <a:lnTo>
                    <a:pt x="36261" y="163223"/>
                  </a:lnTo>
                  <a:lnTo>
                    <a:pt x="17351" y="125034"/>
                  </a:lnTo>
                  <a:lnTo>
                    <a:pt x="4646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844284" y="4568177"/>
              <a:ext cx="119380" cy="173990"/>
            </a:xfrm>
            <a:custGeom>
              <a:avLst/>
              <a:gdLst/>
              <a:ahLst/>
              <a:cxnLst/>
              <a:rect l="l" t="t" r="r" b="b"/>
              <a:pathLst>
                <a:path w="119379" h="173989">
                  <a:moveTo>
                    <a:pt x="0" y="173901"/>
                  </a:moveTo>
                  <a:lnTo>
                    <a:pt x="6273" y="119264"/>
                  </a:lnTo>
                  <a:lnTo>
                    <a:pt x="23213" y="71772"/>
                  </a:lnTo>
                  <a:lnTo>
                    <a:pt x="48914" y="34207"/>
                  </a:lnTo>
                  <a:lnTo>
                    <a:pt x="81470" y="9355"/>
                  </a:lnTo>
                  <a:lnTo>
                    <a:pt x="11897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84851" y="4805052"/>
              <a:ext cx="59690" cy="112395"/>
            </a:xfrm>
            <a:custGeom>
              <a:avLst/>
              <a:gdLst/>
              <a:ahLst/>
              <a:cxnLst/>
              <a:rect l="l" t="t" r="r" b="b"/>
              <a:pathLst>
                <a:path w="59689" h="112395">
                  <a:moveTo>
                    <a:pt x="59436" y="0"/>
                  </a:moveTo>
                  <a:lnTo>
                    <a:pt x="50088" y="46028"/>
                  </a:lnTo>
                  <a:lnTo>
                    <a:pt x="36610" y="81405"/>
                  </a:lnTo>
                  <a:lnTo>
                    <a:pt x="20052" y="104111"/>
                  </a:lnTo>
                  <a:lnTo>
                    <a:pt x="1460" y="112128"/>
                  </a:lnTo>
                  <a:lnTo>
                    <a:pt x="977" y="112128"/>
                  </a:lnTo>
                  <a:lnTo>
                    <a:pt x="495" y="112115"/>
                  </a:lnTo>
                  <a:lnTo>
                    <a:pt x="0" y="11209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720843" y="4741918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5" h="178435">
                  <a:moveTo>
                    <a:pt x="61010" y="178307"/>
                  </a:moveTo>
                  <a:lnTo>
                    <a:pt x="37167" y="163223"/>
                  </a:lnTo>
                  <a:lnTo>
                    <a:pt x="17784" y="125034"/>
                  </a:lnTo>
                  <a:lnTo>
                    <a:pt x="4762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42760" y="4569708"/>
              <a:ext cx="121920" cy="175895"/>
            </a:xfrm>
            <a:custGeom>
              <a:avLst/>
              <a:gdLst/>
              <a:ahLst/>
              <a:cxnLst/>
              <a:rect l="l" t="t" r="r" b="b"/>
              <a:pathLst>
                <a:path w="121920" h="175895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22" y="0"/>
                  </a:lnTo>
                  <a:lnTo>
                    <a:pt x="39322" y="8920"/>
                  </a:lnTo>
                  <a:lnTo>
                    <a:pt x="72282" y="33777"/>
                  </a:lnTo>
                  <a:lnTo>
                    <a:pt x="98343" y="71712"/>
                  </a:lnTo>
                  <a:lnTo>
                    <a:pt x="115542" y="119868"/>
                  </a:lnTo>
                  <a:lnTo>
                    <a:pt x="121920" y="17538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722363" y="4568177"/>
              <a:ext cx="120650" cy="173990"/>
            </a:xfrm>
            <a:custGeom>
              <a:avLst/>
              <a:gdLst/>
              <a:ahLst/>
              <a:cxnLst/>
              <a:rect l="l" t="t" r="r" b="b"/>
              <a:pathLst>
                <a:path w="120650" h="173989">
                  <a:moveTo>
                    <a:pt x="0" y="173901"/>
                  </a:moveTo>
                  <a:lnTo>
                    <a:pt x="6355" y="119264"/>
                  </a:lnTo>
                  <a:lnTo>
                    <a:pt x="23510" y="71772"/>
                  </a:lnTo>
                  <a:lnTo>
                    <a:pt x="49535" y="34207"/>
                  </a:lnTo>
                  <a:lnTo>
                    <a:pt x="82503" y="9355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036311" y="4740393"/>
              <a:ext cx="64135" cy="178435"/>
            </a:xfrm>
            <a:custGeom>
              <a:avLst/>
              <a:gdLst/>
              <a:ahLst/>
              <a:cxnLst/>
              <a:rect l="l" t="t" r="r" b="b"/>
              <a:pathLst>
                <a:path w="64135" h="178435">
                  <a:moveTo>
                    <a:pt x="64008" y="0"/>
                  </a:moveTo>
                  <a:lnTo>
                    <a:pt x="64008" y="469"/>
                  </a:lnTo>
                  <a:lnTo>
                    <a:pt x="64008" y="939"/>
                  </a:lnTo>
                  <a:lnTo>
                    <a:pt x="64008" y="1409"/>
                  </a:lnTo>
                  <a:lnTo>
                    <a:pt x="59094" y="70269"/>
                  </a:lnTo>
                  <a:lnTo>
                    <a:pt x="45694" y="126503"/>
                  </a:lnTo>
                  <a:lnTo>
                    <a:pt x="25817" y="164417"/>
                  </a:lnTo>
                  <a:lnTo>
                    <a:pt x="1473" y="178320"/>
                  </a:lnTo>
                  <a:lnTo>
                    <a:pt x="990" y="178320"/>
                  </a:lnTo>
                  <a:lnTo>
                    <a:pt x="495" y="178295"/>
                  </a:lnTo>
                  <a:lnTo>
                    <a:pt x="0" y="17825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975353" y="4741926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61010" y="176784"/>
                  </a:moveTo>
                  <a:lnTo>
                    <a:pt x="37167" y="161713"/>
                  </a:lnTo>
                  <a:lnTo>
                    <a:pt x="17784" y="123558"/>
                  </a:lnTo>
                  <a:lnTo>
                    <a:pt x="4762" y="678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097267" y="4568185"/>
              <a:ext cx="114300" cy="108585"/>
            </a:xfrm>
            <a:custGeom>
              <a:avLst/>
              <a:gdLst/>
              <a:ahLst/>
              <a:cxnLst/>
              <a:rect l="l" t="t" r="r" b="b"/>
              <a:pathLst>
                <a:path w="114300" h="108585">
                  <a:moveTo>
                    <a:pt x="0" y="12"/>
                  </a:moveTo>
                  <a:lnTo>
                    <a:pt x="482" y="0"/>
                  </a:lnTo>
                  <a:lnTo>
                    <a:pt x="965" y="0"/>
                  </a:lnTo>
                  <a:lnTo>
                    <a:pt x="1447" y="0"/>
                  </a:lnTo>
                  <a:lnTo>
                    <a:pt x="37167" y="7676"/>
                  </a:lnTo>
                  <a:lnTo>
                    <a:pt x="69165" y="29478"/>
                  </a:lnTo>
                  <a:lnTo>
                    <a:pt x="95518" y="63559"/>
                  </a:lnTo>
                  <a:lnTo>
                    <a:pt x="114300" y="1080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976871" y="4565130"/>
              <a:ext cx="120650" cy="175895"/>
            </a:xfrm>
            <a:custGeom>
              <a:avLst/>
              <a:gdLst/>
              <a:ahLst/>
              <a:cxnLst/>
              <a:rect l="l" t="t" r="r" b="b"/>
              <a:pathLst>
                <a:path w="120650" h="175895">
                  <a:moveTo>
                    <a:pt x="0" y="175412"/>
                  </a:moveTo>
                  <a:lnTo>
                    <a:pt x="6355" y="120303"/>
                  </a:lnTo>
                  <a:lnTo>
                    <a:pt x="23510" y="72398"/>
                  </a:lnTo>
                  <a:lnTo>
                    <a:pt x="49535" y="34507"/>
                  </a:lnTo>
                  <a:lnTo>
                    <a:pt x="82503" y="9437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973823" y="4565136"/>
              <a:ext cx="125095" cy="177165"/>
            </a:xfrm>
            <a:custGeom>
              <a:avLst/>
              <a:gdLst/>
              <a:ahLst/>
              <a:cxnLst/>
              <a:rect l="l" t="t" r="r" b="b"/>
              <a:pathLst>
                <a:path w="125095" h="177164">
                  <a:moveTo>
                    <a:pt x="0" y="12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73" y="0"/>
                  </a:lnTo>
                  <a:lnTo>
                    <a:pt x="40505" y="9012"/>
                  </a:lnTo>
                  <a:lnTo>
                    <a:pt x="74405" y="34108"/>
                  </a:lnTo>
                  <a:lnTo>
                    <a:pt x="101139" y="72376"/>
                  </a:lnTo>
                  <a:lnTo>
                    <a:pt x="118671" y="120905"/>
                  </a:lnTo>
                  <a:lnTo>
                    <a:pt x="124968" y="17678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196332" y="4679439"/>
              <a:ext cx="155575" cy="58419"/>
            </a:xfrm>
            <a:custGeom>
              <a:avLst/>
              <a:gdLst/>
              <a:ahLst/>
              <a:cxnLst/>
              <a:rect l="l" t="t" r="r" b="b"/>
              <a:pathLst>
                <a:path w="155575" h="58420">
                  <a:moveTo>
                    <a:pt x="155130" y="57912"/>
                  </a:moveTo>
                  <a:lnTo>
                    <a:pt x="93113" y="50892"/>
                  </a:lnTo>
                  <a:lnTo>
                    <a:pt x="43984" y="37928"/>
                  </a:lnTo>
                  <a:lnTo>
                    <a:pt x="11646" y="204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655305" y="4726686"/>
              <a:ext cx="187960" cy="67310"/>
            </a:xfrm>
            <a:custGeom>
              <a:avLst/>
              <a:gdLst/>
              <a:ahLst/>
              <a:cxnLst/>
              <a:rect l="l" t="t" r="r" b="b"/>
              <a:pathLst>
                <a:path w="187960" h="67310">
                  <a:moveTo>
                    <a:pt x="0" y="0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73857" y="4607"/>
                  </a:lnTo>
                  <a:lnTo>
                    <a:pt x="132981" y="17173"/>
                  </a:lnTo>
                  <a:lnTo>
                    <a:pt x="172846" y="35811"/>
                  </a:lnTo>
                  <a:lnTo>
                    <a:pt x="187464" y="58635"/>
                  </a:lnTo>
                  <a:lnTo>
                    <a:pt x="187464" y="61455"/>
                  </a:lnTo>
                  <a:lnTo>
                    <a:pt x="186817" y="64261"/>
                  </a:lnTo>
                  <a:lnTo>
                    <a:pt x="185534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589781" y="4737354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746247" y="4695444"/>
              <a:ext cx="104139" cy="91440"/>
            </a:xfrm>
            <a:custGeom>
              <a:avLst/>
              <a:gdLst/>
              <a:ahLst/>
              <a:cxnLst/>
              <a:rect l="l" t="t" r="r" b="b"/>
              <a:pathLst>
                <a:path w="104139" h="91439">
                  <a:moveTo>
                    <a:pt x="51816" y="0"/>
                  </a:moveTo>
                  <a:lnTo>
                    <a:pt x="31648" y="3593"/>
                  </a:lnTo>
                  <a:lnTo>
                    <a:pt x="15178" y="13392"/>
                  </a:lnTo>
                  <a:lnTo>
                    <a:pt x="4072" y="27924"/>
                  </a:lnTo>
                  <a:lnTo>
                    <a:pt x="0" y="45719"/>
                  </a:lnTo>
                  <a:lnTo>
                    <a:pt x="4072" y="63515"/>
                  </a:lnTo>
                  <a:lnTo>
                    <a:pt x="15178" y="78047"/>
                  </a:lnTo>
                  <a:lnTo>
                    <a:pt x="31648" y="87846"/>
                  </a:lnTo>
                  <a:lnTo>
                    <a:pt x="51816" y="91439"/>
                  </a:lnTo>
                  <a:lnTo>
                    <a:pt x="71983" y="87846"/>
                  </a:lnTo>
                  <a:lnTo>
                    <a:pt x="88453" y="78047"/>
                  </a:lnTo>
                  <a:lnTo>
                    <a:pt x="99559" y="63515"/>
                  </a:lnTo>
                  <a:lnTo>
                    <a:pt x="103632" y="45719"/>
                  </a:lnTo>
                  <a:lnTo>
                    <a:pt x="99559" y="27924"/>
                  </a:lnTo>
                  <a:lnTo>
                    <a:pt x="88453" y="13392"/>
                  </a:lnTo>
                  <a:lnTo>
                    <a:pt x="71983" y="3593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746247" y="4695444"/>
              <a:ext cx="104139" cy="91440"/>
            </a:xfrm>
            <a:custGeom>
              <a:avLst/>
              <a:gdLst/>
              <a:ahLst/>
              <a:cxnLst/>
              <a:rect l="l" t="t" r="r" b="b"/>
              <a:pathLst>
                <a:path w="104139" h="91439">
                  <a:moveTo>
                    <a:pt x="0" y="45719"/>
                  </a:moveTo>
                  <a:lnTo>
                    <a:pt x="4072" y="27924"/>
                  </a:lnTo>
                  <a:lnTo>
                    <a:pt x="15178" y="13392"/>
                  </a:lnTo>
                  <a:lnTo>
                    <a:pt x="31648" y="3593"/>
                  </a:lnTo>
                  <a:lnTo>
                    <a:pt x="51816" y="0"/>
                  </a:lnTo>
                  <a:lnTo>
                    <a:pt x="71983" y="3593"/>
                  </a:lnTo>
                  <a:lnTo>
                    <a:pt x="88453" y="13392"/>
                  </a:lnTo>
                  <a:lnTo>
                    <a:pt x="99559" y="27924"/>
                  </a:lnTo>
                  <a:lnTo>
                    <a:pt x="103632" y="45719"/>
                  </a:lnTo>
                  <a:lnTo>
                    <a:pt x="99559" y="63515"/>
                  </a:lnTo>
                  <a:lnTo>
                    <a:pt x="88453" y="78047"/>
                  </a:lnTo>
                  <a:lnTo>
                    <a:pt x="71983" y="87846"/>
                  </a:lnTo>
                  <a:lnTo>
                    <a:pt x="51816" y="91439"/>
                  </a:lnTo>
                  <a:lnTo>
                    <a:pt x="31648" y="87846"/>
                  </a:lnTo>
                  <a:lnTo>
                    <a:pt x="15178" y="78047"/>
                  </a:lnTo>
                  <a:lnTo>
                    <a:pt x="4072" y="63515"/>
                  </a:lnTo>
                  <a:lnTo>
                    <a:pt x="0" y="457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534155" y="468934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53340" y="0"/>
                  </a:moveTo>
                  <a:lnTo>
                    <a:pt x="32575" y="3593"/>
                  </a:lnTo>
                  <a:lnTo>
                    <a:pt x="15621" y="13392"/>
                  </a:lnTo>
                  <a:lnTo>
                    <a:pt x="4190" y="27924"/>
                  </a:lnTo>
                  <a:lnTo>
                    <a:pt x="0" y="45719"/>
                  </a:lnTo>
                  <a:lnTo>
                    <a:pt x="4190" y="63515"/>
                  </a:lnTo>
                  <a:lnTo>
                    <a:pt x="15620" y="78047"/>
                  </a:lnTo>
                  <a:lnTo>
                    <a:pt x="32575" y="87846"/>
                  </a:lnTo>
                  <a:lnTo>
                    <a:pt x="53340" y="91439"/>
                  </a:lnTo>
                  <a:lnTo>
                    <a:pt x="74104" y="87846"/>
                  </a:lnTo>
                  <a:lnTo>
                    <a:pt x="91059" y="78047"/>
                  </a:lnTo>
                  <a:lnTo>
                    <a:pt x="102489" y="63515"/>
                  </a:lnTo>
                  <a:lnTo>
                    <a:pt x="106680" y="45719"/>
                  </a:lnTo>
                  <a:lnTo>
                    <a:pt x="102488" y="27924"/>
                  </a:lnTo>
                  <a:lnTo>
                    <a:pt x="91059" y="13392"/>
                  </a:lnTo>
                  <a:lnTo>
                    <a:pt x="74104" y="3593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534155" y="468934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0" y="45719"/>
                  </a:moveTo>
                  <a:lnTo>
                    <a:pt x="4190" y="27924"/>
                  </a:lnTo>
                  <a:lnTo>
                    <a:pt x="15621" y="13392"/>
                  </a:lnTo>
                  <a:lnTo>
                    <a:pt x="32575" y="3593"/>
                  </a:lnTo>
                  <a:lnTo>
                    <a:pt x="53340" y="0"/>
                  </a:lnTo>
                  <a:lnTo>
                    <a:pt x="74104" y="3593"/>
                  </a:lnTo>
                  <a:lnTo>
                    <a:pt x="91059" y="13392"/>
                  </a:lnTo>
                  <a:lnTo>
                    <a:pt x="102488" y="27924"/>
                  </a:lnTo>
                  <a:lnTo>
                    <a:pt x="106680" y="45719"/>
                  </a:lnTo>
                  <a:lnTo>
                    <a:pt x="102489" y="63515"/>
                  </a:lnTo>
                  <a:lnTo>
                    <a:pt x="91059" y="78047"/>
                  </a:lnTo>
                  <a:lnTo>
                    <a:pt x="74104" y="87846"/>
                  </a:lnTo>
                  <a:lnTo>
                    <a:pt x="53340" y="91439"/>
                  </a:lnTo>
                  <a:lnTo>
                    <a:pt x="32575" y="87846"/>
                  </a:lnTo>
                  <a:lnTo>
                    <a:pt x="15620" y="78047"/>
                  </a:lnTo>
                  <a:lnTo>
                    <a:pt x="4190" y="63515"/>
                  </a:lnTo>
                  <a:lnTo>
                    <a:pt x="0" y="457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14443" y="4677156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52577" y="0"/>
                  </a:moveTo>
                  <a:lnTo>
                    <a:pt x="32114" y="3593"/>
                  </a:lnTo>
                  <a:lnTo>
                    <a:pt x="15401" y="13392"/>
                  </a:lnTo>
                  <a:lnTo>
                    <a:pt x="4132" y="27924"/>
                  </a:lnTo>
                  <a:lnTo>
                    <a:pt x="0" y="45720"/>
                  </a:lnTo>
                  <a:lnTo>
                    <a:pt x="4132" y="63515"/>
                  </a:lnTo>
                  <a:lnTo>
                    <a:pt x="15401" y="78047"/>
                  </a:lnTo>
                  <a:lnTo>
                    <a:pt x="32114" y="87846"/>
                  </a:lnTo>
                  <a:lnTo>
                    <a:pt x="52577" y="91440"/>
                  </a:lnTo>
                  <a:lnTo>
                    <a:pt x="73041" y="87846"/>
                  </a:lnTo>
                  <a:lnTo>
                    <a:pt x="89754" y="78047"/>
                  </a:lnTo>
                  <a:lnTo>
                    <a:pt x="101023" y="63515"/>
                  </a:lnTo>
                  <a:lnTo>
                    <a:pt x="105155" y="45720"/>
                  </a:lnTo>
                  <a:lnTo>
                    <a:pt x="101023" y="27924"/>
                  </a:lnTo>
                  <a:lnTo>
                    <a:pt x="89754" y="13392"/>
                  </a:lnTo>
                  <a:lnTo>
                    <a:pt x="73041" y="3593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14443" y="4677156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0" y="45720"/>
                  </a:moveTo>
                  <a:lnTo>
                    <a:pt x="4132" y="27924"/>
                  </a:lnTo>
                  <a:lnTo>
                    <a:pt x="15401" y="13392"/>
                  </a:lnTo>
                  <a:lnTo>
                    <a:pt x="32114" y="3593"/>
                  </a:lnTo>
                  <a:lnTo>
                    <a:pt x="52577" y="0"/>
                  </a:lnTo>
                  <a:lnTo>
                    <a:pt x="73041" y="3593"/>
                  </a:lnTo>
                  <a:lnTo>
                    <a:pt x="89754" y="13392"/>
                  </a:lnTo>
                  <a:lnTo>
                    <a:pt x="101023" y="27924"/>
                  </a:lnTo>
                  <a:lnTo>
                    <a:pt x="105155" y="45720"/>
                  </a:lnTo>
                  <a:lnTo>
                    <a:pt x="101023" y="63515"/>
                  </a:lnTo>
                  <a:lnTo>
                    <a:pt x="89754" y="78047"/>
                  </a:lnTo>
                  <a:lnTo>
                    <a:pt x="73041" y="87846"/>
                  </a:lnTo>
                  <a:lnTo>
                    <a:pt x="52577" y="91440"/>
                  </a:lnTo>
                  <a:lnTo>
                    <a:pt x="32114" y="87846"/>
                  </a:lnTo>
                  <a:lnTo>
                    <a:pt x="15401" y="78047"/>
                  </a:lnTo>
                  <a:lnTo>
                    <a:pt x="4132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633215" y="3590544"/>
              <a:ext cx="1096010" cy="5080"/>
            </a:xfrm>
            <a:custGeom>
              <a:avLst/>
              <a:gdLst/>
              <a:ahLst/>
              <a:cxnLst/>
              <a:rect l="l" t="t" r="r" b="b"/>
              <a:pathLst>
                <a:path w="1096010" h="5079">
                  <a:moveTo>
                    <a:pt x="1095755" y="45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09563" y="3806929"/>
              <a:ext cx="186690" cy="61594"/>
            </a:xfrm>
            <a:custGeom>
              <a:avLst/>
              <a:gdLst/>
              <a:ahLst/>
              <a:cxnLst/>
              <a:rect l="l" t="t" r="r" b="b"/>
              <a:pathLst>
                <a:path w="186689" h="61595">
                  <a:moveTo>
                    <a:pt x="0" y="61579"/>
                  </a:moveTo>
                  <a:lnTo>
                    <a:pt x="62683" y="26616"/>
                  </a:lnTo>
                  <a:lnTo>
                    <a:pt x="118627" y="5559"/>
                  </a:lnTo>
                  <a:lnTo>
                    <a:pt x="161898" y="0"/>
                  </a:lnTo>
                  <a:lnTo>
                    <a:pt x="186563" y="115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70821" y="3818260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83" y="0"/>
                  </a:moveTo>
                  <a:lnTo>
                    <a:pt x="123724" y="26938"/>
                  </a:lnTo>
                  <a:lnTo>
                    <a:pt x="100525" y="64081"/>
                  </a:lnTo>
                  <a:lnTo>
                    <a:pt x="57959" y="106609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640940" y="3813230"/>
              <a:ext cx="50165" cy="152400"/>
            </a:xfrm>
            <a:custGeom>
              <a:avLst/>
              <a:gdLst/>
              <a:ahLst/>
              <a:cxnLst/>
              <a:rect l="l" t="t" r="r" b="b"/>
              <a:pathLst>
                <a:path w="50164" h="152400">
                  <a:moveTo>
                    <a:pt x="11239" y="152323"/>
                  </a:moveTo>
                  <a:lnTo>
                    <a:pt x="0" y="119073"/>
                  </a:lnTo>
                  <a:lnTo>
                    <a:pt x="3105" y="80872"/>
                  </a:lnTo>
                  <a:lnTo>
                    <a:pt x="19897" y="40315"/>
                  </a:lnTo>
                  <a:lnTo>
                    <a:pt x="4972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652525" y="3963640"/>
              <a:ext cx="219075" cy="41910"/>
            </a:xfrm>
            <a:custGeom>
              <a:avLst/>
              <a:gdLst/>
              <a:ahLst/>
              <a:cxnLst/>
              <a:rect l="l" t="t" r="r" b="b"/>
              <a:pathLst>
                <a:path w="219075" h="41910">
                  <a:moveTo>
                    <a:pt x="218757" y="0"/>
                  </a:moveTo>
                  <a:lnTo>
                    <a:pt x="166432" y="26898"/>
                  </a:lnTo>
                  <a:lnTo>
                    <a:pt x="114791" y="40717"/>
                  </a:lnTo>
                  <a:lnTo>
                    <a:pt x="67436" y="41403"/>
                  </a:lnTo>
                  <a:lnTo>
                    <a:pt x="27971" y="28902"/>
                  </a:lnTo>
                  <a:lnTo>
                    <a:pt x="0" y="31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705296" y="3866738"/>
              <a:ext cx="102870" cy="198120"/>
            </a:xfrm>
            <a:custGeom>
              <a:avLst/>
              <a:gdLst/>
              <a:ahLst/>
              <a:cxnLst/>
              <a:rect l="l" t="t" r="r" b="b"/>
              <a:pathLst>
                <a:path w="102870" h="198120">
                  <a:moveTo>
                    <a:pt x="12117" y="197764"/>
                  </a:moveTo>
                  <a:lnTo>
                    <a:pt x="0" y="161950"/>
                  </a:lnTo>
                  <a:lnTo>
                    <a:pt x="4480" y="121046"/>
                  </a:lnTo>
                  <a:lnTo>
                    <a:pt x="24084" y="78272"/>
                  </a:lnTo>
                  <a:lnTo>
                    <a:pt x="57335" y="36849"/>
                  </a:lnTo>
                  <a:lnTo>
                    <a:pt x="10275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5266" y="3904561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63093"/>
                  </a:moveTo>
                  <a:lnTo>
                    <a:pt x="62945" y="27674"/>
                  </a:lnTo>
                  <a:lnTo>
                    <a:pt x="119110" y="6086"/>
                  </a:lnTo>
                  <a:lnTo>
                    <a:pt x="162477" y="0"/>
                  </a:lnTo>
                  <a:lnTo>
                    <a:pt x="187032" y="11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938804" y="3916721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96" y="0"/>
                  </a:moveTo>
                  <a:lnTo>
                    <a:pt x="100888" y="63849"/>
                  </a:lnTo>
                  <a:lnTo>
                    <a:pt x="58706" y="106127"/>
                  </a:lnTo>
                  <a:lnTo>
                    <a:pt x="1219" y="148920"/>
                  </a:lnTo>
                  <a:lnTo>
                    <a:pt x="406" y="149440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719464" y="4061992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772996" y="3965585"/>
              <a:ext cx="102235" cy="196215"/>
            </a:xfrm>
            <a:custGeom>
              <a:avLst/>
              <a:gdLst/>
              <a:ahLst/>
              <a:cxnLst/>
              <a:rect l="l" t="t" r="r" b="b"/>
              <a:pathLst>
                <a:path w="102235" h="196214">
                  <a:moveTo>
                    <a:pt x="11539" y="195833"/>
                  </a:moveTo>
                  <a:lnTo>
                    <a:pt x="0" y="160061"/>
                  </a:lnTo>
                  <a:lnTo>
                    <a:pt x="4695" y="119453"/>
                  </a:lnTo>
                  <a:lnTo>
                    <a:pt x="24180" y="77148"/>
                  </a:lnTo>
                  <a:lnTo>
                    <a:pt x="57009" y="36284"/>
                  </a:lnTo>
                  <a:lnTo>
                    <a:pt x="10173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652996" y="3639658"/>
              <a:ext cx="57785" cy="180975"/>
            </a:xfrm>
            <a:custGeom>
              <a:avLst/>
              <a:gdLst/>
              <a:ahLst/>
              <a:cxnLst/>
              <a:rect l="l" t="t" r="r" b="b"/>
              <a:pathLst>
                <a:path w="57785" h="180975">
                  <a:moveTo>
                    <a:pt x="0" y="0"/>
                  </a:moveTo>
                  <a:lnTo>
                    <a:pt x="33270" y="60246"/>
                  </a:lnTo>
                  <a:lnTo>
                    <a:pt x="52806" y="114296"/>
                  </a:lnTo>
                  <a:lnTo>
                    <a:pt x="57178" y="156398"/>
                  </a:lnTo>
                  <a:lnTo>
                    <a:pt x="44958" y="1807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084455" y="4205630"/>
              <a:ext cx="186690" cy="62865"/>
            </a:xfrm>
            <a:custGeom>
              <a:avLst/>
              <a:gdLst/>
              <a:ahLst/>
              <a:cxnLst/>
              <a:rect l="l" t="t" r="r" b="b"/>
              <a:pathLst>
                <a:path w="186689" h="62864">
                  <a:moveTo>
                    <a:pt x="0" y="62268"/>
                  </a:moveTo>
                  <a:lnTo>
                    <a:pt x="62623" y="27221"/>
                  </a:lnTo>
                  <a:lnTo>
                    <a:pt x="118403" y="5921"/>
                  </a:lnTo>
                  <a:lnTo>
                    <a:pt x="161432" y="0"/>
                  </a:lnTo>
                  <a:lnTo>
                    <a:pt x="185801" y="11087"/>
                  </a:lnTo>
                  <a:lnTo>
                    <a:pt x="186055" y="11455"/>
                  </a:lnTo>
                  <a:lnTo>
                    <a:pt x="186296" y="11849"/>
                  </a:lnTo>
                  <a:lnTo>
                    <a:pt x="186512" y="122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146072" y="4217769"/>
              <a:ext cx="123825" cy="151130"/>
            </a:xfrm>
            <a:custGeom>
              <a:avLst/>
              <a:gdLst/>
              <a:ahLst/>
              <a:cxnLst/>
              <a:rect l="l" t="t" r="r" b="b"/>
              <a:pathLst>
                <a:path w="123825" h="151129">
                  <a:moveTo>
                    <a:pt x="122834" y="0"/>
                  </a:moveTo>
                  <a:lnTo>
                    <a:pt x="100663" y="64676"/>
                  </a:lnTo>
                  <a:lnTo>
                    <a:pt x="58640" y="107204"/>
                  </a:lnTo>
                  <a:lnTo>
                    <a:pt x="1206" y="150088"/>
                  </a:lnTo>
                  <a:lnTo>
                    <a:pt x="406" y="150609"/>
                  </a:lnTo>
                  <a:lnTo>
                    <a:pt x="0" y="15087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29240" y="4362928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205909" y="4304033"/>
              <a:ext cx="127635" cy="28575"/>
            </a:xfrm>
            <a:custGeom>
              <a:avLst/>
              <a:gdLst/>
              <a:ahLst/>
              <a:cxnLst/>
              <a:rect l="l" t="t" r="r" b="b"/>
              <a:pathLst>
                <a:path w="127635" h="28575">
                  <a:moveTo>
                    <a:pt x="0" y="27966"/>
                  </a:moveTo>
                  <a:lnTo>
                    <a:pt x="44864" y="9383"/>
                  </a:lnTo>
                  <a:lnTo>
                    <a:pt x="82453" y="0"/>
                  </a:lnTo>
                  <a:lnTo>
                    <a:pt x="110533" y="129"/>
                  </a:lnTo>
                  <a:lnTo>
                    <a:pt x="126873" y="10085"/>
                  </a:lnTo>
                  <a:lnTo>
                    <a:pt x="127127" y="10466"/>
                  </a:lnTo>
                  <a:lnTo>
                    <a:pt x="127368" y="10860"/>
                  </a:lnTo>
                  <a:lnTo>
                    <a:pt x="127584" y="1126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10803" y="4313346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83" y="0"/>
                  </a:moveTo>
                  <a:lnTo>
                    <a:pt x="123724" y="26938"/>
                  </a:lnTo>
                  <a:lnTo>
                    <a:pt x="100525" y="64081"/>
                  </a:lnTo>
                  <a:lnTo>
                    <a:pt x="57959" y="106609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80062" y="4266126"/>
              <a:ext cx="103505" cy="196850"/>
            </a:xfrm>
            <a:custGeom>
              <a:avLst/>
              <a:gdLst/>
              <a:ahLst/>
              <a:cxnLst/>
              <a:rect l="l" t="t" r="r" b="b"/>
              <a:pathLst>
                <a:path w="103504" h="196850">
                  <a:moveTo>
                    <a:pt x="11472" y="196621"/>
                  </a:moveTo>
                  <a:lnTo>
                    <a:pt x="0" y="160803"/>
                  </a:lnTo>
                  <a:lnTo>
                    <a:pt x="4869" y="120082"/>
                  </a:lnTo>
                  <a:lnTo>
                    <a:pt x="24616" y="77608"/>
                  </a:lnTo>
                  <a:lnTo>
                    <a:pt x="57777" y="36531"/>
                  </a:lnTo>
                  <a:lnTo>
                    <a:pt x="1028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92896" y="4460005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73880" y="4337697"/>
              <a:ext cx="57785" cy="186055"/>
            </a:xfrm>
            <a:custGeom>
              <a:avLst/>
              <a:gdLst/>
              <a:ahLst/>
              <a:cxnLst/>
              <a:rect l="l" t="t" r="r" b="b"/>
              <a:pathLst>
                <a:path w="57785" h="186054">
                  <a:moveTo>
                    <a:pt x="57734" y="185635"/>
                  </a:moveTo>
                  <a:lnTo>
                    <a:pt x="24192" y="124931"/>
                  </a:lnTo>
                  <a:lnTo>
                    <a:pt x="4465" y="70488"/>
                  </a:lnTo>
                  <a:lnTo>
                    <a:pt x="0" y="28098"/>
                  </a:lnTo>
                  <a:lnTo>
                    <a:pt x="12242" y="3555"/>
                  </a:lnTo>
                  <a:lnTo>
                    <a:pt x="15417" y="1485"/>
                  </a:lnTo>
                  <a:lnTo>
                    <a:pt x="19176" y="292"/>
                  </a:lnTo>
                  <a:lnTo>
                    <a:pt x="2343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245101" y="4523994"/>
              <a:ext cx="74930" cy="113030"/>
            </a:xfrm>
            <a:custGeom>
              <a:avLst/>
              <a:gdLst/>
              <a:ahLst/>
              <a:cxnLst/>
              <a:rect l="l" t="t" r="r" b="b"/>
              <a:pathLst>
                <a:path w="74929" h="113029">
                  <a:moveTo>
                    <a:pt x="74675" y="11277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944710" y="4004410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63093"/>
                  </a:moveTo>
                  <a:lnTo>
                    <a:pt x="62945" y="27674"/>
                  </a:lnTo>
                  <a:lnTo>
                    <a:pt x="119110" y="6086"/>
                  </a:lnTo>
                  <a:lnTo>
                    <a:pt x="162477" y="0"/>
                  </a:lnTo>
                  <a:lnTo>
                    <a:pt x="187032" y="11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08246" y="4016571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96" y="0"/>
                  </a:moveTo>
                  <a:lnTo>
                    <a:pt x="100888" y="63849"/>
                  </a:lnTo>
                  <a:lnTo>
                    <a:pt x="58706" y="106127"/>
                  </a:lnTo>
                  <a:lnTo>
                    <a:pt x="1219" y="148920"/>
                  </a:lnTo>
                  <a:lnTo>
                    <a:pt x="406" y="149440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788907" y="4163228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842440" y="4066822"/>
              <a:ext cx="102235" cy="196215"/>
            </a:xfrm>
            <a:custGeom>
              <a:avLst/>
              <a:gdLst/>
              <a:ahLst/>
              <a:cxnLst/>
              <a:rect l="l" t="t" r="r" b="b"/>
              <a:pathLst>
                <a:path w="102235" h="196214">
                  <a:moveTo>
                    <a:pt x="11539" y="195833"/>
                  </a:moveTo>
                  <a:lnTo>
                    <a:pt x="0" y="160061"/>
                  </a:lnTo>
                  <a:lnTo>
                    <a:pt x="4695" y="119453"/>
                  </a:lnTo>
                  <a:lnTo>
                    <a:pt x="24180" y="77148"/>
                  </a:lnTo>
                  <a:lnTo>
                    <a:pt x="57009" y="36284"/>
                  </a:lnTo>
                  <a:lnTo>
                    <a:pt x="10173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12707" y="4105647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63093"/>
                  </a:moveTo>
                  <a:lnTo>
                    <a:pt x="62945" y="27674"/>
                  </a:lnTo>
                  <a:lnTo>
                    <a:pt x="119110" y="6086"/>
                  </a:lnTo>
                  <a:lnTo>
                    <a:pt x="162477" y="0"/>
                  </a:lnTo>
                  <a:lnTo>
                    <a:pt x="187032" y="11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77690" y="4116421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96" y="0"/>
                  </a:moveTo>
                  <a:lnTo>
                    <a:pt x="100888" y="63849"/>
                  </a:lnTo>
                  <a:lnTo>
                    <a:pt x="58706" y="106127"/>
                  </a:lnTo>
                  <a:lnTo>
                    <a:pt x="1219" y="148920"/>
                  </a:lnTo>
                  <a:lnTo>
                    <a:pt x="406" y="149440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59797" y="4263077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913330" y="4166670"/>
              <a:ext cx="102235" cy="196215"/>
            </a:xfrm>
            <a:custGeom>
              <a:avLst/>
              <a:gdLst/>
              <a:ahLst/>
              <a:cxnLst/>
              <a:rect l="l" t="t" r="r" b="b"/>
              <a:pathLst>
                <a:path w="102235" h="196214">
                  <a:moveTo>
                    <a:pt x="11539" y="195834"/>
                  </a:moveTo>
                  <a:lnTo>
                    <a:pt x="0" y="160061"/>
                  </a:lnTo>
                  <a:lnTo>
                    <a:pt x="4695" y="119453"/>
                  </a:lnTo>
                  <a:lnTo>
                    <a:pt x="24180" y="77148"/>
                  </a:lnTo>
                  <a:lnTo>
                    <a:pt x="57009" y="36284"/>
                  </a:lnTo>
                  <a:lnTo>
                    <a:pt x="10173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893781" y="4243642"/>
              <a:ext cx="116205" cy="155575"/>
            </a:xfrm>
            <a:custGeom>
              <a:avLst/>
              <a:gdLst/>
              <a:ahLst/>
              <a:cxnLst/>
              <a:rect l="l" t="t" r="r" b="b"/>
              <a:pathLst>
                <a:path w="116205" h="155575">
                  <a:moveTo>
                    <a:pt x="116005" y="155117"/>
                  </a:moveTo>
                  <a:lnTo>
                    <a:pt x="60838" y="109215"/>
                  </a:lnTo>
                  <a:lnTo>
                    <a:pt x="20957" y="64771"/>
                  </a:lnTo>
                  <a:lnTo>
                    <a:pt x="0" y="26721"/>
                  </a:lnTo>
                  <a:lnTo>
                    <a:pt x="16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896814" y="4234326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999060" y="4505783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158153" y="0"/>
                  </a:moveTo>
                  <a:lnTo>
                    <a:pt x="130950" y="23387"/>
                  </a:lnTo>
                  <a:lnTo>
                    <a:pt x="93673" y="34845"/>
                  </a:lnTo>
                  <a:lnTo>
                    <a:pt x="49098" y="34011"/>
                  </a:lnTo>
                  <a:lnTo>
                    <a:pt x="0" y="2052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80727" y="4299262"/>
              <a:ext cx="95250" cy="204470"/>
            </a:xfrm>
            <a:custGeom>
              <a:avLst/>
              <a:gdLst/>
              <a:ahLst/>
              <a:cxnLst/>
              <a:rect l="l" t="t" r="r" b="b"/>
              <a:pathLst>
                <a:path w="95250" h="204470">
                  <a:moveTo>
                    <a:pt x="0" y="0"/>
                  </a:moveTo>
                  <a:lnTo>
                    <a:pt x="44620" y="39846"/>
                  </a:lnTo>
                  <a:lnTo>
                    <a:pt x="75592" y="83031"/>
                  </a:lnTo>
                  <a:lnTo>
                    <a:pt x="92773" y="127055"/>
                  </a:lnTo>
                  <a:lnTo>
                    <a:pt x="94856" y="168567"/>
                  </a:lnTo>
                  <a:lnTo>
                    <a:pt x="80530" y="2042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12616" y="4395490"/>
              <a:ext cx="218440" cy="48260"/>
            </a:xfrm>
            <a:custGeom>
              <a:avLst/>
              <a:gdLst/>
              <a:ahLst/>
              <a:cxnLst/>
              <a:rect l="l" t="t" r="r" b="b"/>
              <a:pathLst>
                <a:path w="218439" h="48260">
                  <a:moveTo>
                    <a:pt x="217931" y="12623"/>
                  </a:moveTo>
                  <a:lnTo>
                    <a:pt x="188579" y="37127"/>
                  </a:lnTo>
                  <a:lnTo>
                    <a:pt x="148562" y="47910"/>
                  </a:lnTo>
                  <a:lnTo>
                    <a:pt x="101428" y="45180"/>
                  </a:lnTo>
                  <a:lnTo>
                    <a:pt x="50724" y="291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966204" y="4148090"/>
              <a:ext cx="115570" cy="156845"/>
            </a:xfrm>
            <a:custGeom>
              <a:avLst/>
              <a:gdLst/>
              <a:ahLst/>
              <a:cxnLst/>
              <a:rect l="l" t="t" r="r" b="b"/>
              <a:pathLst>
                <a:path w="115569" h="156845">
                  <a:moveTo>
                    <a:pt x="115512" y="156235"/>
                  </a:moveTo>
                  <a:lnTo>
                    <a:pt x="60407" y="110245"/>
                  </a:lnTo>
                  <a:lnTo>
                    <a:pt x="20699" y="65563"/>
                  </a:lnTo>
                  <a:lnTo>
                    <a:pt x="0" y="27158"/>
                  </a:lnTo>
                  <a:lnTo>
                    <a:pt x="19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967704" y="4138637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151616" y="4206347"/>
              <a:ext cx="95250" cy="203200"/>
            </a:xfrm>
            <a:custGeom>
              <a:avLst/>
              <a:gdLst/>
              <a:ahLst/>
              <a:cxnLst/>
              <a:rect l="l" t="t" r="r" b="b"/>
              <a:pathLst>
                <a:path w="95250" h="203200">
                  <a:moveTo>
                    <a:pt x="0" y="0"/>
                  </a:moveTo>
                  <a:lnTo>
                    <a:pt x="381" y="279"/>
                  </a:lnTo>
                  <a:lnTo>
                    <a:pt x="774" y="558"/>
                  </a:lnTo>
                  <a:lnTo>
                    <a:pt x="1168" y="850"/>
                  </a:lnTo>
                  <a:lnTo>
                    <a:pt x="44323" y="39512"/>
                  </a:lnTo>
                  <a:lnTo>
                    <a:pt x="75218" y="82342"/>
                  </a:lnTo>
                  <a:lnTo>
                    <a:pt x="92555" y="126062"/>
                  </a:lnTo>
                  <a:lnTo>
                    <a:pt x="95034" y="167398"/>
                  </a:lnTo>
                  <a:lnTo>
                    <a:pt x="81356" y="20307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83915" y="4302709"/>
              <a:ext cx="216535" cy="48895"/>
            </a:xfrm>
            <a:custGeom>
              <a:avLst/>
              <a:gdLst/>
              <a:ahLst/>
              <a:cxnLst/>
              <a:rect l="l" t="t" r="r" b="b"/>
              <a:pathLst>
                <a:path w="216535" h="48895">
                  <a:moveTo>
                    <a:pt x="216306" y="14871"/>
                  </a:moveTo>
                  <a:lnTo>
                    <a:pt x="186981" y="38416"/>
                  </a:lnTo>
                  <a:lnTo>
                    <a:pt x="147222" y="48462"/>
                  </a:lnTo>
                  <a:lnTo>
                    <a:pt x="100493" y="45248"/>
                  </a:lnTo>
                  <a:lnTo>
                    <a:pt x="50264" y="2901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847494" y="4509142"/>
              <a:ext cx="153670" cy="111125"/>
            </a:xfrm>
            <a:custGeom>
              <a:avLst/>
              <a:gdLst/>
              <a:ahLst/>
              <a:cxnLst/>
              <a:rect l="l" t="t" r="r" b="b"/>
              <a:pathLst>
                <a:path w="153669" h="111125">
                  <a:moveTo>
                    <a:pt x="0" y="110513"/>
                  </a:moveTo>
                  <a:lnTo>
                    <a:pt x="44480" y="57421"/>
                  </a:lnTo>
                  <a:lnTo>
                    <a:pt x="88180" y="19426"/>
                  </a:lnTo>
                  <a:lnTo>
                    <a:pt x="126163" y="0"/>
                  </a:lnTo>
                  <a:lnTo>
                    <a:pt x="153492" y="26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183127" y="3853953"/>
              <a:ext cx="116205" cy="155575"/>
            </a:xfrm>
            <a:custGeom>
              <a:avLst/>
              <a:gdLst/>
              <a:ahLst/>
              <a:cxnLst/>
              <a:rect l="l" t="t" r="r" b="b"/>
              <a:pathLst>
                <a:path w="116204" h="155575">
                  <a:moveTo>
                    <a:pt x="116005" y="155117"/>
                  </a:moveTo>
                  <a:lnTo>
                    <a:pt x="60838" y="109215"/>
                  </a:lnTo>
                  <a:lnTo>
                    <a:pt x="20957" y="64771"/>
                  </a:lnTo>
                  <a:lnTo>
                    <a:pt x="0" y="26721"/>
                  </a:lnTo>
                  <a:lnTo>
                    <a:pt x="16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183144" y="3846042"/>
              <a:ext cx="187325" cy="71755"/>
            </a:xfrm>
            <a:custGeom>
              <a:avLst/>
              <a:gdLst/>
              <a:ahLst/>
              <a:cxnLst/>
              <a:rect l="l" t="t" r="r" b="b"/>
              <a:pathLst>
                <a:path w="187325" h="71754">
                  <a:moveTo>
                    <a:pt x="0" y="11392"/>
                  </a:moveTo>
                  <a:lnTo>
                    <a:pt x="241" y="10998"/>
                  </a:lnTo>
                  <a:lnTo>
                    <a:pt x="495" y="10605"/>
                  </a:lnTo>
                  <a:lnTo>
                    <a:pt x="774" y="10224"/>
                  </a:lnTo>
                  <a:lnTo>
                    <a:pt x="26187" y="0"/>
                  </a:lnTo>
                  <a:lnTo>
                    <a:pt x="69427" y="7993"/>
                  </a:lnTo>
                  <a:lnTo>
                    <a:pt x="124550" y="32253"/>
                  </a:lnTo>
                  <a:lnTo>
                    <a:pt x="185610" y="70828"/>
                  </a:lnTo>
                  <a:lnTo>
                    <a:pt x="186016" y="71120"/>
                  </a:lnTo>
                  <a:lnTo>
                    <a:pt x="186410" y="71412"/>
                  </a:lnTo>
                  <a:lnTo>
                    <a:pt x="186804" y="716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368219" y="3913600"/>
              <a:ext cx="95885" cy="203200"/>
            </a:xfrm>
            <a:custGeom>
              <a:avLst/>
              <a:gdLst/>
              <a:ahLst/>
              <a:cxnLst/>
              <a:rect l="l" t="t" r="r" b="b"/>
              <a:pathLst>
                <a:path w="95885" h="203200">
                  <a:moveTo>
                    <a:pt x="0" y="0"/>
                  </a:moveTo>
                  <a:lnTo>
                    <a:pt x="44661" y="39788"/>
                  </a:lnTo>
                  <a:lnTo>
                    <a:pt x="75746" y="82813"/>
                  </a:lnTo>
                  <a:lnTo>
                    <a:pt x="93103" y="126594"/>
                  </a:lnTo>
                  <a:lnTo>
                    <a:pt x="95409" y="167800"/>
                  </a:lnTo>
                  <a:lnTo>
                    <a:pt x="81343" y="203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253886" y="3763424"/>
              <a:ext cx="66675" cy="113030"/>
            </a:xfrm>
            <a:custGeom>
              <a:avLst/>
              <a:gdLst/>
              <a:ahLst/>
              <a:cxnLst/>
              <a:rect l="l" t="t" r="r" b="b"/>
              <a:pathLst>
                <a:path w="66675" h="113029">
                  <a:moveTo>
                    <a:pt x="66154" y="112433"/>
                  </a:moveTo>
                  <a:lnTo>
                    <a:pt x="32482" y="77079"/>
                  </a:lnTo>
                  <a:lnTo>
                    <a:pt x="10061" y="45229"/>
                  </a:lnTo>
                  <a:lnTo>
                    <a:pt x="0" y="18873"/>
                  </a:lnTo>
                  <a:lnTo>
                    <a:pt x="34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258497" y="3751720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300934" y="4008710"/>
              <a:ext cx="217170" cy="48895"/>
            </a:xfrm>
            <a:custGeom>
              <a:avLst/>
              <a:gdLst/>
              <a:ahLst/>
              <a:cxnLst/>
              <a:rect l="l" t="t" r="r" b="b"/>
              <a:pathLst>
                <a:path w="217170" h="48895">
                  <a:moveTo>
                    <a:pt x="217106" y="13741"/>
                  </a:moveTo>
                  <a:lnTo>
                    <a:pt x="188014" y="37889"/>
                  </a:lnTo>
                  <a:lnTo>
                    <a:pt x="148221" y="48366"/>
                  </a:lnTo>
                  <a:lnTo>
                    <a:pt x="101263" y="45394"/>
                  </a:lnTo>
                  <a:lnTo>
                    <a:pt x="50677" y="2919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0963" y="3816657"/>
              <a:ext cx="95250" cy="204470"/>
            </a:xfrm>
            <a:custGeom>
              <a:avLst/>
              <a:gdLst/>
              <a:ahLst/>
              <a:cxnLst/>
              <a:rect l="l" t="t" r="r" b="b"/>
              <a:pathLst>
                <a:path w="95250" h="204470">
                  <a:moveTo>
                    <a:pt x="0" y="0"/>
                  </a:moveTo>
                  <a:lnTo>
                    <a:pt x="44620" y="39846"/>
                  </a:lnTo>
                  <a:lnTo>
                    <a:pt x="75592" y="83031"/>
                  </a:lnTo>
                  <a:lnTo>
                    <a:pt x="92773" y="127055"/>
                  </a:lnTo>
                  <a:lnTo>
                    <a:pt x="94856" y="168567"/>
                  </a:lnTo>
                  <a:lnTo>
                    <a:pt x="80530" y="2042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330939" y="3781816"/>
              <a:ext cx="160655" cy="110489"/>
            </a:xfrm>
            <a:custGeom>
              <a:avLst/>
              <a:gdLst/>
              <a:ahLst/>
              <a:cxnLst/>
              <a:rect l="l" t="t" r="r" b="b"/>
              <a:pathLst>
                <a:path w="160654" h="110489">
                  <a:moveTo>
                    <a:pt x="160248" y="0"/>
                  </a:moveTo>
                  <a:lnTo>
                    <a:pt x="115765" y="53089"/>
                  </a:lnTo>
                  <a:lnTo>
                    <a:pt x="72056" y="91078"/>
                  </a:lnTo>
                  <a:lnTo>
                    <a:pt x="34057" y="110492"/>
                  </a:lnTo>
                  <a:lnTo>
                    <a:pt x="6705" y="107861"/>
                  </a:lnTo>
                  <a:lnTo>
                    <a:pt x="3975" y="105879"/>
                  </a:lnTo>
                  <a:lnTo>
                    <a:pt x="1727" y="103238"/>
                  </a:lnTo>
                  <a:lnTo>
                    <a:pt x="0" y="9996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90721" y="3662934"/>
              <a:ext cx="82550" cy="109855"/>
            </a:xfrm>
            <a:custGeom>
              <a:avLst/>
              <a:gdLst/>
              <a:ahLst/>
              <a:cxnLst/>
              <a:rect l="l" t="t" r="r" b="b"/>
              <a:pathLst>
                <a:path w="82550" h="109854">
                  <a:moveTo>
                    <a:pt x="82296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39987" y="4051014"/>
              <a:ext cx="115570" cy="156845"/>
            </a:xfrm>
            <a:custGeom>
              <a:avLst/>
              <a:gdLst/>
              <a:ahLst/>
              <a:cxnLst/>
              <a:rect l="l" t="t" r="r" b="b"/>
              <a:pathLst>
                <a:path w="115569" h="156845">
                  <a:moveTo>
                    <a:pt x="115512" y="156235"/>
                  </a:moveTo>
                  <a:lnTo>
                    <a:pt x="60407" y="110245"/>
                  </a:lnTo>
                  <a:lnTo>
                    <a:pt x="20699" y="65563"/>
                  </a:lnTo>
                  <a:lnTo>
                    <a:pt x="0" y="27158"/>
                  </a:lnTo>
                  <a:lnTo>
                    <a:pt x="19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038472" y="4040193"/>
              <a:ext cx="187325" cy="71755"/>
            </a:xfrm>
            <a:custGeom>
              <a:avLst/>
              <a:gdLst/>
              <a:ahLst/>
              <a:cxnLst/>
              <a:rect l="l" t="t" r="r" b="b"/>
              <a:pathLst>
                <a:path w="187325" h="71754">
                  <a:moveTo>
                    <a:pt x="0" y="11392"/>
                  </a:moveTo>
                  <a:lnTo>
                    <a:pt x="241" y="10998"/>
                  </a:lnTo>
                  <a:lnTo>
                    <a:pt x="495" y="10605"/>
                  </a:lnTo>
                  <a:lnTo>
                    <a:pt x="774" y="10224"/>
                  </a:lnTo>
                  <a:lnTo>
                    <a:pt x="26187" y="0"/>
                  </a:lnTo>
                  <a:lnTo>
                    <a:pt x="69429" y="7993"/>
                  </a:lnTo>
                  <a:lnTo>
                    <a:pt x="124556" y="32253"/>
                  </a:lnTo>
                  <a:lnTo>
                    <a:pt x="185623" y="70828"/>
                  </a:lnTo>
                  <a:lnTo>
                    <a:pt x="186016" y="71120"/>
                  </a:lnTo>
                  <a:lnTo>
                    <a:pt x="186410" y="71412"/>
                  </a:lnTo>
                  <a:lnTo>
                    <a:pt x="186804" y="716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23953" y="4109271"/>
              <a:ext cx="95250" cy="203200"/>
            </a:xfrm>
            <a:custGeom>
              <a:avLst/>
              <a:gdLst/>
              <a:ahLst/>
              <a:cxnLst/>
              <a:rect l="l" t="t" r="r" b="b"/>
              <a:pathLst>
                <a:path w="95250" h="203200">
                  <a:moveTo>
                    <a:pt x="0" y="0"/>
                  </a:moveTo>
                  <a:lnTo>
                    <a:pt x="381" y="279"/>
                  </a:lnTo>
                  <a:lnTo>
                    <a:pt x="774" y="558"/>
                  </a:lnTo>
                  <a:lnTo>
                    <a:pt x="1168" y="850"/>
                  </a:lnTo>
                  <a:lnTo>
                    <a:pt x="44323" y="39512"/>
                  </a:lnTo>
                  <a:lnTo>
                    <a:pt x="75218" y="82342"/>
                  </a:lnTo>
                  <a:lnTo>
                    <a:pt x="92555" y="126062"/>
                  </a:lnTo>
                  <a:lnTo>
                    <a:pt x="95034" y="167398"/>
                  </a:lnTo>
                  <a:lnTo>
                    <a:pt x="81356" y="203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156253" y="4205633"/>
              <a:ext cx="216535" cy="48895"/>
            </a:xfrm>
            <a:custGeom>
              <a:avLst/>
              <a:gdLst/>
              <a:ahLst/>
              <a:cxnLst/>
              <a:rect l="l" t="t" r="r" b="b"/>
              <a:pathLst>
                <a:path w="216535" h="48895">
                  <a:moveTo>
                    <a:pt x="216306" y="14871"/>
                  </a:moveTo>
                  <a:lnTo>
                    <a:pt x="186981" y="38416"/>
                  </a:lnTo>
                  <a:lnTo>
                    <a:pt x="147222" y="48462"/>
                  </a:lnTo>
                  <a:lnTo>
                    <a:pt x="100493" y="45248"/>
                  </a:lnTo>
                  <a:lnTo>
                    <a:pt x="50264" y="2901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112237" y="3951028"/>
              <a:ext cx="116205" cy="155575"/>
            </a:xfrm>
            <a:custGeom>
              <a:avLst/>
              <a:gdLst/>
              <a:ahLst/>
              <a:cxnLst/>
              <a:rect l="l" t="t" r="r" b="b"/>
              <a:pathLst>
                <a:path w="116205" h="155575">
                  <a:moveTo>
                    <a:pt x="116005" y="155117"/>
                  </a:moveTo>
                  <a:lnTo>
                    <a:pt x="60838" y="109215"/>
                  </a:lnTo>
                  <a:lnTo>
                    <a:pt x="20957" y="64771"/>
                  </a:lnTo>
                  <a:lnTo>
                    <a:pt x="0" y="26721"/>
                  </a:lnTo>
                  <a:lnTo>
                    <a:pt x="16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113824" y="3941712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297736" y="4009421"/>
              <a:ext cx="95250" cy="204470"/>
            </a:xfrm>
            <a:custGeom>
              <a:avLst/>
              <a:gdLst/>
              <a:ahLst/>
              <a:cxnLst/>
              <a:rect l="l" t="t" r="r" b="b"/>
              <a:pathLst>
                <a:path w="95250" h="204470">
                  <a:moveTo>
                    <a:pt x="0" y="0"/>
                  </a:moveTo>
                  <a:lnTo>
                    <a:pt x="44620" y="39846"/>
                  </a:lnTo>
                  <a:lnTo>
                    <a:pt x="75592" y="83031"/>
                  </a:lnTo>
                  <a:lnTo>
                    <a:pt x="92773" y="127055"/>
                  </a:lnTo>
                  <a:lnTo>
                    <a:pt x="94856" y="168567"/>
                  </a:lnTo>
                  <a:lnTo>
                    <a:pt x="80530" y="2042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229637" y="4105649"/>
              <a:ext cx="218440" cy="48260"/>
            </a:xfrm>
            <a:custGeom>
              <a:avLst/>
              <a:gdLst/>
              <a:ahLst/>
              <a:cxnLst/>
              <a:rect l="l" t="t" r="r" b="b"/>
              <a:pathLst>
                <a:path w="218439" h="48260">
                  <a:moveTo>
                    <a:pt x="217919" y="12623"/>
                  </a:moveTo>
                  <a:lnTo>
                    <a:pt x="188567" y="37127"/>
                  </a:lnTo>
                  <a:lnTo>
                    <a:pt x="148550" y="47910"/>
                  </a:lnTo>
                  <a:lnTo>
                    <a:pt x="101418" y="45180"/>
                  </a:lnTo>
                  <a:lnTo>
                    <a:pt x="50718" y="291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600449" y="3594354"/>
              <a:ext cx="40005" cy="48895"/>
            </a:xfrm>
            <a:custGeom>
              <a:avLst/>
              <a:gdLst/>
              <a:ahLst/>
              <a:cxnLst/>
              <a:rect l="l" t="t" r="r" b="b"/>
              <a:pathLst>
                <a:path w="40004" h="48895">
                  <a:moveTo>
                    <a:pt x="0" y="0"/>
                  </a:moveTo>
                  <a:lnTo>
                    <a:pt x="39624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820161" y="4635246"/>
              <a:ext cx="27940" cy="62865"/>
            </a:xfrm>
            <a:custGeom>
              <a:avLst/>
              <a:gdLst/>
              <a:ahLst/>
              <a:cxnLst/>
              <a:rect l="l" t="t" r="r" b="b"/>
              <a:pathLst>
                <a:path w="27939" h="62864">
                  <a:moveTo>
                    <a:pt x="27431" y="0"/>
                  </a:moveTo>
                  <a:lnTo>
                    <a:pt x="0" y="6248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562349" y="3600450"/>
              <a:ext cx="56515" cy="78105"/>
            </a:xfrm>
            <a:custGeom>
              <a:avLst/>
              <a:gdLst/>
              <a:ahLst/>
              <a:cxnLst/>
              <a:rect l="l" t="t" r="r" b="b"/>
              <a:pathLst>
                <a:path w="56514" h="78104">
                  <a:moveTo>
                    <a:pt x="56387" y="0"/>
                  </a:moveTo>
                  <a:lnTo>
                    <a:pt x="0" y="777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313681" y="4635246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0" y="0"/>
                  </a:moveTo>
                  <a:lnTo>
                    <a:pt x="36576" y="380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537203" y="3547872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53340" y="0"/>
                  </a:moveTo>
                  <a:lnTo>
                    <a:pt x="32575" y="3593"/>
                  </a:lnTo>
                  <a:lnTo>
                    <a:pt x="15621" y="13392"/>
                  </a:lnTo>
                  <a:lnTo>
                    <a:pt x="4190" y="27924"/>
                  </a:lnTo>
                  <a:lnTo>
                    <a:pt x="0" y="45720"/>
                  </a:lnTo>
                  <a:lnTo>
                    <a:pt x="4190" y="63515"/>
                  </a:lnTo>
                  <a:lnTo>
                    <a:pt x="15620" y="78047"/>
                  </a:lnTo>
                  <a:lnTo>
                    <a:pt x="32575" y="87846"/>
                  </a:lnTo>
                  <a:lnTo>
                    <a:pt x="53340" y="91440"/>
                  </a:lnTo>
                  <a:lnTo>
                    <a:pt x="74104" y="87846"/>
                  </a:lnTo>
                  <a:lnTo>
                    <a:pt x="91059" y="78047"/>
                  </a:lnTo>
                  <a:lnTo>
                    <a:pt x="102489" y="63515"/>
                  </a:lnTo>
                  <a:lnTo>
                    <a:pt x="106680" y="45720"/>
                  </a:lnTo>
                  <a:lnTo>
                    <a:pt x="102488" y="27924"/>
                  </a:lnTo>
                  <a:lnTo>
                    <a:pt x="91059" y="13392"/>
                  </a:lnTo>
                  <a:lnTo>
                    <a:pt x="74104" y="3593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537203" y="3547872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0" y="45720"/>
                  </a:moveTo>
                  <a:lnTo>
                    <a:pt x="4190" y="27924"/>
                  </a:lnTo>
                  <a:lnTo>
                    <a:pt x="15621" y="13392"/>
                  </a:lnTo>
                  <a:lnTo>
                    <a:pt x="32575" y="3593"/>
                  </a:lnTo>
                  <a:lnTo>
                    <a:pt x="53340" y="0"/>
                  </a:lnTo>
                  <a:lnTo>
                    <a:pt x="74104" y="3593"/>
                  </a:lnTo>
                  <a:lnTo>
                    <a:pt x="91059" y="13392"/>
                  </a:lnTo>
                  <a:lnTo>
                    <a:pt x="102488" y="27924"/>
                  </a:lnTo>
                  <a:lnTo>
                    <a:pt x="106680" y="45720"/>
                  </a:lnTo>
                  <a:lnTo>
                    <a:pt x="102489" y="63515"/>
                  </a:lnTo>
                  <a:lnTo>
                    <a:pt x="91059" y="78047"/>
                  </a:lnTo>
                  <a:lnTo>
                    <a:pt x="74104" y="87846"/>
                  </a:lnTo>
                  <a:lnTo>
                    <a:pt x="53340" y="91440"/>
                  </a:lnTo>
                  <a:lnTo>
                    <a:pt x="32575" y="87846"/>
                  </a:lnTo>
                  <a:lnTo>
                    <a:pt x="15620" y="78047"/>
                  </a:lnTo>
                  <a:lnTo>
                    <a:pt x="4190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589019" y="4788408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0"/>
                  </a:moveTo>
                  <a:lnTo>
                    <a:pt x="0" y="1859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/>
          <p:nvPr/>
        </p:nvSpPr>
        <p:spPr>
          <a:xfrm>
            <a:off x="4358640" y="51541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419600" y="521360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 txBox="1"/>
          <p:nvPr/>
        </p:nvSpPr>
        <p:spPr>
          <a:xfrm>
            <a:off x="908823" y="5402840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wye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0" name="object 400"/>
          <p:cNvGrpSpPr/>
          <p:nvPr/>
        </p:nvGrpSpPr>
        <p:grpSpPr>
          <a:xfrm>
            <a:off x="612394" y="1612138"/>
            <a:ext cx="1755139" cy="1677035"/>
            <a:chOff x="612394" y="1612138"/>
            <a:chExt cx="1755139" cy="1677035"/>
          </a:xfrm>
        </p:grpSpPr>
        <p:sp>
          <p:nvSpPr>
            <p:cNvPr id="401" name="object 401"/>
            <p:cNvSpPr/>
            <p:nvPr/>
          </p:nvSpPr>
          <p:spPr>
            <a:xfrm>
              <a:off x="1494282" y="2458974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146554" y="2396490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3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138933" y="245897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3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505711" y="2213648"/>
              <a:ext cx="438784" cy="234315"/>
            </a:xfrm>
            <a:custGeom>
              <a:avLst/>
              <a:gdLst/>
              <a:ahLst/>
              <a:cxnLst/>
              <a:rect l="l" t="t" r="r" b="b"/>
              <a:pathLst>
                <a:path w="438785" h="234314">
                  <a:moveTo>
                    <a:pt x="0" y="233895"/>
                  </a:moveTo>
                  <a:lnTo>
                    <a:pt x="438721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881690" y="2177794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80">
                  <a:moveTo>
                    <a:pt x="129984" y="0"/>
                  </a:moveTo>
                  <a:lnTo>
                    <a:pt x="0" y="26136"/>
                  </a:lnTo>
                  <a:lnTo>
                    <a:pt x="62750" y="35852"/>
                  </a:lnTo>
                  <a:lnTo>
                    <a:pt x="35852" y="93370"/>
                  </a:lnTo>
                  <a:lnTo>
                    <a:pt x="12998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99516" y="1690116"/>
              <a:ext cx="1584960" cy="1521460"/>
            </a:xfrm>
            <a:custGeom>
              <a:avLst/>
              <a:gdLst/>
              <a:ahLst/>
              <a:cxnLst/>
              <a:rect l="l" t="t" r="r" b="b"/>
              <a:pathLst>
                <a:path w="1584960" h="1521460">
                  <a:moveTo>
                    <a:pt x="0" y="760476"/>
                  </a:moveTo>
                  <a:lnTo>
                    <a:pt x="1446" y="714149"/>
                  </a:lnTo>
                  <a:lnTo>
                    <a:pt x="5729" y="668557"/>
                  </a:lnTo>
                  <a:lnTo>
                    <a:pt x="12767" y="623778"/>
                  </a:lnTo>
                  <a:lnTo>
                    <a:pt x="22477" y="579893"/>
                  </a:lnTo>
                  <a:lnTo>
                    <a:pt x="34775" y="536980"/>
                  </a:lnTo>
                  <a:lnTo>
                    <a:pt x="49578" y="495120"/>
                  </a:lnTo>
                  <a:lnTo>
                    <a:pt x="66805" y="454391"/>
                  </a:lnTo>
                  <a:lnTo>
                    <a:pt x="86371" y="414874"/>
                  </a:lnTo>
                  <a:lnTo>
                    <a:pt x="108195" y="376648"/>
                  </a:lnTo>
                  <a:lnTo>
                    <a:pt x="132193" y="339792"/>
                  </a:lnTo>
                  <a:lnTo>
                    <a:pt x="158282" y="304386"/>
                  </a:lnTo>
                  <a:lnTo>
                    <a:pt x="186379" y="270509"/>
                  </a:lnTo>
                  <a:lnTo>
                    <a:pt x="216402" y="238242"/>
                  </a:lnTo>
                  <a:lnTo>
                    <a:pt x="248267" y="207664"/>
                  </a:lnTo>
                  <a:lnTo>
                    <a:pt x="281892" y="178853"/>
                  </a:lnTo>
                  <a:lnTo>
                    <a:pt x="317194" y="151890"/>
                  </a:lnTo>
                  <a:lnTo>
                    <a:pt x="354090" y="126855"/>
                  </a:lnTo>
                  <a:lnTo>
                    <a:pt x="392497" y="103826"/>
                  </a:lnTo>
                  <a:lnTo>
                    <a:pt x="432332" y="82884"/>
                  </a:lnTo>
                  <a:lnTo>
                    <a:pt x="473513" y="64107"/>
                  </a:lnTo>
                  <a:lnTo>
                    <a:pt x="515955" y="47577"/>
                  </a:lnTo>
                  <a:lnTo>
                    <a:pt x="559578" y="33371"/>
                  </a:lnTo>
                  <a:lnTo>
                    <a:pt x="604296" y="21569"/>
                  </a:lnTo>
                  <a:lnTo>
                    <a:pt x="650029" y="12252"/>
                  </a:lnTo>
                  <a:lnTo>
                    <a:pt x="696692" y="5498"/>
                  </a:lnTo>
                  <a:lnTo>
                    <a:pt x="744203" y="1387"/>
                  </a:lnTo>
                  <a:lnTo>
                    <a:pt x="792480" y="0"/>
                  </a:lnTo>
                  <a:lnTo>
                    <a:pt x="840756" y="1387"/>
                  </a:lnTo>
                  <a:lnTo>
                    <a:pt x="888267" y="5498"/>
                  </a:lnTo>
                  <a:lnTo>
                    <a:pt x="934930" y="12252"/>
                  </a:lnTo>
                  <a:lnTo>
                    <a:pt x="980663" y="21569"/>
                  </a:lnTo>
                  <a:lnTo>
                    <a:pt x="1025381" y="33371"/>
                  </a:lnTo>
                  <a:lnTo>
                    <a:pt x="1069004" y="47577"/>
                  </a:lnTo>
                  <a:lnTo>
                    <a:pt x="1111446" y="64107"/>
                  </a:lnTo>
                  <a:lnTo>
                    <a:pt x="1152627" y="82884"/>
                  </a:lnTo>
                  <a:lnTo>
                    <a:pt x="1192462" y="103826"/>
                  </a:lnTo>
                  <a:lnTo>
                    <a:pt x="1230869" y="126855"/>
                  </a:lnTo>
                  <a:lnTo>
                    <a:pt x="1267765" y="151890"/>
                  </a:lnTo>
                  <a:lnTo>
                    <a:pt x="1303067" y="178853"/>
                  </a:lnTo>
                  <a:lnTo>
                    <a:pt x="1336692" y="207664"/>
                  </a:lnTo>
                  <a:lnTo>
                    <a:pt x="1368557" y="238242"/>
                  </a:lnTo>
                  <a:lnTo>
                    <a:pt x="1398580" y="270509"/>
                  </a:lnTo>
                  <a:lnTo>
                    <a:pt x="1426677" y="304386"/>
                  </a:lnTo>
                  <a:lnTo>
                    <a:pt x="1452766" y="339792"/>
                  </a:lnTo>
                  <a:lnTo>
                    <a:pt x="1476764" y="376648"/>
                  </a:lnTo>
                  <a:lnTo>
                    <a:pt x="1498588" y="414874"/>
                  </a:lnTo>
                  <a:lnTo>
                    <a:pt x="1518154" y="454391"/>
                  </a:lnTo>
                  <a:lnTo>
                    <a:pt x="1535381" y="495120"/>
                  </a:lnTo>
                  <a:lnTo>
                    <a:pt x="1550184" y="536980"/>
                  </a:lnTo>
                  <a:lnTo>
                    <a:pt x="1562482" y="579893"/>
                  </a:lnTo>
                  <a:lnTo>
                    <a:pt x="1572192" y="623778"/>
                  </a:lnTo>
                  <a:lnTo>
                    <a:pt x="1579230" y="668557"/>
                  </a:lnTo>
                  <a:lnTo>
                    <a:pt x="1583513" y="714149"/>
                  </a:lnTo>
                  <a:lnTo>
                    <a:pt x="1584960" y="760476"/>
                  </a:lnTo>
                  <a:lnTo>
                    <a:pt x="1583513" y="806802"/>
                  </a:lnTo>
                  <a:lnTo>
                    <a:pt x="1579230" y="852394"/>
                  </a:lnTo>
                  <a:lnTo>
                    <a:pt x="1572192" y="897173"/>
                  </a:lnTo>
                  <a:lnTo>
                    <a:pt x="1562482" y="941058"/>
                  </a:lnTo>
                  <a:lnTo>
                    <a:pt x="1550184" y="983971"/>
                  </a:lnTo>
                  <a:lnTo>
                    <a:pt x="1535381" y="1025831"/>
                  </a:lnTo>
                  <a:lnTo>
                    <a:pt x="1518154" y="1066560"/>
                  </a:lnTo>
                  <a:lnTo>
                    <a:pt x="1498588" y="1106077"/>
                  </a:lnTo>
                  <a:lnTo>
                    <a:pt x="1476764" y="1144303"/>
                  </a:lnTo>
                  <a:lnTo>
                    <a:pt x="1452766" y="1181159"/>
                  </a:lnTo>
                  <a:lnTo>
                    <a:pt x="1426677" y="1216565"/>
                  </a:lnTo>
                  <a:lnTo>
                    <a:pt x="1398580" y="1250442"/>
                  </a:lnTo>
                  <a:lnTo>
                    <a:pt x="1368557" y="1282709"/>
                  </a:lnTo>
                  <a:lnTo>
                    <a:pt x="1336692" y="1313287"/>
                  </a:lnTo>
                  <a:lnTo>
                    <a:pt x="1303067" y="1342098"/>
                  </a:lnTo>
                  <a:lnTo>
                    <a:pt x="1267765" y="1369061"/>
                  </a:lnTo>
                  <a:lnTo>
                    <a:pt x="1230869" y="1394096"/>
                  </a:lnTo>
                  <a:lnTo>
                    <a:pt x="1192462" y="1417125"/>
                  </a:lnTo>
                  <a:lnTo>
                    <a:pt x="1152627" y="1438067"/>
                  </a:lnTo>
                  <a:lnTo>
                    <a:pt x="1111446" y="1456844"/>
                  </a:lnTo>
                  <a:lnTo>
                    <a:pt x="1069004" y="1473374"/>
                  </a:lnTo>
                  <a:lnTo>
                    <a:pt x="1025381" y="1487580"/>
                  </a:lnTo>
                  <a:lnTo>
                    <a:pt x="980663" y="1499382"/>
                  </a:lnTo>
                  <a:lnTo>
                    <a:pt x="934930" y="1508699"/>
                  </a:lnTo>
                  <a:lnTo>
                    <a:pt x="888267" y="1515453"/>
                  </a:lnTo>
                  <a:lnTo>
                    <a:pt x="840756" y="1519564"/>
                  </a:lnTo>
                  <a:lnTo>
                    <a:pt x="792480" y="1520952"/>
                  </a:lnTo>
                  <a:lnTo>
                    <a:pt x="744203" y="1519564"/>
                  </a:lnTo>
                  <a:lnTo>
                    <a:pt x="696692" y="1515453"/>
                  </a:lnTo>
                  <a:lnTo>
                    <a:pt x="650029" y="1508699"/>
                  </a:lnTo>
                  <a:lnTo>
                    <a:pt x="604296" y="1499382"/>
                  </a:lnTo>
                  <a:lnTo>
                    <a:pt x="559578" y="1487580"/>
                  </a:lnTo>
                  <a:lnTo>
                    <a:pt x="515955" y="1473374"/>
                  </a:lnTo>
                  <a:lnTo>
                    <a:pt x="473513" y="1456844"/>
                  </a:lnTo>
                  <a:lnTo>
                    <a:pt x="432332" y="1438067"/>
                  </a:lnTo>
                  <a:lnTo>
                    <a:pt x="392497" y="1417125"/>
                  </a:lnTo>
                  <a:lnTo>
                    <a:pt x="354090" y="1394096"/>
                  </a:lnTo>
                  <a:lnTo>
                    <a:pt x="317194" y="1369061"/>
                  </a:lnTo>
                  <a:lnTo>
                    <a:pt x="281892" y="1342098"/>
                  </a:lnTo>
                  <a:lnTo>
                    <a:pt x="248267" y="1313287"/>
                  </a:lnTo>
                  <a:lnTo>
                    <a:pt x="216402" y="1282709"/>
                  </a:lnTo>
                  <a:lnTo>
                    <a:pt x="186379" y="1250442"/>
                  </a:lnTo>
                  <a:lnTo>
                    <a:pt x="158282" y="1216565"/>
                  </a:lnTo>
                  <a:lnTo>
                    <a:pt x="132193" y="1181159"/>
                  </a:lnTo>
                  <a:lnTo>
                    <a:pt x="108195" y="1144303"/>
                  </a:lnTo>
                  <a:lnTo>
                    <a:pt x="86371" y="1106077"/>
                  </a:lnTo>
                  <a:lnTo>
                    <a:pt x="66805" y="1066560"/>
                  </a:lnTo>
                  <a:lnTo>
                    <a:pt x="49578" y="1025831"/>
                  </a:lnTo>
                  <a:lnTo>
                    <a:pt x="34775" y="983971"/>
                  </a:lnTo>
                  <a:lnTo>
                    <a:pt x="22477" y="941058"/>
                  </a:lnTo>
                  <a:lnTo>
                    <a:pt x="12767" y="897173"/>
                  </a:lnTo>
                  <a:lnTo>
                    <a:pt x="5729" y="852394"/>
                  </a:lnTo>
                  <a:lnTo>
                    <a:pt x="1446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491996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485900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8744" y="245059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290572" y="2456688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1229926" y="151592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1542422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13" name="object 413"/>
          <p:cNvGrpSpPr/>
          <p:nvPr/>
        </p:nvGrpSpPr>
        <p:grpSpPr>
          <a:xfrm>
            <a:off x="1071372" y="1786127"/>
            <a:ext cx="450850" cy="664845"/>
            <a:chOff x="1071372" y="1786127"/>
            <a:chExt cx="450850" cy="664845"/>
          </a:xfrm>
        </p:grpSpPr>
        <p:sp>
          <p:nvSpPr>
            <p:cNvPr id="414" name="object 414"/>
            <p:cNvSpPr/>
            <p:nvPr/>
          </p:nvSpPr>
          <p:spPr>
            <a:xfrm>
              <a:off x="1084326" y="1800605"/>
              <a:ext cx="399415" cy="637540"/>
            </a:xfrm>
            <a:custGeom>
              <a:avLst/>
              <a:gdLst/>
              <a:ahLst/>
              <a:cxnLst/>
              <a:rect l="l" t="t" r="r" b="b"/>
              <a:pathLst>
                <a:path w="399415" h="637539">
                  <a:moveTo>
                    <a:pt x="399288" y="6370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84326" y="1799081"/>
              <a:ext cx="7620" cy="134620"/>
            </a:xfrm>
            <a:custGeom>
              <a:avLst/>
              <a:gdLst/>
              <a:ahLst/>
              <a:cxnLst/>
              <a:rect l="l" t="t" r="r" b="b"/>
              <a:pathLst>
                <a:path w="7619" h="134619">
                  <a:moveTo>
                    <a:pt x="0" y="0"/>
                  </a:moveTo>
                  <a:lnTo>
                    <a:pt x="7620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88898" y="1806701"/>
              <a:ext cx="119380" cy="68580"/>
            </a:xfrm>
            <a:custGeom>
              <a:avLst/>
              <a:gdLst/>
              <a:ahLst/>
              <a:cxnLst/>
              <a:rect l="l" t="t" r="r" b="b"/>
              <a:pathLst>
                <a:path w="119380" h="68580">
                  <a:moveTo>
                    <a:pt x="0" y="0"/>
                  </a:moveTo>
                  <a:lnTo>
                    <a:pt x="118872" y="6858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83271" y="1962911"/>
              <a:ext cx="3175" cy="477520"/>
            </a:xfrm>
            <a:custGeom>
              <a:avLst/>
              <a:gdLst/>
              <a:ahLst/>
              <a:cxnLst/>
              <a:rect l="l" t="t" r="r" b="b"/>
              <a:pathLst>
                <a:path w="3175" h="477519">
                  <a:moveTo>
                    <a:pt x="2628" y="4770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445447" y="1886710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7401" y="0"/>
                  </a:moveTo>
                  <a:lnTo>
                    <a:pt x="0" y="127203"/>
                  </a:lnTo>
                  <a:lnTo>
                    <a:pt x="37820" y="76200"/>
                  </a:lnTo>
                  <a:lnTo>
                    <a:pt x="76199" y="126796"/>
                  </a:lnTo>
                  <a:lnTo>
                    <a:pt x="3740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9" name="object 419"/>
          <p:cNvSpPr txBox="1"/>
          <p:nvPr/>
        </p:nvSpPr>
        <p:spPr>
          <a:xfrm>
            <a:off x="1924997" y="2536466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2054561" y="2103785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2110949" y="2219611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955047" y="1885770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508338" y="1737670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26" name="object 2">
            <a:extLst>
              <a:ext uri="{FF2B5EF4-FFF2-40B4-BE49-F238E27FC236}">
                <a16:creationId xmlns:a16="http://schemas.microsoft.com/office/drawing/2014/main" id="{861F6222-2D31-AA2F-F07B-EF38E63AD156}"/>
              </a:ext>
            </a:extLst>
          </p:cNvPr>
          <p:cNvSpPr txBox="1">
            <a:spLocks/>
          </p:cNvSpPr>
          <p:nvPr/>
        </p:nvSpPr>
        <p:spPr>
          <a:xfrm>
            <a:off x="1157922" y="1054345"/>
            <a:ext cx="6767195" cy="30713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290"/>
              </a:lnSpc>
            </a:pPr>
            <a:r>
              <a:rPr lang="en-US" sz="2000" dirty="0"/>
              <a:t>(Balanced</a:t>
            </a:r>
            <a:r>
              <a:rPr lang="en-US" sz="2000" spc="-45" dirty="0"/>
              <a:t> </a:t>
            </a:r>
            <a:r>
              <a:rPr lang="en-US" sz="2000" dirty="0"/>
              <a:t>load</a:t>
            </a:r>
            <a:r>
              <a:rPr lang="en-US" sz="2000" spc="-20" dirty="0"/>
              <a:t> </a:t>
            </a:r>
            <a:r>
              <a:rPr lang="en-US" sz="2000" dirty="0"/>
              <a:t>at</a:t>
            </a:r>
            <a:r>
              <a:rPr lang="en-US" sz="2000" spc="-10" dirty="0"/>
              <a:t> </a:t>
            </a:r>
            <a:r>
              <a:rPr lang="en-US" sz="2000" dirty="0"/>
              <a:t>Power</a:t>
            </a:r>
            <a:r>
              <a:rPr lang="en-US" sz="2000" spc="-30" dirty="0"/>
              <a:t> </a:t>
            </a:r>
            <a:r>
              <a:rPr lang="en-US" sz="2000" dirty="0"/>
              <a:t>Factor</a:t>
            </a:r>
            <a:r>
              <a:rPr lang="en-US" sz="2000" spc="-30" dirty="0"/>
              <a:t> </a:t>
            </a:r>
            <a:r>
              <a:rPr lang="en-US" sz="2000" dirty="0"/>
              <a:t>=</a:t>
            </a:r>
            <a:r>
              <a:rPr lang="en-US" sz="2000" spc="-10" dirty="0"/>
              <a:t> </a:t>
            </a:r>
            <a:r>
              <a:rPr lang="en-US" sz="2000" dirty="0"/>
              <a:t>1,</a:t>
            </a:r>
            <a:r>
              <a:rPr lang="en-US" sz="2000" spc="-30" dirty="0"/>
              <a:t> </a:t>
            </a:r>
            <a:r>
              <a:rPr lang="en-US" sz="2000" dirty="0"/>
              <a:t>ABC</a:t>
            </a:r>
            <a:r>
              <a:rPr lang="en-US" sz="2000" spc="5" dirty="0"/>
              <a:t> </a:t>
            </a:r>
            <a:r>
              <a:rPr lang="en-US" sz="2000" dirty="0"/>
              <a:t>Phase</a:t>
            </a:r>
            <a:r>
              <a:rPr lang="en-US" sz="2000" spc="-15" dirty="0"/>
              <a:t> </a:t>
            </a:r>
            <a:r>
              <a:rPr lang="en-US" sz="2000" spc="-10" dirty="0"/>
              <a:t>Sequence)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212" y="82636"/>
            <a:ext cx="63344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spc="-80" dirty="0"/>
              <a:t> </a:t>
            </a:r>
            <a:r>
              <a:rPr dirty="0"/>
              <a:t>Meter</a:t>
            </a:r>
            <a:r>
              <a:rPr spc="-3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198" name="Footer Placeholder 197">
            <a:extLst>
              <a:ext uri="{FF2B5EF4-FFF2-40B4-BE49-F238E27FC236}">
                <a16:creationId xmlns:a16="http://schemas.microsoft.com/office/drawing/2014/main" id="{C05D3AA1-87D1-E5FC-B30C-4B9DC44E1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7" name="object 19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54638" y="974799"/>
            <a:ext cx="60947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(AT</a:t>
            </a:r>
            <a:r>
              <a:rPr lang="en-US" sz="20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 PHASE </a:t>
            </a:r>
            <a:r>
              <a:rPr lang="en-US" sz="20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455" y="3417316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3636" y="5872480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51076" y="1474228"/>
            <a:ext cx="2080260" cy="1754505"/>
            <a:chOff x="1751076" y="1254252"/>
            <a:chExt cx="2080260" cy="1754505"/>
          </a:xfrm>
        </p:grpSpPr>
        <p:sp>
          <p:nvSpPr>
            <p:cNvPr id="7" name="object 7"/>
            <p:cNvSpPr/>
            <p:nvPr/>
          </p:nvSpPr>
          <p:spPr>
            <a:xfrm>
              <a:off x="1825752" y="3002280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1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0" y="1315212"/>
              <a:ext cx="1076325" cy="0"/>
            </a:xfrm>
            <a:custGeom>
              <a:avLst/>
              <a:gdLst/>
              <a:ahLst/>
              <a:cxnLst/>
              <a:rect l="l" t="t" r="r" b="b"/>
              <a:pathLst>
                <a:path w="1076325">
                  <a:moveTo>
                    <a:pt x="0" y="0"/>
                  </a:moveTo>
                  <a:lnTo>
                    <a:pt x="10759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2600" y="1551309"/>
              <a:ext cx="241071" cy="2135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46423" y="1639806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321" y="1443842"/>
              <a:ext cx="243004" cy="1713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83372" y="1747189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2615" y="1532338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3576" y="1344168"/>
              <a:ext cx="307226" cy="2859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4895" y="1988070"/>
              <a:ext cx="242541" cy="2149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99358" y="2310187"/>
              <a:ext cx="180975" cy="38100"/>
            </a:xfrm>
            <a:custGeom>
              <a:avLst/>
              <a:gdLst/>
              <a:ahLst/>
              <a:cxnLst/>
              <a:rect l="l" t="t" r="r" b="b"/>
              <a:pathLst>
                <a:path w="180975" h="38100">
                  <a:moveTo>
                    <a:pt x="180594" y="20358"/>
                  </a:moveTo>
                  <a:lnTo>
                    <a:pt x="124579" y="36317"/>
                  </a:lnTo>
                  <a:lnTo>
                    <a:pt x="73723" y="38006"/>
                  </a:lnTo>
                  <a:lnTo>
                    <a:pt x="31153" y="2578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8719" y="2076566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4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5668" y="2183950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2557" y="1880602"/>
              <a:ext cx="241069" cy="2149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96380" y="1970477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3328" y="2077860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9525" y="2311546"/>
              <a:ext cx="174625" cy="125095"/>
            </a:xfrm>
            <a:custGeom>
              <a:avLst/>
              <a:gdLst/>
              <a:ahLst/>
              <a:cxnLst/>
              <a:rect l="l" t="t" r="r" b="b"/>
              <a:pathLst>
                <a:path w="174625" h="125094">
                  <a:moveTo>
                    <a:pt x="0" y="4871"/>
                  </a:moveTo>
                  <a:lnTo>
                    <a:pt x="24033" y="0"/>
                  </a:lnTo>
                  <a:lnTo>
                    <a:pt x="56375" y="11558"/>
                  </a:lnTo>
                  <a:lnTo>
                    <a:pt x="94153" y="37566"/>
                  </a:lnTo>
                  <a:lnTo>
                    <a:pt x="134494" y="76045"/>
                  </a:lnTo>
                  <a:lnTo>
                    <a:pt x="174523" y="1250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747" y="1770378"/>
              <a:ext cx="241071" cy="2149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12571" y="1860254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9520" y="1967637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4939" y="1658778"/>
              <a:ext cx="241071" cy="21496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28761" y="1748652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5711" y="1856036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7392" y="1507576"/>
              <a:ext cx="241760" cy="20823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82829" y="1525217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30">
                  <a:moveTo>
                    <a:pt x="0" y="0"/>
                  </a:moveTo>
                  <a:lnTo>
                    <a:pt x="35471" y="46855"/>
                  </a:lnTo>
                  <a:lnTo>
                    <a:pt x="55503" y="93902"/>
                  </a:lnTo>
                  <a:lnTo>
                    <a:pt x="59284" y="138022"/>
                  </a:lnTo>
                  <a:lnTo>
                    <a:pt x="45999" y="176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76594" y="1696825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3218" y="1572385"/>
              <a:ext cx="144933" cy="2524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9465" y="1617799"/>
              <a:ext cx="243229" cy="2096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300136" y="1807048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6761" y="1682609"/>
              <a:ext cx="144933" cy="2524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63462" y="1331076"/>
              <a:ext cx="64135" cy="206375"/>
            </a:xfrm>
            <a:custGeom>
              <a:avLst/>
              <a:gdLst/>
              <a:ahLst/>
              <a:cxnLst/>
              <a:rect l="l" t="t" r="r" b="b"/>
              <a:pathLst>
                <a:path w="64135" h="206375">
                  <a:moveTo>
                    <a:pt x="13960" y="205993"/>
                  </a:moveTo>
                  <a:lnTo>
                    <a:pt x="799" y="185300"/>
                  </a:lnTo>
                  <a:lnTo>
                    <a:pt x="0" y="150963"/>
                  </a:lnTo>
                  <a:lnTo>
                    <a:pt x="10742" y="106373"/>
                  </a:lnTo>
                  <a:lnTo>
                    <a:pt x="32208" y="54922"/>
                  </a:lnTo>
                  <a:lnTo>
                    <a:pt x="635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9801" y="1956737"/>
              <a:ext cx="243229" cy="2096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059002" y="2145986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4813" y="2067542"/>
              <a:ext cx="178048" cy="20765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5625" y="2021546"/>
              <a:ext cx="144933" cy="25245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984015" y="2256209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42516" y="2106996"/>
              <a:ext cx="192700" cy="3634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60067" y="1730778"/>
              <a:ext cx="241759" cy="2096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219269" y="1921405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5893" y="1796966"/>
              <a:ext cx="144933" cy="2524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79198" y="1845135"/>
              <a:ext cx="243229" cy="20823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138400" y="2034385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95024" y="1909945"/>
              <a:ext cx="144933" cy="25245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640330" y="1280922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19" h="55244">
                  <a:moveTo>
                    <a:pt x="45719" y="0"/>
                  </a:moveTo>
                  <a:lnTo>
                    <a:pt x="0" y="548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36264" y="25176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56254" y="2454402"/>
              <a:ext cx="29209" cy="71755"/>
            </a:xfrm>
            <a:custGeom>
              <a:avLst/>
              <a:gdLst/>
              <a:ahLst/>
              <a:cxnLst/>
              <a:rect l="l" t="t" r="r" b="b"/>
              <a:pathLst>
                <a:path w="29210" h="71755">
                  <a:moveTo>
                    <a:pt x="0" y="0"/>
                  </a:moveTo>
                  <a:lnTo>
                    <a:pt x="28956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64714" y="1285494"/>
              <a:ext cx="66040" cy="88900"/>
            </a:xfrm>
            <a:custGeom>
              <a:avLst/>
              <a:gdLst/>
              <a:ahLst/>
              <a:cxnLst/>
              <a:rect l="l" t="t" r="r" b="b"/>
              <a:pathLst>
                <a:path w="66039" h="88900">
                  <a:moveTo>
                    <a:pt x="0" y="0"/>
                  </a:moveTo>
                  <a:lnTo>
                    <a:pt x="65532" y="883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21942" y="2454402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41148" y="0"/>
                  </a:moveTo>
                  <a:lnTo>
                    <a:pt x="0" y="4419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17242" y="2312657"/>
              <a:ext cx="69215" cy="200025"/>
            </a:xfrm>
            <a:custGeom>
              <a:avLst/>
              <a:gdLst/>
              <a:ahLst/>
              <a:cxnLst/>
              <a:rect l="l" t="t" r="r" b="b"/>
              <a:pathLst>
                <a:path w="69214" h="200025">
                  <a:moveTo>
                    <a:pt x="0" y="199656"/>
                  </a:moveTo>
                  <a:lnTo>
                    <a:pt x="3477" y="137384"/>
                  </a:lnTo>
                  <a:lnTo>
                    <a:pt x="13178" y="83090"/>
                  </a:lnTo>
                  <a:lnTo>
                    <a:pt x="28005" y="39966"/>
                  </a:lnTo>
                  <a:lnTo>
                    <a:pt x="46859" y="11205"/>
                  </a:lnTo>
                  <a:lnTo>
                    <a:pt x="6864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85818" y="2311146"/>
              <a:ext cx="71755" cy="200025"/>
            </a:xfrm>
            <a:custGeom>
              <a:avLst/>
              <a:gdLst/>
              <a:ahLst/>
              <a:cxnLst/>
              <a:rect l="l" t="t" r="r" b="b"/>
              <a:pathLst>
                <a:path w="71755" h="200025">
                  <a:moveTo>
                    <a:pt x="0" y="0"/>
                  </a:moveTo>
                  <a:lnTo>
                    <a:pt x="22640" y="10177"/>
                  </a:lnTo>
                  <a:lnTo>
                    <a:pt x="42303" y="38519"/>
                  </a:lnTo>
                  <a:lnTo>
                    <a:pt x="57808" y="81736"/>
                  </a:lnTo>
                  <a:lnTo>
                    <a:pt x="67976" y="136540"/>
                  </a:lnTo>
                  <a:lnTo>
                    <a:pt x="71628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86165" y="2582964"/>
              <a:ext cx="131445" cy="126364"/>
            </a:xfrm>
            <a:custGeom>
              <a:avLst/>
              <a:gdLst/>
              <a:ahLst/>
              <a:cxnLst/>
              <a:rect l="l" t="t" r="r" b="b"/>
              <a:pathLst>
                <a:path w="131444" h="126364">
                  <a:moveTo>
                    <a:pt x="131076" y="125945"/>
                  </a:moveTo>
                  <a:lnTo>
                    <a:pt x="89214" y="116959"/>
                  </a:lnTo>
                  <a:lnTo>
                    <a:pt x="51869" y="91486"/>
                  </a:lnTo>
                  <a:lnTo>
                    <a:pt x="21359" y="5175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15718" y="2510790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0"/>
                  </a:moveTo>
                  <a:lnTo>
                    <a:pt x="136668" y="53072"/>
                  </a:lnTo>
                  <a:lnTo>
                    <a:pt x="122380" y="100761"/>
                  </a:lnTo>
                  <a:lnTo>
                    <a:pt x="100217" y="141165"/>
                  </a:lnTo>
                  <a:lnTo>
                    <a:pt x="71532" y="172381"/>
                  </a:lnTo>
                  <a:lnTo>
                    <a:pt x="37675" y="192508"/>
                  </a:lnTo>
                  <a:lnTo>
                    <a:pt x="0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17242" y="2509266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199644"/>
                  </a:moveTo>
                  <a:lnTo>
                    <a:pt x="69437" y="172386"/>
                  </a:lnTo>
                  <a:lnTo>
                    <a:pt x="41062" y="141170"/>
                  </a:lnTo>
                  <a:lnTo>
                    <a:pt x="19140" y="100764"/>
                  </a:lnTo>
                  <a:lnTo>
                    <a:pt x="5007" y="53073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57450" y="2312657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199656"/>
                  </a:moveTo>
                  <a:lnTo>
                    <a:pt x="3552" y="137384"/>
                  </a:lnTo>
                  <a:lnTo>
                    <a:pt x="13464" y="83090"/>
                  </a:lnTo>
                  <a:lnTo>
                    <a:pt x="28611" y="39966"/>
                  </a:lnTo>
                  <a:lnTo>
                    <a:pt x="47873" y="11205"/>
                  </a:lnTo>
                  <a:lnTo>
                    <a:pt x="70129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27550" y="2311146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0"/>
                  </a:moveTo>
                  <a:lnTo>
                    <a:pt x="22160" y="10177"/>
                  </a:lnTo>
                  <a:lnTo>
                    <a:pt x="41404" y="38519"/>
                  </a:lnTo>
                  <a:lnTo>
                    <a:pt x="56579" y="81736"/>
                  </a:lnTo>
                  <a:lnTo>
                    <a:pt x="66530" y="136540"/>
                  </a:lnTo>
                  <a:lnTo>
                    <a:pt x="70104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57450" y="2510790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0"/>
                  </a:moveTo>
                  <a:lnTo>
                    <a:pt x="135199" y="53072"/>
                  </a:lnTo>
                  <a:lnTo>
                    <a:pt x="121064" y="100761"/>
                  </a:lnTo>
                  <a:lnTo>
                    <a:pt x="99140" y="141165"/>
                  </a:lnTo>
                  <a:lnTo>
                    <a:pt x="70764" y="172381"/>
                  </a:lnTo>
                  <a:lnTo>
                    <a:pt x="37271" y="192508"/>
                  </a:lnTo>
                  <a:lnTo>
                    <a:pt x="0" y="1996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57450" y="2509266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199644"/>
                  </a:moveTo>
                  <a:lnTo>
                    <a:pt x="104051" y="192512"/>
                  </a:lnTo>
                  <a:lnTo>
                    <a:pt x="70194" y="172386"/>
                  </a:lnTo>
                  <a:lnTo>
                    <a:pt x="41509" y="141170"/>
                  </a:lnTo>
                  <a:lnTo>
                    <a:pt x="19349" y="100764"/>
                  </a:lnTo>
                  <a:lnTo>
                    <a:pt x="5062" y="5307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88047" y="2516886"/>
              <a:ext cx="213995" cy="66040"/>
            </a:xfrm>
            <a:custGeom>
              <a:avLst/>
              <a:gdLst/>
              <a:ahLst/>
              <a:cxnLst/>
              <a:rect l="l" t="t" r="r" b="b"/>
              <a:pathLst>
                <a:path w="213994" h="66039">
                  <a:moveTo>
                    <a:pt x="0" y="0"/>
                  </a:moveTo>
                  <a:lnTo>
                    <a:pt x="67442" y="3340"/>
                  </a:lnTo>
                  <a:lnTo>
                    <a:pt x="126015" y="12643"/>
                  </a:lnTo>
                  <a:lnTo>
                    <a:pt x="172204" y="26828"/>
                  </a:lnTo>
                  <a:lnTo>
                    <a:pt x="202494" y="44817"/>
                  </a:lnTo>
                  <a:lnTo>
                    <a:pt x="213372" y="6553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91790" y="2308085"/>
              <a:ext cx="69215" cy="200025"/>
            </a:xfrm>
            <a:custGeom>
              <a:avLst/>
              <a:gdLst/>
              <a:ahLst/>
              <a:cxnLst/>
              <a:rect l="l" t="t" r="r" b="b"/>
              <a:pathLst>
                <a:path w="69214" h="200025">
                  <a:moveTo>
                    <a:pt x="0" y="199656"/>
                  </a:moveTo>
                  <a:lnTo>
                    <a:pt x="3477" y="137384"/>
                  </a:lnTo>
                  <a:lnTo>
                    <a:pt x="13178" y="83090"/>
                  </a:lnTo>
                  <a:lnTo>
                    <a:pt x="28005" y="39966"/>
                  </a:lnTo>
                  <a:lnTo>
                    <a:pt x="46859" y="11205"/>
                  </a:lnTo>
                  <a:lnTo>
                    <a:pt x="6864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60366" y="2306574"/>
              <a:ext cx="71755" cy="200025"/>
            </a:xfrm>
            <a:custGeom>
              <a:avLst/>
              <a:gdLst/>
              <a:ahLst/>
              <a:cxnLst/>
              <a:rect l="l" t="t" r="r" b="b"/>
              <a:pathLst>
                <a:path w="71755" h="200025">
                  <a:moveTo>
                    <a:pt x="0" y="0"/>
                  </a:moveTo>
                  <a:lnTo>
                    <a:pt x="22640" y="10177"/>
                  </a:lnTo>
                  <a:lnTo>
                    <a:pt x="42303" y="38519"/>
                  </a:lnTo>
                  <a:lnTo>
                    <a:pt x="57808" y="81736"/>
                  </a:lnTo>
                  <a:lnTo>
                    <a:pt x="67976" y="136540"/>
                  </a:lnTo>
                  <a:lnTo>
                    <a:pt x="71628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90266" y="2506218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0"/>
                  </a:moveTo>
                  <a:lnTo>
                    <a:pt x="136668" y="53072"/>
                  </a:lnTo>
                  <a:lnTo>
                    <a:pt x="122380" y="100761"/>
                  </a:lnTo>
                  <a:lnTo>
                    <a:pt x="100217" y="141165"/>
                  </a:lnTo>
                  <a:lnTo>
                    <a:pt x="71532" y="172381"/>
                  </a:lnTo>
                  <a:lnTo>
                    <a:pt x="37675" y="192508"/>
                  </a:lnTo>
                  <a:lnTo>
                    <a:pt x="0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35042" y="2309618"/>
              <a:ext cx="64135" cy="128905"/>
            </a:xfrm>
            <a:custGeom>
              <a:avLst/>
              <a:gdLst/>
              <a:ahLst/>
              <a:cxnLst/>
              <a:rect l="l" t="t" r="r" b="b"/>
              <a:pathLst>
                <a:path w="64135" h="128905">
                  <a:moveTo>
                    <a:pt x="0" y="128295"/>
                  </a:moveTo>
                  <a:lnTo>
                    <a:pt x="10300" y="76479"/>
                  </a:lnTo>
                  <a:lnTo>
                    <a:pt x="25158" y="36329"/>
                  </a:lnTo>
                  <a:lnTo>
                    <a:pt x="43455" y="10089"/>
                  </a:lnTo>
                  <a:lnTo>
                    <a:pt x="6407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02098" y="2308098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0"/>
                  </a:moveTo>
                  <a:lnTo>
                    <a:pt x="22160" y="10177"/>
                  </a:lnTo>
                  <a:lnTo>
                    <a:pt x="41404" y="38519"/>
                  </a:lnTo>
                  <a:lnTo>
                    <a:pt x="56579" y="81736"/>
                  </a:lnTo>
                  <a:lnTo>
                    <a:pt x="66530" y="136540"/>
                  </a:lnTo>
                  <a:lnTo>
                    <a:pt x="70104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1790" y="2504694"/>
              <a:ext cx="142240" cy="201295"/>
            </a:xfrm>
            <a:custGeom>
              <a:avLst/>
              <a:gdLst/>
              <a:ahLst/>
              <a:cxnLst/>
              <a:rect l="l" t="t" r="r" b="b"/>
              <a:pathLst>
                <a:path w="142239" h="201294">
                  <a:moveTo>
                    <a:pt x="141731" y="201167"/>
                  </a:moveTo>
                  <a:lnTo>
                    <a:pt x="104051" y="193981"/>
                  </a:lnTo>
                  <a:lnTo>
                    <a:pt x="70194" y="173702"/>
                  </a:lnTo>
                  <a:lnTo>
                    <a:pt x="41509" y="142246"/>
                  </a:lnTo>
                  <a:lnTo>
                    <a:pt x="19349" y="101532"/>
                  </a:lnTo>
                  <a:lnTo>
                    <a:pt x="5062" y="534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31998" y="2506218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0"/>
                  </a:moveTo>
                  <a:lnTo>
                    <a:pt x="135199" y="53072"/>
                  </a:lnTo>
                  <a:lnTo>
                    <a:pt x="121064" y="100761"/>
                  </a:lnTo>
                  <a:lnTo>
                    <a:pt x="99140" y="141165"/>
                  </a:lnTo>
                  <a:lnTo>
                    <a:pt x="70764" y="172381"/>
                  </a:lnTo>
                  <a:lnTo>
                    <a:pt x="37271" y="192508"/>
                  </a:lnTo>
                  <a:lnTo>
                    <a:pt x="0" y="1996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35033" y="2448305"/>
              <a:ext cx="213995" cy="78105"/>
            </a:xfrm>
            <a:custGeom>
              <a:avLst/>
              <a:gdLst/>
              <a:ahLst/>
              <a:cxnLst/>
              <a:rect l="l" t="t" r="r" b="b"/>
              <a:pathLst>
                <a:path w="213994" h="78105">
                  <a:moveTo>
                    <a:pt x="213372" y="77724"/>
                  </a:moveTo>
                  <a:lnTo>
                    <a:pt x="145931" y="74324"/>
                  </a:lnTo>
                  <a:lnTo>
                    <a:pt x="87361" y="64856"/>
                  </a:lnTo>
                  <a:lnTo>
                    <a:pt x="41176" y="50420"/>
                  </a:lnTo>
                  <a:lnTo>
                    <a:pt x="12" y="11036"/>
                  </a:lnTo>
                  <a:lnTo>
                    <a:pt x="0" y="7340"/>
                  </a:lnTo>
                  <a:lnTo>
                    <a:pt x="990" y="3644"/>
                  </a:lnTo>
                  <a:lnTo>
                    <a:pt x="2946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51454" y="251688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16459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03754" y="2311133"/>
              <a:ext cx="69215" cy="200025"/>
            </a:xfrm>
            <a:custGeom>
              <a:avLst/>
              <a:gdLst/>
              <a:ahLst/>
              <a:cxnLst/>
              <a:rect l="l" t="t" r="r" b="b"/>
              <a:pathLst>
                <a:path w="69214" h="200025">
                  <a:moveTo>
                    <a:pt x="0" y="199656"/>
                  </a:moveTo>
                  <a:lnTo>
                    <a:pt x="3477" y="137384"/>
                  </a:lnTo>
                  <a:lnTo>
                    <a:pt x="13178" y="83090"/>
                  </a:lnTo>
                  <a:lnTo>
                    <a:pt x="28005" y="39966"/>
                  </a:lnTo>
                  <a:lnTo>
                    <a:pt x="46859" y="11205"/>
                  </a:lnTo>
                  <a:lnTo>
                    <a:pt x="6864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72330" y="2309622"/>
              <a:ext cx="71755" cy="200025"/>
            </a:xfrm>
            <a:custGeom>
              <a:avLst/>
              <a:gdLst/>
              <a:ahLst/>
              <a:cxnLst/>
              <a:rect l="l" t="t" r="r" b="b"/>
              <a:pathLst>
                <a:path w="71755" h="200025">
                  <a:moveTo>
                    <a:pt x="0" y="0"/>
                  </a:moveTo>
                  <a:lnTo>
                    <a:pt x="22640" y="10177"/>
                  </a:lnTo>
                  <a:lnTo>
                    <a:pt x="42303" y="38519"/>
                  </a:lnTo>
                  <a:lnTo>
                    <a:pt x="57808" y="81736"/>
                  </a:lnTo>
                  <a:lnTo>
                    <a:pt x="67976" y="136540"/>
                  </a:lnTo>
                  <a:lnTo>
                    <a:pt x="71628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2230" y="2509266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0"/>
                  </a:moveTo>
                  <a:lnTo>
                    <a:pt x="136668" y="53072"/>
                  </a:lnTo>
                  <a:lnTo>
                    <a:pt x="122380" y="100761"/>
                  </a:lnTo>
                  <a:lnTo>
                    <a:pt x="100217" y="141165"/>
                  </a:lnTo>
                  <a:lnTo>
                    <a:pt x="71532" y="172381"/>
                  </a:lnTo>
                  <a:lnTo>
                    <a:pt x="37675" y="192508"/>
                  </a:lnTo>
                  <a:lnTo>
                    <a:pt x="0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3754" y="2507741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199644"/>
                  </a:moveTo>
                  <a:lnTo>
                    <a:pt x="104051" y="192512"/>
                  </a:lnTo>
                  <a:lnTo>
                    <a:pt x="70194" y="172386"/>
                  </a:lnTo>
                  <a:lnTo>
                    <a:pt x="41509" y="141170"/>
                  </a:lnTo>
                  <a:lnTo>
                    <a:pt x="19349" y="100764"/>
                  </a:lnTo>
                  <a:lnTo>
                    <a:pt x="5062" y="5307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8534" y="2309609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199656"/>
                  </a:moveTo>
                  <a:lnTo>
                    <a:pt x="3552" y="137384"/>
                  </a:lnTo>
                  <a:lnTo>
                    <a:pt x="13464" y="83090"/>
                  </a:lnTo>
                  <a:lnTo>
                    <a:pt x="28611" y="39966"/>
                  </a:lnTo>
                  <a:lnTo>
                    <a:pt x="47873" y="11205"/>
                  </a:lnTo>
                  <a:lnTo>
                    <a:pt x="70129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18634" y="2308098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0"/>
                  </a:moveTo>
                  <a:lnTo>
                    <a:pt x="22160" y="10177"/>
                  </a:lnTo>
                  <a:lnTo>
                    <a:pt x="41404" y="38519"/>
                  </a:lnTo>
                  <a:lnTo>
                    <a:pt x="56579" y="81736"/>
                  </a:lnTo>
                  <a:lnTo>
                    <a:pt x="66530" y="136540"/>
                  </a:lnTo>
                  <a:lnTo>
                    <a:pt x="70104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48534" y="2507741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0"/>
                  </a:moveTo>
                  <a:lnTo>
                    <a:pt x="135199" y="53072"/>
                  </a:lnTo>
                  <a:lnTo>
                    <a:pt x="121064" y="100761"/>
                  </a:lnTo>
                  <a:lnTo>
                    <a:pt x="99140" y="141165"/>
                  </a:lnTo>
                  <a:lnTo>
                    <a:pt x="70764" y="172381"/>
                  </a:lnTo>
                  <a:lnTo>
                    <a:pt x="37271" y="192508"/>
                  </a:lnTo>
                  <a:lnTo>
                    <a:pt x="0" y="1996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48534" y="2506218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199644"/>
                  </a:moveTo>
                  <a:lnTo>
                    <a:pt x="104051" y="192512"/>
                  </a:lnTo>
                  <a:lnTo>
                    <a:pt x="70194" y="172386"/>
                  </a:lnTo>
                  <a:lnTo>
                    <a:pt x="41509" y="141170"/>
                  </a:lnTo>
                  <a:lnTo>
                    <a:pt x="19349" y="100764"/>
                  </a:lnTo>
                  <a:lnTo>
                    <a:pt x="5062" y="5307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46326" y="2526030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22142" y="2515362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57172" y="2473452"/>
              <a:ext cx="123825" cy="104139"/>
            </a:xfrm>
            <a:custGeom>
              <a:avLst/>
              <a:gdLst/>
              <a:ahLst/>
              <a:cxnLst/>
              <a:rect l="l" t="t" r="r" b="b"/>
              <a:pathLst>
                <a:path w="123825" h="104139">
                  <a:moveTo>
                    <a:pt x="61722" y="0"/>
                  </a:moveTo>
                  <a:lnTo>
                    <a:pt x="37697" y="4072"/>
                  </a:lnTo>
                  <a:lnTo>
                    <a:pt x="18078" y="15178"/>
                  </a:lnTo>
                  <a:lnTo>
                    <a:pt x="4850" y="31648"/>
                  </a:lnTo>
                  <a:lnTo>
                    <a:pt x="0" y="51815"/>
                  </a:lnTo>
                  <a:lnTo>
                    <a:pt x="4850" y="71983"/>
                  </a:lnTo>
                  <a:lnTo>
                    <a:pt x="18078" y="88453"/>
                  </a:lnTo>
                  <a:lnTo>
                    <a:pt x="37697" y="99559"/>
                  </a:lnTo>
                  <a:lnTo>
                    <a:pt x="61722" y="103631"/>
                  </a:lnTo>
                  <a:lnTo>
                    <a:pt x="85746" y="99559"/>
                  </a:lnTo>
                  <a:lnTo>
                    <a:pt x="105365" y="88453"/>
                  </a:lnTo>
                  <a:lnTo>
                    <a:pt x="118593" y="71983"/>
                  </a:lnTo>
                  <a:lnTo>
                    <a:pt x="123444" y="51815"/>
                  </a:lnTo>
                  <a:lnTo>
                    <a:pt x="118593" y="31648"/>
                  </a:lnTo>
                  <a:lnTo>
                    <a:pt x="105365" y="15178"/>
                  </a:lnTo>
                  <a:lnTo>
                    <a:pt x="85746" y="4072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57172" y="2473452"/>
              <a:ext cx="123825" cy="104139"/>
            </a:xfrm>
            <a:custGeom>
              <a:avLst/>
              <a:gdLst/>
              <a:ahLst/>
              <a:cxnLst/>
              <a:rect l="l" t="t" r="r" b="b"/>
              <a:pathLst>
                <a:path w="123825" h="104139">
                  <a:moveTo>
                    <a:pt x="0" y="51815"/>
                  </a:moveTo>
                  <a:lnTo>
                    <a:pt x="4850" y="31648"/>
                  </a:lnTo>
                  <a:lnTo>
                    <a:pt x="18078" y="15178"/>
                  </a:lnTo>
                  <a:lnTo>
                    <a:pt x="37697" y="4072"/>
                  </a:lnTo>
                  <a:lnTo>
                    <a:pt x="61722" y="0"/>
                  </a:lnTo>
                  <a:lnTo>
                    <a:pt x="85746" y="4072"/>
                  </a:lnTo>
                  <a:lnTo>
                    <a:pt x="105365" y="15178"/>
                  </a:lnTo>
                  <a:lnTo>
                    <a:pt x="118593" y="31648"/>
                  </a:lnTo>
                  <a:lnTo>
                    <a:pt x="123444" y="51815"/>
                  </a:lnTo>
                  <a:lnTo>
                    <a:pt x="118593" y="71983"/>
                  </a:lnTo>
                  <a:lnTo>
                    <a:pt x="105365" y="88453"/>
                  </a:lnTo>
                  <a:lnTo>
                    <a:pt x="85746" y="99559"/>
                  </a:lnTo>
                  <a:lnTo>
                    <a:pt x="61722" y="103631"/>
                  </a:lnTo>
                  <a:lnTo>
                    <a:pt x="37697" y="99559"/>
                  </a:lnTo>
                  <a:lnTo>
                    <a:pt x="18078" y="88453"/>
                  </a:lnTo>
                  <a:lnTo>
                    <a:pt x="4850" y="71983"/>
                  </a:lnTo>
                  <a:lnTo>
                    <a:pt x="0" y="518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5868" y="2467355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10">
                  <a:moveTo>
                    <a:pt x="61722" y="0"/>
                  </a:moveTo>
                  <a:lnTo>
                    <a:pt x="37697" y="4132"/>
                  </a:lnTo>
                  <a:lnTo>
                    <a:pt x="18078" y="15401"/>
                  </a:lnTo>
                  <a:lnTo>
                    <a:pt x="4850" y="32114"/>
                  </a:lnTo>
                  <a:lnTo>
                    <a:pt x="0" y="52577"/>
                  </a:lnTo>
                  <a:lnTo>
                    <a:pt x="4850" y="73041"/>
                  </a:lnTo>
                  <a:lnTo>
                    <a:pt x="18078" y="89754"/>
                  </a:lnTo>
                  <a:lnTo>
                    <a:pt x="37697" y="101023"/>
                  </a:lnTo>
                  <a:lnTo>
                    <a:pt x="61722" y="105155"/>
                  </a:lnTo>
                  <a:lnTo>
                    <a:pt x="85746" y="101023"/>
                  </a:lnTo>
                  <a:lnTo>
                    <a:pt x="105365" y="89754"/>
                  </a:lnTo>
                  <a:lnTo>
                    <a:pt x="118593" y="73041"/>
                  </a:lnTo>
                  <a:lnTo>
                    <a:pt x="123444" y="52577"/>
                  </a:lnTo>
                  <a:lnTo>
                    <a:pt x="118593" y="32114"/>
                  </a:lnTo>
                  <a:lnTo>
                    <a:pt x="105365" y="15401"/>
                  </a:lnTo>
                  <a:lnTo>
                    <a:pt x="85746" y="4132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15868" y="2467355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10">
                  <a:moveTo>
                    <a:pt x="0" y="52577"/>
                  </a:moveTo>
                  <a:lnTo>
                    <a:pt x="4850" y="32114"/>
                  </a:lnTo>
                  <a:lnTo>
                    <a:pt x="18078" y="15401"/>
                  </a:lnTo>
                  <a:lnTo>
                    <a:pt x="37697" y="4132"/>
                  </a:lnTo>
                  <a:lnTo>
                    <a:pt x="61722" y="0"/>
                  </a:lnTo>
                  <a:lnTo>
                    <a:pt x="85746" y="4132"/>
                  </a:lnTo>
                  <a:lnTo>
                    <a:pt x="105365" y="15401"/>
                  </a:lnTo>
                  <a:lnTo>
                    <a:pt x="118593" y="32114"/>
                  </a:lnTo>
                  <a:lnTo>
                    <a:pt x="123444" y="52577"/>
                  </a:lnTo>
                  <a:lnTo>
                    <a:pt x="118593" y="73041"/>
                  </a:lnTo>
                  <a:lnTo>
                    <a:pt x="105365" y="89754"/>
                  </a:lnTo>
                  <a:lnTo>
                    <a:pt x="85746" y="101023"/>
                  </a:lnTo>
                  <a:lnTo>
                    <a:pt x="61722" y="105155"/>
                  </a:lnTo>
                  <a:lnTo>
                    <a:pt x="37697" y="101023"/>
                  </a:lnTo>
                  <a:lnTo>
                    <a:pt x="18078" y="89754"/>
                  </a:lnTo>
                  <a:lnTo>
                    <a:pt x="4850" y="73041"/>
                  </a:lnTo>
                  <a:lnTo>
                    <a:pt x="0" y="5257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22804" y="1260348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09">
                  <a:moveTo>
                    <a:pt x="61722" y="0"/>
                  </a:moveTo>
                  <a:lnTo>
                    <a:pt x="37697" y="4132"/>
                  </a:lnTo>
                  <a:lnTo>
                    <a:pt x="18078" y="15401"/>
                  </a:lnTo>
                  <a:lnTo>
                    <a:pt x="4850" y="32114"/>
                  </a:lnTo>
                  <a:lnTo>
                    <a:pt x="0" y="52577"/>
                  </a:lnTo>
                  <a:lnTo>
                    <a:pt x="4850" y="73041"/>
                  </a:lnTo>
                  <a:lnTo>
                    <a:pt x="18078" y="89754"/>
                  </a:lnTo>
                  <a:lnTo>
                    <a:pt x="37697" y="101023"/>
                  </a:lnTo>
                  <a:lnTo>
                    <a:pt x="61722" y="105155"/>
                  </a:lnTo>
                  <a:lnTo>
                    <a:pt x="85746" y="101023"/>
                  </a:lnTo>
                  <a:lnTo>
                    <a:pt x="105365" y="89754"/>
                  </a:lnTo>
                  <a:lnTo>
                    <a:pt x="118593" y="73041"/>
                  </a:lnTo>
                  <a:lnTo>
                    <a:pt x="123444" y="52577"/>
                  </a:lnTo>
                  <a:lnTo>
                    <a:pt x="118593" y="32114"/>
                  </a:lnTo>
                  <a:lnTo>
                    <a:pt x="105365" y="15401"/>
                  </a:lnTo>
                  <a:lnTo>
                    <a:pt x="85746" y="4132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22804" y="1260348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09">
                  <a:moveTo>
                    <a:pt x="0" y="52577"/>
                  </a:moveTo>
                  <a:lnTo>
                    <a:pt x="4850" y="32114"/>
                  </a:lnTo>
                  <a:lnTo>
                    <a:pt x="18078" y="15401"/>
                  </a:lnTo>
                  <a:lnTo>
                    <a:pt x="37697" y="4132"/>
                  </a:lnTo>
                  <a:lnTo>
                    <a:pt x="61722" y="0"/>
                  </a:lnTo>
                  <a:lnTo>
                    <a:pt x="85746" y="4132"/>
                  </a:lnTo>
                  <a:lnTo>
                    <a:pt x="105365" y="15401"/>
                  </a:lnTo>
                  <a:lnTo>
                    <a:pt x="118593" y="32114"/>
                  </a:lnTo>
                  <a:lnTo>
                    <a:pt x="123444" y="52577"/>
                  </a:lnTo>
                  <a:lnTo>
                    <a:pt x="118593" y="73041"/>
                  </a:lnTo>
                  <a:lnTo>
                    <a:pt x="105365" y="89754"/>
                  </a:lnTo>
                  <a:lnTo>
                    <a:pt x="85746" y="101023"/>
                  </a:lnTo>
                  <a:lnTo>
                    <a:pt x="61722" y="105155"/>
                  </a:lnTo>
                  <a:lnTo>
                    <a:pt x="37697" y="101023"/>
                  </a:lnTo>
                  <a:lnTo>
                    <a:pt x="18078" y="89754"/>
                  </a:lnTo>
                  <a:lnTo>
                    <a:pt x="4850" y="73041"/>
                  </a:lnTo>
                  <a:lnTo>
                    <a:pt x="0" y="5257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3560" y="2589276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3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752744" y="4090386"/>
            <a:ext cx="2105025" cy="1725295"/>
            <a:chOff x="1752744" y="3870410"/>
            <a:chExt cx="2105025" cy="1725295"/>
          </a:xfrm>
        </p:grpSpPr>
        <p:sp>
          <p:nvSpPr>
            <p:cNvPr id="91" name="object 91"/>
            <p:cNvSpPr/>
            <p:nvPr/>
          </p:nvSpPr>
          <p:spPr>
            <a:xfrm>
              <a:off x="1868424" y="3881627"/>
              <a:ext cx="1983105" cy="1905"/>
            </a:xfrm>
            <a:custGeom>
              <a:avLst/>
              <a:gdLst/>
              <a:ahLst/>
              <a:cxnLst/>
              <a:rect l="l" t="t" r="r" b="b"/>
              <a:pathLst>
                <a:path w="1983104" h="1904">
                  <a:moveTo>
                    <a:pt x="1982724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91604" y="4234488"/>
              <a:ext cx="243713" cy="20396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923940" y="4420726"/>
              <a:ext cx="251460" cy="47625"/>
            </a:xfrm>
            <a:custGeom>
              <a:avLst/>
              <a:gdLst/>
              <a:ahLst/>
              <a:cxnLst/>
              <a:rect l="l" t="t" r="r" b="b"/>
              <a:pathLst>
                <a:path w="251460" h="47625">
                  <a:moveTo>
                    <a:pt x="250901" y="0"/>
                  </a:moveTo>
                  <a:lnTo>
                    <a:pt x="200330" y="26027"/>
                  </a:lnTo>
                  <a:lnTo>
                    <a:pt x="150072" y="41708"/>
                  </a:lnTo>
                  <a:lnTo>
                    <a:pt x="102519" y="47036"/>
                  </a:lnTo>
                  <a:lnTo>
                    <a:pt x="60061" y="42001"/>
                  </a:lnTo>
                  <a:lnTo>
                    <a:pt x="25091" y="26596"/>
                  </a:lnTo>
                  <a:lnTo>
                    <a:pt x="0" y="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4158" y="4346124"/>
              <a:ext cx="176147" cy="20530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70648" y="4296638"/>
              <a:ext cx="147001" cy="24977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998927" y="4532327"/>
              <a:ext cx="251460" cy="47625"/>
            </a:xfrm>
            <a:custGeom>
              <a:avLst/>
              <a:gdLst/>
              <a:ahLst/>
              <a:cxnLst/>
              <a:rect l="l" t="t" r="r" b="b"/>
              <a:pathLst>
                <a:path w="251460" h="47625">
                  <a:moveTo>
                    <a:pt x="250901" y="0"/>
                  </a:moveTo>
                  <a:lnTo>
                    <a:pt x="200330" y="26027"/>
                  </a:lnTo>
                  <a:lnTo>
                    <a:pt x="150072" y="41708"/>
                  </a:lnTo>
                  <a:lnTo>
                    <a:pt x="102519" y="47036"/>
                  </a:lnTo>
                  <a:lnTo>
                    <a:pt x="60061" y="42001"/>
                  </a:lnTo>
                  <a:lnTo>
                    <a:pt x="25091" y="26596"/>
                  </a:lnTo>
                  <a:lnTo>
                    <a:pt x="0" y="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07796" y="4114620"/>
              <a:ext cx="245183" cy="20534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824445" y="4126995"/>
              <a:ext cx="60960" cy="174625"/>
            </a:xfrm>
            <a:custGeom>
              <a:avLst/>
              <a:gdLst/>
              <a:ahLst/>
              <a:cxnLst/>
              <a:rect l="l" t="t" r="r" b="b"/>
              <a:pathLst>
                <a:path w="60960" h="174625">
                  <a:moveTo>
                    <a:pt x="12646" y="174599"/>
                  </a:moveTo>
                  <a:lnTo>
                    <a:pt x="0" y="136442"/>
                  </a:lnTo>
                  <a:lnTo>
                    <a:pt x="4345" y="92586"/>
                  </a:lnTo>
                  <a:lnTo>
                    <a:pt x="24842" y="46087"/>
                  </a:lnTo>
                  <a:lnTo>
                    <a:pt x="6065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132" y="4300858"/>
              <a:ext cx="251460" cy="47625"/>
            </a:xfrm>
            <a:custGeom>
              <a:avLst/>
              <a:gdLst/>
              <a:ahLst/>
              <a:cxnLst/>
              <a:rect l="l" t="t" r="r" b="b"/>
              <a:pathLst>
                <a:path w="251460" h="47625">
                  <a:moveTo>
                    <a:pt x="250901" y="0"/>
                  </a:moveTo>
                  <a:lnTo>
                    <a:pt x="200330" y="26027"/>
                  </a:lnTo>
                  <a:lnTo>
                    <a:pt x="150072" y="41708"/>
                  </a:lnTo>
                  <a:lnTo>
                    <a:pt x="102519" y="47036"/>
                  </a:lnTo>
                  <a:lnTo>
                    <a:pt x="60061" y="42001"/>
                  </a:lnTo>
                  <a:lnTo>
                    <a:pt x="25091" y="26596"/>
                  </a:lnTo>
                  <a:lnTo>
                    <a:pt x="0" y="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86840" y="4176770"/>
              <a:ext cx="147001" cy="24977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34921" y="3920919"/>
              <a:ext cx="86328" cy="23296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99639" y="4382767"/>
              <a:ext cx="186944" cy="36449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42296" y="5041602"/>
              <a:ext cx="247916" cy="19444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963054" y="5030130"/>
              <a:ext cx="248285" cy="59055"/>
            </a:xfrm>
            <a:custGeom>
              <a:avLst/>
              <a:gdLst/>
              <a:ahLst/>
              <a:cxnLst/>
              <a:rect l="l" t="t" r="r" b="b"/>
              <a:pathLst>
                <a:path w="248285" h="59054">
                  <a:moveTo>
                    <a:pt x="0" y="58967"/>
                  </a:moveTo>
                  <a:lnTo>
                    <a:pt x="21632" y="30430"/>
                  </a:lnTo>
                  <a:lnTo>
                    <a:pt x="54250" y="10899"/>
                  </a:lnTo>
                  <a:lnTo>
                    <a:pt x="95513" y="660"/>
                  </a:lnTo>
                  <a:lnTo>
                    <a:pt x="143081" y="0"/>
                  </a:lnTo>
                  <a:lnTo>
                    <a:pt x="194616" y="9205"/>
                  </a:lnTo>
                  <a:lnTo>
                    <a:pt x="247777" y="285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55467" y="4920357"/>
              <a:ext cx="190677" cy="19830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96819" y="4956521"/>
              <a:ext cx="170695" cy="235381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023338" y="4914395"/>
              <a:ext cx="248285" cy="59055"/>
            </a:xfrm>
            <a:custGeom>
              <a:avLst/>
              <a:gdLst/>
              <a:ahLst/>
              <a:cxnLst/>
              <a:rect l="l" t="t" r="r" b="b"/>
              <a:pathLst>
                <a:path w="248285" h="59054">
                  <a:moveTo>
                    <a:pt x="0" y="58967"/>
                  </a:moveTo>
                  <a:lnTo>
                    <a:pt x="21632" y="30430"/>
                  </a:lnTo>
                  <a:lnTo>
                    <a:pt x="54250" y="10899"/>
                  </a:lnTo>
                  <a:lnTo>
                    <a:pt x="95513" y="660"/>
                  </a:lnTo>
                  <a:lnTo>
                    <a:pt x="143081" y="0"/>
                  </a:lnTo>
                  <a:lnTo>
                    <a:pt x="194616" y="9205"/>
                  </a:lnTo>
                  <a:lnTo>
                    <a:pt x="247777" y="285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73191" y="5172492"/>
              <a:ext cx="249447" cy="19169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884221" y="5223353"/>
              <a:ext cx="79375" cy="168910"/>
            </a:xfrm>
            <a:custGeom>
              <a:avLst/>
              <a:gdLst/>
              <a:ahLst/>
              <a:cxnLst/>
              <a:rect l="l" t="t" r="r" b="b"/>
              <a:pathLst>
                <a:path w="79375" h="168910">
                  <a:moveTo>
                    <a:pt x="78909" y="168465"/>
                  </a:moveTo>
                  <a:lnTo>
                    <a:pt x="36822" y="126824"/>
                  </a:lnTo>
                  <a:lnTo>
                    <a:pt x="10098" y="82875"/>
                  </a:lnTo>
                  <a:lnTo>
                    <a:pt x="0" y="39604"/>
                  </a:lnTo>
                  <a:lnTo>
                    <a:pt x="778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93948" y="5159642"/>
              <a:ext cx="248285" cy="59055"/>
            </a:xfrm>
            <a:custGeom>
              <a:avLst/>
              <a:gdLst/>
              <a:ahLst/>
              <a:cxnLst/>
              <a:rect l="l" t="t" r="r" b="b"/>
              <a:pathLst>
                <a:path w="248285" h="59054">
                  <a:moveTo>
                    <a:pt x="0" y="58967"/>
                  </a:moveTo>
                  <a:lnTo>
                    <a:pt x="21632" y="30430"/>
                  </a:lnTo>
                  <a:lnTo>
                    <a:pt x="54250" y="10899"/>
                  </a:lnTo>
                  <a:lnTo>
                    <a:pt x="95513" y="660"/>
                  </a:lnTo>
                  <a:lnTo>
                    <a:pt x="143081" y="0"/>
                  </a:lnTo>
                  <a:lnTo>
                    <a:pt x="194616" y="9205"/>
                  </a:lnTo>
                  <a:lnTo>
                    <a:pt x="247777" y="285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27713" y="5086034"/>
              <a:ext cx="170695" cy="23538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34259" y="5357757"/>
              <a:ext cx="67944" cy="23754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241713" y="4865697"/>
              <a:ext cx="42545" cy="213995"/>
            </a:xfrm>
            <a:custGeom>
              <a:avLst/>
              <a:gdLst/>
              <a:ahLst/>
              <a:cxnLst/>
              <a:rect l="l" t="t" r="r" b="b"/>
              <a:pathLst>
                <a:path w="42544" h="213995">
                  <a:moveTo>
                    <a:pt x="33324" y="213334"/>
                  </a:moveTo>
                  <a:lnTo>
                    <a:pt x="0" y="158344"/>
                  </a:lnTo>
                  <a:lnTo>
                    <a:pt x="4430" y="112691"/>
                  </a:lnTo>
                  <a:lnTo>
                    <a:pt x="18525" y="58751"/>
                  </a:lnTo>
                  <a:lnTo>
                    <a:pt x="4194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291334" y="4726685"/>
              <a:ext cx="71755" cy="142240"/>
            </a:xfrm>
            <a:custGeom>
              <a:avLst/>
              <a:gdLst/>
              <a:ahLst/>
              <a:cxnLst/>
              <a:rect l="l" t="t" r="r" b="b"/>
              <a:pathLst>
                <a:path w="71755" h="142239">
                  <a:moveTo>
                    <a:pt x="71627" y="0"/>
                  </a:moveTo>
                  <a:lnTo>
                    <a:pt x="0" y="14173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29863" y="4737971"/>
              <a:ext cx="74295" cy="198755"/>
            </a:xfrm>
            <a:custGeom>
              <a:avLst/>
              <a:gdLst/>
              <a:ahLst/>
              <a:cxnLst/>
              <a:rect l="l" t="t" r="r" b="b"/>
              <a:pathLst>
                <a:path w="74294" h="198754">
                  <a:moveTo>
                    <a:pt x="74053" y="0"/>
                  </a:moveTo>
                  <a:lnTo>
                    <a:pt x="69352" y="63076"/>
                  </a:lnTo>
                  <a:lnTo>
                    <a:pt x="58378" y="117734"/>
                  </a:lnTo>
                  <a:lnTo>
                    <a:pt x="42348" y="160706"/>
                  </a:lnTo>
                  <a:lnTo>
                    <a:pt x="22483" y="188722"/>
                  </a:lnTo>
                  <a:lnTo>
                    <a:pt x="0" y="1985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59834" y="4735365"/>
              <a:ext cx="67310" cy="201295"/>
            </a:xfrm>
            <a:custGeom>
              <a:avLst/>
              <a:gdLst/>
              <a:ahLst/>
              <a:cxnLst/>
              <a:rect l="l" t="t" r="r" b="b"/>
              <a:pathLst>
                <a:path w="67310" h="201295">
                  <a:moveTo>
                    <a:pt x="67081" y="200977"/>
                  </a:moveTo>
                  <a:lnTo>
                    <a:pt x="44953" y="190402"/>
                  </a:lnTo>
                  <a:lnTo>
                    <a:pt x="26078" y="161707"/>
                  </a:lnTo>
                  <a:lnTo>
                    <a:pt x="11559" y="118201"/>
                  </a:lnTo>
                  <a:lnTo>
                    <a:pt x="2498" y="63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56354" y="4540185"/>
              <a:ext cx="144780" cy="197485"/>
            </a:xfrm>
            <a:custGeom>
              <a:avLst/>
              <a:gdLst/>
              <a:ahLst/>
              <a:cxnLst/>
              <a:rect l="l" t="t" r="r" b="b"/>
              <a:pathLst>
                <a:path w="144780" h="197485">
                  <a:moveTo>
                    <a:pt x="0" y="197294"/>
                  </a:moveTo>
                  <a:lnTo>
                    <a:pt x="5969" y="144278"/>
                  </a:lnTo>
                  <a:lnTo>
                    <a:pt x="21030" y="96808"/>
                  </a:lnTo>
                  <a:lnTo>
                    <a:pt x="43803" y="56765"/>
                  </a:lnTo>
                  <a:lnTo>
                    <a:pt x="72911" y="26029"/>
                  </a:lnTo>
                  <a:lnTo>
                    <a:pt x="106974" y="6481"/>
                  </a:lnTo>
                  <a:lnTo>
                    <a:pt x="1446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89443" y="4810030"/>
              <a:ext cx="68580" cy="126364"/>
            </a:xfrm>
            <a:custGeom>
              <a:avLst/>
              <a:gdLst/>
              <a:ahLst/>
              <a:cxnLst/>
              <a:rect l="l" t="t" r="r" b="b"/>
              <a:pathLst>
                <a:path w="68580" h="126364">
                  <a:moveTo>
                    <a:pt x="68376" y="0"/>
                  </a:moveTo>
                  <a:lnTo>
                    <a:pt x="56748" y="51955"/>
                  </a:lnTo>
                  <a:lnTo>
                    <a:pt x="40660" y="91740"/>
                  </a:lnTo>
                  <a:lnTo>
                    <a:pt x="21336" y="117105"/>
                  </a:lnTo>
                  <a:lnTo>
                    <a:pt x="0" y="12580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17210" y="4732609"/>
              <a:ext cx="67310" cy="201295"/>
            </a:xfrm>
            <a:custGeom>
              <a:avLst/>
              <a:gdLst/>
              <a:ahLst/>
              <a:cxnLst/>
              <a:rect l="l" t="t" r="r" b="b"/>
              <a:pathLst>
                <a:path w="67310" h="201295">
                  <a:moveTo>
                    <a:pt x="67081" y="200977"/>
                  </a:moveTo>
                  <a:lnTo>
                    <a:pt x="44953" y="190402"/>
                  </a:lnTo>
                  <a:lnTo>
                    <a:pt x="26078" y="161707"/>
                  </a:lnTo>
                  <a:lnTo>
                    <a:pt x="11559" y="118201"/>
                  </a:lnTo>
                  <a:lnTo>
                    <a:pt x="2498" y="63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61311" y="4537721"/>
              <a:ext cx="137795" cy="201295"/>
            </a:xfrm>
            <a:custGeom>
              <a:avLst/>
              <a:gdLst/>
              <a:ahLst/>
              <a:cxnLst/>
              <a:rect l="l" t="t" r="r" b="b"/>
              <a:pathLst>
                <a:path w="137794" h="201295">
                  <a:moveTo>
                    <a:pt x="0" y="0"/>
                  </a:moveTo>
                  <a:lnTo>
                    <a:pt x="70476" y="28274"/>
                  </a:lnTo>
                  <a:lnTo>
                    <a:pt x="98444" y="59755"/>
                  </a:lnTo>
                  <a:lnTo>
                    <a:pt x="119833" y="100270"/>
                  </a:lnTo>
                  <a:lnTo>
                    <a:pt x="133345" y="147925"/>
                  </a:lnTo>
                  <a:lnTo>
                    <a:pt x="137680" y="2008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18143" y="4537429"/>
              <a:ext cx="144780" cy="197485"/>
            </a:xfrm>
            <a:custGeom>
              <a:avLst/>
              <a:gdLst/>
              <a:ahLst/>
              <a:cxnLst/>
              <a:rect l="l" t="t" r="r" b="b"/>
              <a:pathLst>
                <a:path w="144780" h="197485">
                  <a:moveTo>
                    <a:pt x="0" y="197294"/>
                  </a:moveTo>
                  <a:lnTo>
                    <a:pt x="5969" y="144278"/>
                  </a:lnTo>
                  <a:lnTo>
                    <a:pt x="21030" y="96808"/>
                  </a:lnTo>
                  <a:lnTo>
                    <a:pt x="43803" y="56765"/>
                  </a:lnTo>
                  <a:lnTo>
                    <a:pt x="72911" y="26029"/>
                  </a:lnTo>
                  <a:lnTo>
                    <a:pt x="106974" y="6481"/>
                  </a:lnTo>
                  <a:lnTo>
                    <a:pt x="1446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81308" y="4737971"/>
              <a:ext cx="74295" cy="198755"/>
            </a:xfrm>
            <a:custGeom>
              <a:avLst/>
              <a:gdLst/>
              <a:ahLst/>
              <a:cxnLst/>
              <a:rect l="l" t="t" r="r" b="b"/>
              <a:pathLst>
                <a:path w="74294" h="198754">
                  <a:moveTo>
                    <a:pt x="74053" y="0"/>
                  </a:moveTo>
                  <a:lnTo>
                    <a:pt x="69352" y="63076"/>
                  </a:lnTo>
                  <a:lnTo>
                    <a:pt x="58378" y="117734"/>
                  </a:lnTo>
                  <a:lnTo>
                    <a:pt x="42348" y="160706"/>
                  </a:lnTo>
                  <a:lnTo>
                    <a:pt x="22483" y="188722"/>
                  </a:lnTo>
                  <a:lnTo>
                    <a:pt x="0" y="1985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912747" y="4732609"/>
              <a:ext cx="67310" cy="201295"/>
            </a:xfrm>
            <a:custGeom>
              <a:avLst/>
              <a:gdLst/>
              <a:ahLst/>
              <a:cxnLst/>
              <a:rect l="l" t="t" r="r" b="b"/>
              <a:pathLst>
                <a:path w="67310" h="201295">
                  <a:moveTo>
                    <a:pt x="67081" y="200977"/>
                  </a:moveTo>
                  <a:lnTo>
                    <a:pt x="44953" y="190402"/>
                  </a:lnTo>
                  <a:lnTo>
                    <a:pt x="26078" y="161707"/>
                  </a:lnTo>
                  <a:lnTo>
                    <a:pt x="11559" y="118201"/>
                  </a:lnTo>
                  <a:lnTo>
                    <a:pt x="2498" y="63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57583" y="4542632"/>
              <a:ext cx="128905" cy="127635"/>
            </a:xfrm>
            <a:custGeom>
              <a:avLst/>
              <a:gdLst/>
              <a:ahLst/>
              <a:cxnLst/>
              <a:rect l="l" t="t" r="r" b="b"/>
              <a:pathLst>
                <a:path w="128905" h="127635">
                  <a:moveTo>
                    <a:pt x="0" y="0"/>
                  </a:moveTo>
                  <a:lnTo>
                    <a:pt x="41522" y="9622"/>
                  </a:lnTo>
                  <a:lnTo>
                    <a:pt x="78309" y="35501"/>
                  </a:lnTo>
                  <a:lnTo>
                    <a:pt x="108108" y="75407"/>
                  </a:lnTo>
                  <a:lnTo>
                    <a:pt x="128663" y="1271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10739" y="4541563"/>
              <a:ext cx="144780" cy="197485"/>
            </a:xfrm>
            <a:custGeom>
              <a:avLst/>
              <a:gdLst/>
              <a:ahLst/>
              <a:cxnLst/>
              <a:rect l="l" t="t" r="r" b="b"/>
              <a:pathLst>
                <a:path w="144780" h="197485">
                  <a:moveTo>
                    <a:pt x="0" y="197294"/>
                  </a:moveTo>
                  <a:lnTo>
                    <a:pt x="5969" y="144278"/>
                  </a:lnTo>
                  <a:lnTo>
                    <a:pt x="21030" y="96808"/>
                  </a:lnTo>
                  <a:lnTo>
                    <a:pt x="43803" y="56765"/>
                  </a:lnTo>
                  <a:lnTo>
                    <a:pt x="72911" y="26029"/>
                  </a:lnTo>
                  <a:lnTo>
                    <a:pt x="106974" y="6481"/>
                  </a:lnTo>
                  <a:lnTo>
                    <a:pt x="1446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15696" y="4539097"/>
              <a:ext cx="137795" cy="201295"/>
            </a:xfrm>
            <a:custGeom>
              <a:avLst/>
              <a:gdLst/>
              <a:ahLst/>
              <a:cxnLst/>
              <a:rect l="l" t="t" r="r" b="b"/>
              <a:pathLst>
                <a:path w="137794" h="201295">
                  <a:moveTo>
                    <a:pt x="0" y="0"/>
                  </a:moveTo>
                  <a:lnTo>
                    <a:pt x="70476" y="28274"/>
                  </a:lnTo>
                  <a:lnTo>
                    <a:pt x="98444" y="59755"/>
                  </a:lnTo>
                  <a:lnTo>
                    <a:pt x="119833" y="100270"/>
                  </a:lnTo>
                  <a:lnTo>
                    <a:pt x="133345" y="147925"/>
                  </a:lnTo>
                  <a:lnTo>
                    <a:pt x="137680" y="2008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71107" y="4668655"/>
              <a:ext cx="212090" cy="69850"/>
            </a:xfrm>
            <a:custGeom>
              <a:avLst/>
              <a:gdLst/>
              <a:ahLst/>
              <a:cxnLst/>
              <a:rect l="l" t="t" r="r" b="b"/>
              <a:pathLst>
                <a:path w="212089" h="69850">
                  <a:moveTo>
                    <a:pt x="212013" y="69850"/>
                  </a:moveTo>
                  <a:lnTo>
                    <a:pt x="144695" y="65301"/>
                  </a:lnTo>
                  <a:lnTo>
                    <a:pt x="86343" y="54893"/>
                  </a:lnTo>
                  <a:lnTo>
                    <a:pt x="40448" y="39773"/>
                  </a:lnTo>
                  <a:lnTo>
                    <a:pt x="10503" y="2109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46314" y="4715507"/>
              <a:ext cx="212090" cy="81280"/>
            </a:xfrm>
            <a:custGeom>
              <a:avLst/>
              <a:gdLst/>
              <a:ahLst/>
              <a:cxnLst/>
              <a:rect l="l" t="t" r="r" b="b"/>
              <a:pathLst>
                <a:path w="212089" h="81279">
                  <a:moveTo>
                    <a:pt x="0" y="0"/>
                  </a:moveTo>
                  <a:lnTo>
                    <a:pt x="67318" y="4550"/>
                  </a:lnTo>
                  <a:lnTo>
                    <a:pt x="125670" y="14968"/>
                  </a:lnTo>
                  <a:lnTo>
                    <a:pt x="171565" y="30101"/>
                  </a:lnTo>
                  <a:lnTo>
                    <a:pt x="212013" y="69913"/>
                  </a:lnTo>
                  <a:lnTo>
                    <a:pt x="211950" y="73583"/>
                  </a:lnTo>
                  <a:lnTo>
                    <a:pt x="210908" y="77228"/>
                  </a:lnTo>
                  <a:lnTo>
                    <a:pt x="208889" y="8082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75154" y="4719065"/>
              <a:ext cx="170815" cy="3175"/>
            </a:xfrm>
            <a:custGeom>
              <a:avLst/>
              <a:gdLst/>
              <a:ahLst/>
              <a:cxnLst/>
              <a:rect l="l" t="t" r="r" b="b"/>
              <a:pathLst>
                <a:path w="170814" h="3175">
                  <a:moveTo>
                    <a:pt x="0" y="0"/>
                  </a:moveTo>
                  <a:lnTo>
                    <a:pt x="170688" y="304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13410" y="4666237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58792" y="0"/>
                  </a:moveTo>
                  <a:lnTo>
                    <a:pt x="36259" y="1874"/>
                  </a:lnTo>
                  <a:lnTo>
                    <a:pt x="17229" y="11364"/>
                  </a:lnTo>
                  <a:lnTo>
                    <a:pt x="4212" y="27785"/>
                  </a:lnTo>
                  <a:lnTo>
                    <a:pt x="0" y="48303"/>
                  </a:lnTo>
                  <a:lnTo>
                    <a:pt x="4962" y="68978"/>
                  </a:lnTo>
                  <a:lnTo>
                    <a:pt x="18010" y="87443"/>
                  </a:lnTo>
                  <a:lnTo>
                    <a:pt x="38058" y="101331"/>
                  </a:lnTo>
                  <a:lnTo>
                    <a:pt x="61583" y="107761"/>
                  </a:lnTo>
                  <a:lnTo>
                    <a:pt x="84114" y="105887"/>
                  </a:lnTo>
                  <a:lnTo>
                    <a:pt x="103141" y="96398"/>
                  </a:lnTo>
                  <a:lnTo>
                    <a:pt x="116150" y="79982"/>
                  </a:lnTo>
                  <a:lnTo>
                    <a:pt x="120363" y="59457"/>
                  </a:lnTo>
                  <a:lnTo>
                    <a:pt x="115402" y="38779"/>
                  </a:lnTo>
                  <a:lnTo>
                    <a:pt x="102357" y="20312"/>
                  </a:lnTo>
                  <a:lnTo>
                    <a:pt x="82317" y="6424"/>
                  </a:lnTo>
                  <a:lnTo>
                    <a:pt x="5879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13410" y="4666237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38058" y="101331"/>
                  </a:moveTo>
                  <a:lnTo>
                    <a:pt x="18010" y="87443"/>
                  </a:lnTo>
                  <a:lnTo>
                    <a:pt x="4962" y="68978"/>
                  </a:lnTo>
                  <a:lnTo>
                    <a:pt x="0" y="48303"/>
                  </a:lnTo>
                  <a:lnTo>
                    <a:pt x="4212" y="27785"/>
                  </a:lnTo>
                  <a:lnTo>
                    <a:pt x="17229" y="11364"/>
                  </a:lnTo>
                  <a:lnTo>
                    <a:pt x="36259" y="1874"/>
                  </a:lnTo>
                  <a:lnTo>
                    <a:pt x="58792" y="0"/>
                  </a:lnTo>
                  <a:lnTo>
                    <a:pt x="82317" y="6424"/>
                  </a:lnTo>
                  <a:lnTo>
                    <a:pt x="102357" y="20312"/>
                  </a:lnTo>
                  <a:lnTo>
                    <a:pt x="115402" y="38779"/>
                  </a:lnTo>
                  <a:lnTo>
                    <a:pt x="120363" y="59457"/>
                  </a:lnTo>
                  <a:lnTo>
                    <a:pt x="116150" y="79982"/>
                  </a:lnTo>
                  <a:lnTo>
                    <a:pt x="103141" y="96398"/>
                  </a:lnTo>
                  <a:lnTo>
                    <a:pt x="84114" y="105887"/>
                  </a:lnTo>
                  <a:lnTo>
                    <a:pt x="61583" y="107761"/>
                  </a:lnTo>
                  <a:lnTo>
                    <a:pt x="38058" y="10133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52744" y="3870410"/>
              <a:ext cx="133063" cy="120461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467100" y="4700015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>
                  <a:moveTo>
                    <a:pt x="3825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344114" y="4655214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58787" y="0"/>
                  </a:moveTo>
                  <a:lnTo>
                    <a:pt x="36258" y="1874"/>
                  </a:lnTo>
                  <a:lnTo>
                    <a:pt x="17229" y="11364"/>
                  </a:lnTo>
                  <a:lnTo>
                    <a:pt x="4212" y="27785"/>
                  </a:lnTo>
                  <a:lnTo>
                    <a:pt x="0" y="48303"/>
                  </a:lnTo>
                  <a:lnTo>
                    <a:pt x="4962" y="68978"/>
                  </a:lnTo>
                  <a:lnTo>
                    <a:pt x="18010" y="87443"/>
                  </a:lnTo>
                  <a:lnTo>
                    <a:pt x="38058" y="101331"/>
                  </a:lnTo>
                  <a:lnTo>
                    <a:pt x="61583" y="107761"/>
                  </a:lnTo>
                  <a:lnTo>
                    <a:pt x="84114" y="105887"/>
                  </a:lnTo>
                  <a:lnTo>
                    <a:pt x="103141" y="96398"/>
                  </a:lnTo>
                  <a:lnTo>
                    <a:pt x="116150" y="79982"/>
                  </a:lnTo>
                  <a:lnTo>
                    <a:pt x="120363" y="59457"/>
                  </a:lnTo>
                  <a:lnTo>
                    <a:pt x="115401" y="38779"/>
                  </a:lnTo>
                  <a:lnTo>
                    <a:pt x="102352" y="20312"/>
                  </a:lnTo>
                  <a:lnTo>
                    <a:pt x="82305" y="6424"/>
                  </a:lnTo>
                  <a:lnTo>
                    <a:pt x="5878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344114" y="4655214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38058" y="101331"/>
                  </a:moveTo>
                  <a:lnTo>
                    <a:pt x="18010" y="87443"/>
                  </a:lnTo>
                  <a:lnTo>
                    <a:pt x="4962" y="68978"/>
                  </a:lnTo>
                  <a:lnTo>
                    <a:pt x="0" y="48303"/>
                  </a:lnTo>
                  <a:lnTo>
                    <a:pt x="4212" y="27785"/>
                  </a:lnTo>
                  <a:lnTo>
                    <a:pt x="17229" y="11364"/>
                  </a:lnTo>
                  <a:lnTo>
                    <a:pt x="36258" y="1874"/>
                  </a:lnTo>
                  <a:lnTo>
                    <a:pt x="58787" y="0"/>
                  </a:lnTo>
                  <a:lnTo>
                    <a:pt x="82305" y="6424"/>
                  </a:lnTo>
                  <a:lnTo>
                    <a:pt x="102352" y="20312"/>
                  </a:lnTo>
                  <a:lnTo>
                    <a:pt x="115401" y="38779"/>
                  </a:lnTo>
                  <a:lnTo>
                    <a:pt x="120363" y="59457"/>
                  </a:lnTo>
                  <a:lnTo>
                    <a:pt x="116150" y="79982"/>
                  </a:lnTo>
                  <a:lnTo>
                    <a:pt x="103141" y="96398"/>
                  </a:lnTo>
                  <a:lnTo>
                    <a:pt x="84114" y="105887"/>
                  </a:lnTo>
                  <a:lnTo>
                    <a:pt x="61583" y="107761"/>
                  </a:lnTo>
                  <a:lnTo>
                    <a:pt x="38058" y="10133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56332" y="4209287"/>
              <a:ext cx="1193800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119329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28416" y="4338827"/>
              <a:ext cx="422275" cy="0"/>
            </a:xfrm>
            <a:custGeom>
              <a:avLst/>
              <a:gdLst/>
              <a:ahLst/>
              <a:cxnLst/>
              <a:rect l="l" t="t" r="r" b="b"/>
              <a:pathLst>
                <a:path w="422275">
                  <a:moveTo>
                    <a:pt x="0" y="0"/>
                  </a:moveTo>
                  <a:lnTo>
                    <a:pt x="4221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98520" y="4404359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468623" y="4471415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17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34155" y="4212335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649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09444" y="4209287"/>
              <a:ext cx="257810" cy="457200"/>
            </a:xfrm>
            <a:custGeom>
              <a:avLst/>
              <a:gdLst/>
              <a:ahLst/>
              <a:cxnLst/>
              <a:rect l="l" t="t" r="r" b="b"/>
              <a:pathLst>
                <a:path w="257810" h="457200">
                  <a:moveTo>
                    <a:pt x="0" y="457200"/>
                  </a:moveTo>
                  <a:lnTo>
                    <a:pt x="25755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4961890" y="3996193"/>
            <a:ext cx="1783714" cy="1666239"/>
            <a:chOff x="4961890" y="3776217"/>
            <a:chExt cx="1783714" cy="1666239"/>
          </a:xfrm>
        </p:grpSpPr>
        <p:sp>
          <p:nvSpPr>
            <p:cNvPr id="143" name="object 143"/>
            <p:cNvSpPr/>
            <p:nvPr/>
          </p:nvSpPr>
          <p:spPr>
            <a:xfrm>
              <a:off x="5868162" y="4618481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78638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31102" y="4557521"/>
              <a:ext cx="125095" cy="60960"/>
            </a:xfrm>
            <a:custGeom>
              <a:avLst/>
              <a:gdLst/>
              <a:ahLst/>
              <a:cxnLst/>
              <a:rect l="l" t="t" r="r" b="b"/>
              <a:pathLst>
                <a:path w="125095" h="60960">
                  <a:moveTo>
                    <a:pt x="124968" y="609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23482" y="4618481"/>
              <a:ext cx="125095" cy="62865"/>
            </a:xfrm>
            <a:custGeom>
              <a:avLst/>
              <a:gdLst/>
              <a:ahLst/>
              <a:cxnLst/>
              <a:rect l="l" t="t" r="r" b="b"/>
              <a:pathLst>
                <a:path w="125095" h="62864">
                  <a:moveTo>
                    <a:pt x="124968" y="0"/>
                  </a:moveTo>
                  <a:lnTo>
                    <a:pt x="0" y="62484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050536" y="3854195"/>
              <a:ext cx="1612900" cy="1510665"/>
            </a:xfrm>
            <a:custGeom>
              <a:avLst/>
              <a:gdLst/>
              <a:ahLst/>
              <a:cxnLst/>
              <a:rect l="l" t="t" r="r" b="b"/>
              <a:pathLst>
                <a:path w="1612900" h="1510664">
                  <a:moveTo>
                    <a:pt x="0" y="755141"/>
                  </a:moveTo>
                  <a:lnTo>
                    <a:pt x="1471" y="709140"/>
                  </a:lnTo>
                  <a:lnTo>
                    <a:pt x="5829" y="663868"/>
                  </a:lnTo>
                  <a:lnTo>
                    <a:pt x="12988" y="619403"/>
                  </a:lnTo>
                  <a:lnTo>
                    <a:pt x="22866" y="575826"/>
                  </a:lnTo>
                  <a:lnTo>
                    <a:pt x="35377" y="533214"/>
                  </a:lnTo>
                  <a:lnTo>
                    <a:pt x="50437" y="491647"/>
                  </a:lnTo>
                  <a:lnTo>
                    <a:pt x="67962" y="451204"/>
                  </a:lnTo>
                  <a:lnTo>
                    <a:pt x="87868" y="411964"/>
                  </a:lnTo>
                  <a:lnTo>
                    <a:pt x="110069" y="374006"/>
                  </a:lnTo>
                  <a:lnTo>
                    <a:pt x="134482" y="337409"/>
                  </a:lnTo>
                  <a:lnTo>
                    <a:pt x="161023" y="302251"/>
                  </a:lnTo>
                  <a:lnTo>
                    <a:pt x="189607" y="268612"/>
                  </a:lnTo>
                  <a:lnTo>
                    <a:pt x="220149" y="236571"/>
                  </a:lnTo>
                  <a:lnTo>
                    <a:pt x="252567" y="206207"/>
                  </a:lnTo>
                  <a:lnTo>
                    <a:pt x="286774" y="177599"/>
                  </a:lnTo>
                  <a:lnTo>
                    <a:pt x="322687" y="150825"/>
                  </a:lnTo>
                  <a:lnTo>
                    <a:pt x="360221" y="125965"/>
                  </a:lnTo>
                  <a:lnTo>
                    <a:pt x="399293" y="103098"/>
                  </a:lnTo>
                  <a:lnTo>
                    <a:pt x="439818" y="82303"/>
                  </a:lnTo>
                  <a:lnTo>
                    <a:pt x="481711" y="63658"/>
                  </a:lnTo>
                  <a:lnTo>
                    <a:pt x="524888" y="47243"/>
                  </a:lnTo>
                  <a:lnTo>
                    <a:pt x="569265" y="33137"/>
                  </a:lnTo>
                  <a:lnTo>
                    <a:pt x="614757" y="21418"/>
                  </a:lnTo>
                  <a:lnTo>
                    <a:pt x="661281" y="12166"/>
                  </a:lnTo>
                  <a:lnTo>
                    <a:pt x="708751" y="5459"/>
                  </a:lnTo>
                  <a:lnTo>
                    <a:pt x="757084" y="1378"/>
                  </a:lnTo>
                  <a:lnTo>
                    <a:pt x="806196" y="0"/>
                  </a:lnTo>
                  <a:lnTo>
                    <a:pt x="855307" y="1378"/>
                  </a:lnTo>
                  <a:lnTo>
                    <a:pt x="903640" y="5459"/>
                  </a:lnTo>
                  <a:lnTo>
                    <a:pt x="951110" y="12166"/>
                  </a:lnTo>
                  <a:lnTo>
                    <a:pt x="997634" y="21418"/>
                  </a:lnTo>
                  <a:lnTo>
                    <a:pt x="1043126" y="33137"/>
                  </a:lnTo>
                  <a:lnTo>
                    <a:pt x="1087503" y="47243"/>
                  </a:lnTo>
                  <a:lnTo>
                    <a:pt x="1130680" y="63658"/>
                  </a:lnTo>
                  <a:lnTo>
                    <a:pt x="1172573" y="82303"/>
                  </a:lnTo>
                  <a:lnTo>
                    <a:pt x="1213098" y="103098"/>
                  </a:lnTo>
                  <a:lnTo>
                    <a:pt x="1252170" y="125965"/>
                  </a:lnTo>
                  <a:lnTo>
                    <a:pt x="1289704" y="150825"/>
                  </a:lnTo>
                  <a:lnTo>
                    <a:pt x="1325617" y="177599"/>
                  </a:lnTo>
                  <a:lnTo>
                    <a:pt x="1359824" y="206207"/>
                  </a:lnTo>
                  <a:lnTo>
                    <a:pt x="1392242" y="236571"/>
                  </a:lnTo>
                  <a:lnTo>
                    <a:pt x="1422784" y="268612"/>
                  </a:lnTo>
                  <a:lnTo>
                    <a:pt x="1451368" y="302251"/>
                  </a:lnTo>
                  <a:lnTo>
                    <a:pt x="1477909" y="337409"/>
                  </a:lnTo>
                  <a:lnTo>
                    <a:pt x="1502322" y="374006"/>
                  </a:lnTo>
                  <a:lnTo>
                    <a:pt x="1524523" y="411964"/>
                  </a:lnTo>
                  <a:lnTo>
                    <a:pt x="1544429" y="451204"/>
                  </a:lnTo>
                  <a:lnTo>
                    <a:pt x="1561954" y="491647"/>
                  </a:lnTo>
                  <a:lnTo>
                    <a:pt x="1577014" y="533214"/>
                  </a:lnTo>
                  <a:lnTo>
                    <a:pt x="1589525" y="575826"/>
                  </a:lnTo>
                  <a:lnTo>
                    <a:pt x="1599403" y="619403"/>
                  </a:lnTo>
                  <a:lnTo>
                    <a:pt x="1606562" y="663868"/>
                  </a:lnTo>
                  <a:lnTo>
                    <a:pt x="1610920" y="709140"/>
                  </a:lnTo>
                  <a:lnTo>
                    <a:pt x="1612392" y="755141"/>
                  </a:lnTo>
                  <a:lnTo>
                    <a:pt x="1610920" y="801143"/>
                  </a:lnTo>
                  <a:lnTo>
                    <a:pt x="1606562" y="846415"/>
                  </a:lnTo>
                  <a:lnTo>
                    <a:pt x="1599403" y="890880"/>
                  </a:lnTo>
                  <a:lnTo>
                    <a:pt x="1589525" y="934457"/>
                  </a:lnTo>
                  <a:lnTo>
                    <a:pt x="1577014" y="977069"/>
                  </a:lnTo>
                  <a:lnTo>
                    <a:pt x="1561954" y="1018636"/>
                  </a:lnTo>
                  <a:lnTo>
                    <a:pt x="1544429" y="1059079"/>
                  </a:lnTo>
                  <a:lnTo>
                    <a:pt x="1524523" y="1098319"/>
                  </a:lnTo>
                  <a:lnTo>
                    <a:pt x="1502322" y="1136277"/>
                  </a:lnTo>
                  <a:lnTo>
                    <a:pt x="1477909" y="1172874"/>
                  </a:lnTo>
                  <a:lnTo>
                    <a:pt x="1451368" y="1208032"/>
                  </a:lnTo>
                  <a:lnTo>
                    <a:pt x="1422784" y="1241671"/>
                  </a:lnTo>
                  <a:lnTo>
                    <a:pt x="1392242" y="1273712"/>
                  </a:lnTo>
                  <a:lnTo>
                    <a:pt x="1359824" y="1304076"/>
                  </a:lnTo>
                  <a:lnTo>
                    <a:pt x="1325617" y="1332684"/>
                  </a:lnTo>
                  <a:lnTo>
                    <a:pt x="1289704" y="1359458"/>
                  </a:lnTo>
                  <a:lnTo>
                    <a:pt x="1252170" y="1384318"/>
                  </a:lnTo>
                  <a:lnTo>
                    <a:pt x="1213098" y="1407185"/>
                  </a:lnTo>
                  <a:lnTo>
                    <a:pt x="1172573" y="1427980"/>
                  </a:lnTo>
                  <a:lnTo>
                    <a:pt x="1130680" y="1446625"/>
                  </a:lnTo>
                  <a:lnTo>
                    <a:pt x="1087503" y="1463040"/>
                  </a:lnTo>
                  <a:lnTo>
                    <a:pt x="1043126" y="1477146"/>
                  </a:lnTo>
                  <a:lnTo>
                    <a:pt x="997634" y="1488865"/>
                  </a:lnTo>
                  <a:lnTo>
                    <a:pt x="951110" y="1498117"/>
                  </a:lnTo>
                  <a:lnTo>
                    <a:pt x="903640" y="1504824"/>
                  </a:lnTo>
                  <a:lnTo>
                    <a:pt x="855307" y="1508905"/>
                  </a:lnTo>
                  <a:lnTo>
                    <a:pt x="806196" y="1510283"/>
                  </a:lnTo>
                  <a:lnTo>
                    <a:pt x="757084" y="1508905"/>
                  </a:lnTo>
                  <a:lnTo>
                    <a:pt x="708751" y="1504824"/>
                  </a:lnTo>
                  <a:lnTo>
                    <a:pt x="661281" y="1498117"/>
                  </a:lnTo>
                  <a:lnTo>
                    <a:pt x="614757" y="1488865"/>
                  </a:lnTo>
                  <a:lnTo>
                    <a:pt x="569265" y="1477146"/>
                  </a:lnTo>
                  <a:lnTo>
                    <a:pt x="524888" y="1463040"/>
                  </a:lnTo>
                  <a:lnTo>
                    <a:pt x="481711" y="1446625"/>
                  </a:lnTo>
                  <a:lnTo>
                    <a:pt x="439818" y="1427980"/>
                  </a:lnTo>
                  <a:lnTo>
                    <a:pt x="399293" y="1407185"/>
                  </a:lnTo>
                  <a:lnTo>
                    <a:pt x="360221" y="1384318"/>
                  </a:lnTo>
                  <a:lnTo>
                    <a:pt x="322687" y="1359458"/>
                  </a:lnTo>
                  <a:lnTo>
                    <a:pt x="286774" y="1332684"/>
                  </a:lnTo>
                  <a:lnTo>
                    <a:pt x="252567" y="1304076"/>
                  </a:lnTo>
                  <a:lnTo>
                    <a:pt x="220149" y="1273712"/>
                  </a:lnTo>
                  <a:lnTo>
                    <a:pt x="189607" y="1241671"/>
                  </a:lnTo>
                  <a:lnTo>
                    <a:pt x="161023" y="1208032"/>
                  </a:lnTo>
                  <a:lnTo>
                    <a:pt x="134482" y="1172874"/>
                  </a:lnTo>
                  <a:lnTo>
                    <a:pt x="110069" y="1136277"/>
                  </a:lnTo>
                  <a:lnTo>
                    <a:pt x="87868" y="1098319"/>
                  </a:lnTo>
                  <a:lnTo>
                    <a:pt x="67962" y="1059079"/>
                  </a:lnTo>
                  <a:lnTo>
                    <a:pt x="50437" y="1018636"/>
                  </a:lnTo>
                  <a:lnTo>
                    <a:pt x="35377" y="977069"/>
                  </a:lnTo>
                  <a:lnTo>
                    <a:pt x="22866" y="934457"/>
                  </a:lnTo>
                  <a:lnTo>
                    <a:pt x="12988" y="890880"/>
                  </a:lnTo>
                  <a:lnTo>
                    <a:pt x="5829" y="846415"/>
                  </a:lnTo>
                  <a:lnTo>
                    <a:pt x="1471" y="801143"/>
                  </a:lnTo>
                  <a:lnTo>
                    <a:pt x="0" y="7551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56732" y="5370575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50636" y="3782567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968240" y="461010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669024" y="461467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5906830" y="562623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765888" y="4843617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736077" y="4711373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451347" y="4170184"/>
            <a:ext cx="996950" cy="708660"/>
            <a:chOff x="5451347" y="3950208"/>
            <a:chExt cx="996950" cy="708660"/>
          </a:xfrm>
        </p:grpSpPr>
        <p:sp>
          <p:nvSpPr>
            <p:cNvPr id="155" name="object 155"/>
            <p:cNvSpPr/>
            <p:nvPr/>
          </p:nvSpPr>
          <p:spPr>
            <a:xfrm>
              <a:off x="5465825" y="3964686"/>
              <a:ext cx="393700" cy="637540"/>
            </a:xfrm>
            <a:custGeom>
              <a:avLst/>
              <a:gdLst/>
              <a:ahLst/>
              <a:cxnLst/>
              <a:rect l="l" t="t" r="r" b="b"/>
              <a:pathLst>
                <a:path w="393700" h="637539">
                  <a:moveTo>
                    <a:pt x="393191" y="6370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64301" y="3963162"/>
              <a:ext cx="6350" cy="132715"/>
            </a:xfrm>
            <a:custGeom>
              <a:avLst/>
              <a:gdLst/>
              <a:ahLst/>
              <a:cxnLst/>
              <a:rect l="l" t="t" r="r" b="b"/>
              <a:pathLst>
                <a:path w="6350" h="132714">
                  <a:moveTo>
                    <a:pt x="0" y="0"/>
                  </a:moveTo>
                  <a:lnTo>
                    <a:pt x="6096" y="1325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68873" y="3969258"/>
              <a:ext cx="119380" cy="71755"/>
            </a:xfrm>
            <a:custGeom>
              <a:avLst/>
              <a:gdLst/>
              <a:ahLst/>
              <a:cxnLst/>
              <a:rect l="l" t="t" r="r" b="b"/>
              <a:pathLst>
                <a:path w="119379" h="71754">
                  <a:moveTo>
                    <a:pt x="0" y="0"/>
                  </a:moveTo>
                  <a:lnTo>
                    <a:pt x="118872" y="71628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97715" y="4178325"/>
              <a:ext cx="251460" cy="412115"/>
            </a:xfrm>
            <a:custGeom>
              <a:avLst/>
              <a:gdLst/>
              <a:ahLst/>
              <a:cxnLst/>
              <a:rect l="l" t="t" r="r" b="b"/>
              <a:pathLst>
                <a:path w="251460" h="412114">
                  <a:moveTo>
                    <a:pt x="251396" y="41196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58029" y="4113274"/>
              <a:ext cx="99060" cy="128270"/>
            </a:xfrm>
            <a:custGeom>
              <a:avLst/>
              <a:gdLst/>
              <a:ahLst/>
              <a:cxnLst/>
              <a:rect l="l" t="t" r="r" b="b"/>
              <a:pathLst>
                <a:path w="99060" h="128270">
                  <a:moveTo>
                    <a:pt x="0" y="0"/>
                  </a:moveTo>
                  <a:lnTo>
                    <a:pt x="33629" y="128257"/>
                  </a:lnTo>
                  <a:lnTo>
                    <a:pt x="39687" y="65049"/>
                  </a:lnTo>
                  <a:lnTo>
                    <a:pt x="98666" y="88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58255" y="4619244"/>
              <a:ext cx="513715" cy="1905"/>
            </a:xfrm>
            <a:custGeom>
              <a:avLst/>
              <a:gdLst/>
              <a:ahLst/>
              <a:cxnLst/>
              <a:rect l="l" t="t" r="r" b="b"/>
              <a:pathLst>
                <a:path w="513714" h="1904">
                  <a:moveTo>
                    <a:pt x="0" y="0"/>
                  </a:moveTo>
                  <a:lnTo>
                    <a:pt x="513588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320942" y="458232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199"/>
                  </a:lnTo>
                  <a:lnTo>
                    <a:pt x="127101" y="3844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410439" y="5874070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4961890" y="1632470"/>
            <a:ext cx="1783714" cy="1666239"/>
            <a:chOff x="4961890" y="1412494"/>
            <a:chExt cx="1783714" cy="1666239"/>
          </a:xfrm>
        </p:grpSpPr>
        <p:sp>
          <p:nvSpPr>
            <p:cNvPr id="164" name="object 164"/>
            <p:cNvSpPr/>
            <p:nvPr/>
          </p:nvSpPr>
          <p:spPr>
            <a:xfrm>
              <a:off x="5868162" y="2254758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78638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31102" y="2192274"/>
              <a:ext cx="125095" cy="62865"/>
            </a:xfrm>
            <a:custGeom>
              <a:avLst/>
              <a:gdLst/>
              <a:ahLst/>
              <a:cxnLst/>
              <a:rect l="l" t="t" r="r" b="b"/>
              <a:pathLst>
                <a:path w="125095" h="62864">
                  <a:moveTo>
                    <a:pt x="124968" y="6248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523482" y="2254758"/>
              <a:ext cx="125095" cy="62865"/>
            </a:xfrm>
            <a:custGeom>
              <a:avLst/>
              <a:gdLst/>
              <a:ahLst/>
              <a:cxnLst/>
              <a:rect l="l" t="t" r="r" b="b"/>
              <a:pathLst>
                <a:path w="125095" h="62864">
                  <a:moveTo>
                    <a:pt x="124968" y="0"/>
                  </a:moveTo>
                  <a:lnTo>
                    <a:pt x="0" y="62484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50536" y="1490472"/>
              <a:ext cx="1612900" cy="1510665"/>
            </a:xfrm>
            <a:custGeom>
              <a:avLst/>
              <a:gdLst/>
              <a:ahLst/>
              <a:cxnLst/>
              <a:rect l="l" t="t" r="r" b="b"/>
              <a:pathLst>
                <a:path w="1612900" h="1510664">
                  <a:moveTo>
                    <a:pt x="0" y="755141"/>
                  </a:moveTo>
                  <a:lnTo>
                    <a:pt x="1471" y="709140"/>
                  </a:lnTo>
                  <a:lnTo>
                    <a:pt x="5829" y="663868"/>
                  </a:lnTo>
                  <a:lnTo>
                    <a:pt x="12988" y="619403"/>
                  </a:lnTo>
                  <a:lnTo>
                    <a:pt x="22866" y="575826"/>
                  </a:lnTo>
                  <a:lnTo>
                    <a:pt x="35377" y="533214"/>
                  </a:lnTo>
                  <a:lnTo>
                    <a:pt x="50437" y="491647"/>
                  </a:lnTo>
                  <a:lnTo>
                    <a:pt x="67962" y="451204"/>
                  </a:lnTo>
                  <a:lnTo>
                    <a:pt x="87868" y="411964"/>
                  </a:lnTo>
                  <a:lnTo>
                    <a:pt x="110069" y="374006"/>
                  </a:lnTo>
                  <a:lnTo>
                    <a:pt x="134482" y="337409"/>
                  </a:lnTo>
                  <a:lnTo>
                    <a:pt x="161023" y="302251"/>
                  </a:lnTo>
                  <a:lnTo>
                    <a:pt x="189607" y="268612"/>
                  </a:lnTo>
                  <a:lnTo>
                    <a:pt x="220149" y="236571"/>
                  </a:lnTo>
                  <a:lnTo>
                    <a:pt x="252567" y="206207"/>
                  </a:lnTo>
                  <a:lnTo>
                    <a:pt x="286774" y="177599"/>
                  </a:lnTo>
                  <a:lnTo>
                    <a:pt x="322687" y="150825"/>
                  </a:lnTo>
                  <a:lnTo>
                    <a:pt x="360221" y="125965"/>
                  </a:lnTo>
                  <a:lnTo>
                    <a:pt x="399293" y="103098"/>
                  </a:lnTo>
                  <a:lnTo>
                    <a:pt x="439818" y="82303"/>
                  </a:lnTo>
                  <a:lnTo>
                    <a:pt x="481711" y="63658"/>
                  </a:lnTo>
                  <a:lnTo>
                    <a:pt x="524888" y="47243"/>
                  </a:lnTo>
                  <a:lnTo>
                    <a:pt x="569265" y="33137"/>
                  </a:lnTo>
                  <a:lnTo>
                    <a:pt x="614757" y="21418"/>
                  </a:lnTo>
                  <a:lnTo>
                    <a:pt x="661281" y="12166"/>
                  </a:lnTo>
                  <a:lnTo>
                    <a:pt x="708751" y="5459"/>
                  </a:lnTo>
                  <a:lnTo>
                    <a:pt x="757084" y="1378"/>
                  </a:lnTo>
                  <a:lnTo>
                    <a:pt x="806196" y="0"/>
                  </a:lnTo>
                  <a:lnTo>
                    <a:pt x="855307" y="1378"/>
                  </a:lnTo>
                  <a:lnTo>
                    <a:pt x="903640" y="5459"/>
                  </a:lnTo>
                  <a:lnTo>
                    <a:pt x="951110" y="12166"/>
                  </a:lnTo>
                  <a:lnTo>
                    <a:pt x="997634" y="21418"/>
                  </a:lnTo>
                  <a:lnTo>
                    <a:pt x="1043126" y="33137"/>
                  </a:lnTo>
                  <a:lnTo>
                    <a:pt x="1087503" y="47243"/>
                  </a:lnTo>
                  <a:lnTo>
                    <a:pt x="1130680" y="63658"/>
                  </a:lnTo>
                  <a:lnTo>
                    <a:pt x="1172573" y="82303"/>
                  </a:lnTo>
                  <a:lnTo>
                    <a:pt x="1213098" y="103098"/>
                  </a:lnTo>
                  <a:lnTo>
                    <a:pt x="1252170" y="125965"/>
                  </a:lnTo>
                  <a:lnTo>
                    <a:pt x="1289704" y="150825"/>
                  </a:lnTo>
                  <a:lnTo>
                    <a:pt x="1325617" y="177599"/>
                  </a:lnTo>
                  <a:lnTo>
                    <a:pt x="1359824" y="206207"/>
                  </a:lnTo>
                  <a:lnTo>
                    <a:pt x="1392242" y="236571"/>
                  </a:lnTo>
                  <a:lnTo>
                    <a:pt x="1422784" y="268612"/>
                  </a:lnTo>
                  <a:lnTo>
                    <a:pt x="1451368" y="302251"/>
                  </a:lnTo>
                  <a:lnTo>
                    <a:pt x="1477909" y="337409"/>
                  </a:lnTo>
                  <a:lnTo>
                    <a:pt x="1502322" y="374006"/>
                  </a:lnTo>
                  <a:lnTo>
                    <a:pt x="1524523" y="411964"/>
                  </a:lnTo>
                  <a:lnTo>
                    <a:pt x="1544429" y="451204"/>
                  </a:lnTo>
                  <a:lnTo>
                    <a:pt x="1561954" y="491647"/>
                  </a:lnTo>
                  <a:lnTo>
                    <a:pt x="1577014" y="533214"/>
                  </a:lnTo>
                  <a:lnTo>
                    <a:pt x="1589525" y="575826"/>
                  </a:lnTo>
                  <a:lnTo>
                    <a:pt x="1599403" y="619403"/>
                  </a:lnTo>
                  <a:lnTo>
                    <a:pt x="1606562" y="663868"/>
                  </a:lnTo>
                  <a:lnTo>
                    <a:pt x="1610920" y="709140"/>
                  </a:lnTo>
                  <a:lnTo>
                    <a:pt x="1612392" y="755141"/>
                  </a:lnTo>
                  <a:lnTo>
                    <a:pt x="1610920" y="801143"/>
                  </a:lnTo>
                  <a:lnTo>
                    <a:pt x="1606562" y="846415"/>
                  </a:lnTo>
                  <a:lnTo>
                    <a:pt x="1599403" y="890880"/>
                  </a:lnTo>
                  <a:lnTo>
                    <a:pt x="1589525" y="934457"/>
                  </a:lnTo>
                  <a:lnTo>
                    <a:pt x="1577014" y="977069"/>
                  </a:lnTo>
                  <a:lnTo>
                    <a:pt x="1561954" y="1018636"/>
                  </a:lnTo>
                  <a:lnTo>
                    <a:pt x="1544429" y="1059079"/>
                  </a:lnTo>
                  <a:lnTo>
                    <a:pt x="1524523" y="1098319"/>
                  </a:lnTo>
                  <a:lnTo>
                    <a:pt x="1502322" y="1136277"/>
                  </a:lnTo>
                  <a:lnTo>
                    <a:pt x="1477909" y="1172874"/>
                  </a:lnTo>
                  <a:lnTo>
                    <a:pt x="1451368" y="1208032"/>
                  </a:lnTo>
                  <a:lnTo>
                    <a:pt x="1422784" y="1241671"/>
                  </a:lnTo>
                  <a:lnTo>
                    <a:pt x="1392242" y="1273712"/>
                  </a:lnTo>
                  <a:lnTo>
                    <a:pt x="1359824" y="1304076"/>
                  </a:lnTo>
                  <a:lnTo>
                    <a:pt x="1325617" y="1332684"/>
                  </a:lnTo>
                  <a:lnTo>
                    <a:pt x="1289704" y="1359458"/>
                  </a:lnTo>
                  <a:lnTo>
                    <a:pt x="1252170" y="1384318"/>
                  </a:lnTo>
                  <a:lnTo>
                    <a:pt x="1213098" y="1407185"/>
                  </a:lnTo>
                  <a:lnTo>
                    <a:pt x="1172573" y="1427980"/>
                  </a:lnTo>
                  <a:lnTo>
                    <a:pt x="1130680" y="1446625"/>
                  </a:lnTo>
                  <a:lnTo>
                    <a:pt x="1087503" y="1463040"/>
                  </a:lnTo>
                  <a:lnTo>
                    <a:pt x="1043126" y="1477146"/>
                  </a:lnTo>
                  <a:lnTo>
                    <a:pt x="997634" y="1488865"/>
                  </a:lnTo>
                  <a:lnTo>
                    <a:pt x="951110" y="1498117"/>
                  </a:lnTo>
                  <a:lnTo>
                    <a:pt x="903640" y="1504824"/>
                  </a:lnTo>
                  <a:lnTo>
                    <a:pt x="855307" y="1508905"/>
                  </a:lnTo>
                  <a:lnTo>
                    <a:pt x="806196" y="1510283"/>
                  </a:lnTo>
                  <a:lnTo>
                    <a:pt x="757084" y="1508905"/>
                  </a:lnTo>
                  <a:lnTo>
                    <a:pt x="708751" y="1504824"/>
                  </a:lnTo>
                  <a:lnTo>
                    <a:pt x="661281" y="1498117"/>
                  </a:lnTo>
                  <a:lnTo>
                    <a:pt x="614757" y="1488865"/>
                  </a:lnTo>
                  <a:lnTo>
                    <a:pt x="569265" y="1477146"/>
                  </a:lnTo>
                  <a:lnTo>
                    <a:pt x="524888" y="1463040"/>
                  </a:lnTo>
                  <a:lnTo>
                    <a:pt x="481711" y="1446625"/>
                  </a:lnTo>
                  <a:lnTo>
                    <a:pt x="439818" y="1427980"/>
                  </a:lnTo>
                  <a:lnTo>
                    <a:pt x="399293" y="1407185"/>
                  </a:lnTo>
                  <a:lnTo>
                    <a:pt x="360221" y="1384318"/>
                  </a:lnTo>
                  <a:lnTo>
                    <a:pt x="322687" y="1359458"/>
                  </a:lnTo>
                  <a:lnTo>
                    <a:pt x="286774" y="1332684"/>
                  </a:lnTo>
                  <a:lnTo>
                    <a:pt x="252567" y="1304076"/>
                  </a:lnTo>
                  <a:lnTo>
                    <a:pt x="220149" y="1273712"/>
                  </a:lnTo>
                  <a:lnTo>
                    <a:pt x="189607" y="1241671"/>
                  </a:lnTo>
                  <a:lnTo>
                    <a:pt x="161023" y="1208032"/>
                  </a:lnTo>
                  <a:lnTo>
                    <a:pt x="134482" y="1172874"/>
                  </a:lnTo>
                  <a:lnTo>
                    <a:pt x="110069" y="1136277"/>
                  </a:lnTo>
                  <a:lnTo>
                    <a:pt x="87868" y="1098319"/>
                  </a:lnTo>
                  <a:lnTo>
                    <a:pt x="67962" y="1059079"/>
                  </a:lnTo>
                  <a:lnTo>
                    <a:pt x="50437" y="1018636"/>
                  </a:lnTo>
                  <a:lnTo>
                    <a:pt x="35377" y="977069"/>
                  </a:lnTo>
                  <a:lnTo>
                    <a:pt x="22866" y="934457"/>
                  </a:lnTo>
                  <a:lnTo>
                    <a:pt x="12988" y="890880"/>
                  </a:lnTo>
                  <a:lnTo>
                    <a:pt x="5829" y="846415"/>
                  </a:lnTo>
                  <a:lnTo>
                    <a:pt x="1471" y="801143"/>
                  </a:lnTo>
                  <a:lnTo>
                    <a:pt x="0" y="7551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856732" y="3006852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50636" y="1418844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40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968240" y="2244852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669024" y="2250947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5589191" y="1536918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765888" y="2479322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736077" y="2347077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5816761" y="1806459"/>
            <a:ext cx="564515" cy="954405"/>
            <a:chOff x="5816761" y="1586483"/>
            <a:chExt cx="564515" cy="954405"/>
          </a:xfrm>
        </p:grpSpPr>
        <p:sp>
          <p:nvSpPr>
            <p:cNvPr id="176" name="object 176"/>
            <p:cNvSpPr/>
            <p:nvPr/>
          </p:nvSpPr>
          <p:spPr>
            <a:xfrm>
              <a:off x="5865113" y="1599437"/>
              <a:ext cx="391795" cy="638810"/>
            </a:xfrm>
            <a:custGeom>
              <a:avLst/>
              <a:gdLst/>
              <a:ahLst/>
              <a:cxnLst/>
              <a:rect l="l" t="t" r="r" b="b"/>
              <a:pathLst>
                <a:path w="391795" h="638810">
                  <a:moveTo>
                    <a:pt x="0" y="638555"/>
                  </a:moveTo>
                  <a:lnTo>
                    <a:pt x="391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137909" y="1599437"/>
              <a:ext cx="120650" cy="71755"/>
            </a:xfrm>
            <a:custGeom>
              <a:avLst/>
              <a:gdLst/>
              <a:ahLst/>
              <a:cxnLst/>
              <a:rect l="l" t="t" r="r" b="b"/>
              <a:pathLst>
                <a:path w="120650" h="71755">
                  <a:moveTo>
                    <a:pt x="12039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0685" y="1604009"/>
              <a:ext cx="5080" cy="132715"/>
            </a:xfrm>
            <a:custGeom>
              <a:avLst/>
              <a:gdLst/>
              <a:ahLst/>
              <a:cxnLst/>
              <a:rect l="l" t="t" r="r" b="b"/>
              <a:pathLst>
                <a:path w="5079" h="132714">
                  <a:moveTo>
                    <a:pt x="4572" y="0"/>
                  </a:moveTo>
                  <a:lnTo>
                    <a:pt x="0" y="1325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53683" y="1766315"/>
              <a:ext cx="1905" cy="475615"/>
            </a:xfrm>
            <a:custGeom>
              <a:avLst/>
              <a:gdLst/>
              <a:ahLst/>
              <a:cxnLst/>
              <a:rect l="l" t="t" r="r" b="b"/>
              <a:pathLst>
                <a:path w="1904" h="475614">
                  <a:moveTo>
                    <a:pt x="0" y="475488"/>
                  </a:moveTo>
                  <a:lnTo>
                    <a:pt x="1308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16761" y="1690115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42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65875" y="2270759"/>
              <a:ext cx="447675" cy="234950"/>
            </a:xfrm>
            <a:custGeom>
              <a:avLst/>
              <a:gdLst/>
              <a:ahLst/>
              <a:cxnLst/>
              <a:rect l="l" t="t" r="r" b="b"/>
              <a:pathLst>
                <a:path w="447675" h="234950">
                  <a:moveTo>
                    <a:pt x="0" y="0"/>
                  </a:moveTo>
                  <a:lnTo>
                    <a:pt x="447611" y="234403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250810" y="2447839"/>
              <a:ext cx="130175" cy="92710"/>
            </a:xfrm>
            <a:custGeom>
              <a:avLst/>
              <a:gdLst/>
              <a:ahLst/>
              <a:cxnLst/>
              <a:rect l="l" t="t" r="r" b="b"/>
              <a:pathLst>
                <a:path w="130175" h="92710">
                  <a:moveTo>
                    <a:pt x="35344" y="0"/>
                  </a:moveTo>
                  <a:lnTo>
                    <a:pt x="62674" y="57315"/>
                  </a:lnTo>
                  <a:lnTo>
                    <a:pt x="0" y="67500"/>
                  </a:lnTo>
                  <a:lnTo>
                    <a:pt x="130175" y="92671"/>
                  </a:lnTo>
                  <a:lnTo>
                    <a:pt x="3534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5410439" y="3250799"/>
            <a:ext cx="939800" cy="436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373974" y="2528819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362180" y="4898591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185740" y="276025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117040" y="4876547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173428" y="4992371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279077" y="3901214"/>
            <a:ext cx="54038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232790" y="1988689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503505" y="4512809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632895" y="1922554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7214592" y="1545869"/>
            <a:ext cx="441325" cy="389255"/>
            <a:chOff x="7214592" y="1325893"/>
            <a:chExt cx="441325" cy="389255"/>
          </a:xfrm>
        </p:grpSpPr>
        <p:sp>
          <p:nvSpPr>
            <p:cNvPr id="194" name="object 194"/>
            <p:cNvSpPr/>
            <p:nvPr/>
          </p:nvSpPr>
          <p:spPr>
            <a:xfrm>
              <a:off x="7291228" y="1360321"/>
              <a:ext cx="358140" cy="348615"/>
            </a:xfrm>
            <a:custGeom>
              <a:avLst/>
              <a:gdLst/>
              <a:ahLst/>
              <a:cxnLst/>
              <a:rect l="l" t="t" r="r" b="b"/>
              <a:pathLst>
                <a:path w="358140" h="348614">
                  <a:moveTo>
                    <a:pt x="0" y="0"/>
                  </a:moveTo>
                  <a:lnTo>
                    <a:pt x="49754" y="9715"/>
                  </a:lnTo>
                  <a:lnTo>
                    <a:pt x="97102" y="23931"/>
                  </a:lnTo>
                  <a:lnTo>
                    <a:pt x="141679" y="42350"/>
                  </a:lnTo>
                  <a:lnTo>
                    <a:pt x="183118" y="64674"/>
                  </a:lnTo>
                  <a:lnTo>
                    <a:pt x="221054" y="90604"/>
                  </a:lnTo>
                  <a:lnTo>
                    <a:pt x="255119" y="119843"/>
                  </a:lnTo>
                  <a:lnTo>
                    <a:pt x="284948" y="152093"/>
                  </a:lnTo>
                  <a:lnTo>
                    <a:pt x="310174" y="187056"/>
                  </a:lnTo>
                  <a:lnTo>
                    <a:pt x="330432" y="224435"/>
                  </a:lnTo>
                  <a:lnTo>
                    <a:pt x="345355" y="263930"/>
                  </a:lnTo>
                  <a:lnTo>
                    <a:pt x="354578" y="305245"/>
                  </a:lnTo>
                  <a:lnTo>
                    <a:pt x="357733" y="3480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14592" y="1325893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00" y="0"/>
                  </a:moveTo>
                  <a:lnTo>
                    <a:pt x="0" y="28943"/>
                  </a:lnTo>
                  <a:lnTo>
                    <a:pt x="123964" y="76009"/>
                  </a:lnTo>
                  <a:lnTo>
                    <a:pt x="76009" y="34378"/>
                  </a:lnTo>
                  <a:lnTo>
                    <a:pt x="129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7210967" y="1703631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791" y="264625"/>
            <a:ext cx="7192883" cy="45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50"/>
              </a:lnSpc>
              <a:spcBef>
                <a:spcPts val="95"/>
              </a:spcBef>
            </a:pPr>
            <a:r>
              <a:rPr sz="3600" dirty="0"/>
              <a:t>3</a:t>
            </a:r>
            <a:r>
              <a:rPr sz="3600" spc="-70" dirty="0"/>
              <a:t> </a:t>
            </a:r>
            <a:r>
              <a:rPr sz="3600" dirty="0"/>
              <a:t>Element</a:t>
            </a:r>
            <a:r>
              <a:rPr sz="3600" spc="-55" dirty="0"/>
              <a:t> </a:t>
            </a:r>
            <a:r>
              <a:rPr sz="3600" dirty="0"/>
              <a:t>Expected</a:t>
            </a:r>
            <a:r>
              <a:rPr sz="3600" spc="-80" dirty="0"/>
              <a:t> </a:t>
            </a:r>
            <a:r>
              <a:rPr sz="3600" dirty="0"/>
              <a:t>Meter</a:t>
            </a:r>
            <a:r>
              <a:rPr sz="3600" spc="-60" dirty="0"/>
              <a:t> </a:t>
            </a:r>
            <a:r>
              <a:rPr sz="3600" spc="-10" dirty="0"/>
              <a:t>Phasors</a:t>
            </a:r>
            <a:endParaRPr sz="3600" dirty="0"/>
          </a:p>
        </p:txBody>
      </p:sp>
      <p:sp>
        <p:nvSpPr>
          <p:cNvPr id="295" name="Footer Placeholder 294">
            <a:extLst>
              <a:ext uri="{FF2B5EF4-FFF2-40B4-BE49-F238E27FC236}">
                <a16:creationId xmlns:a16="http://schemas.microsoft.com/office/drawing/2014/main" id="{1F1E4935-CF42-810F-CD34-4E9A6208B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94" name="object 29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1527047" y="4104132"/>
            <a:ext cx="1851660" cy="1498600"/>
            <a:chOff x="1527047" y="4104132"/>
            <a:chExt cx="1851660" cy="1498600"/>
          </a:xfrm>
        </p:grpSpPr>
        <p:sp>
          <p:nvSpPr>
            <p:cNvPr id="4" name="object 4"/>
            <p:cNvSpPr/>
            <p:nvPr/>
          </p:nvSpPr>
          <p:spPr>
            <a:xfrm>
              <a:off x="2008116" y="4451643"/>
              <a:ext cx="114300" cy="133985"/>
            </a:xfrm>
            <a:custGeom>
              <a:avLst/>
              <a:gdLst/>
              <a:ahLst/>
              <a:cxnLst/>
              <a:rect l="l" t="t" r="r" b="b"/>
              <a:pathLst>
                <a:path w="114300" h="133985">
                  <a:moveTo>
                    <a:pt x="0" y="133718"/>
                  </a:moveTo>
                  <a:lnTo>
                    <a:pt x="500" y="110179"/>
                  </a:lnTo>
                  <a:lnTo>
                    <a:pt x="22126" y="77179"/>
                  </a:lnTo>
                  <a:lnTo>
                    <a:pt x="61207" y="39018"/>
                  </a:lnTo>
                  <a:lnTo>
                    <a:pt x="11407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2247" y="4535272"/>
              <a:ext cx="168910" cy="59055"/>
            </a:xfrm>
            <a:custGeom>
              <a:avLst/>
              <a:gdLst/>
              <a:ahLst/>
              <a:cxnLst/>
              <a:rect l="l" t="t" r="r" b="b"/>
              <a:pathLst>
                <a:path w="168910" h="59054">
                  <a:moveTo>
                    <a:pt x="168554" y="0"/>
                  </a:moveTo>
                  <a:lnTo>
                    <a:pt x="111404" y="32425"/>
                  </a:lnTo>
                  <a:lnTo>
                    <a:pt x="60650" y="52604"/>
                  </a:lnTo>
                  <a:lnTo>
                    <a:pt x="21709" y="58937"/>
                  </a:lnTo>
                  <a:lnTo>
                    <a:pt x="0" y="4982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0751" y="4370236"/>
              <a:ext cx="95885" cy="175260"/>
            </a:xfrm>
            <a:custGeom>
              <a:avLst/>
              <a:gdLst/>
              <a:ahLst/>
              <a:cxnLst/>
              <a:rect l="l" t="t" r="r" b="b"/>
              <a:pathLst>
                <a:path w="95885" h="175260">
                  <a:moveTo>
                    <a:pt x="85851" y="0"/>
                  </a:moveTo>
                  <a:lnTo>
                    <a:pt x="95858" y="31039"/>
                  </a:lnTo>
                  <a:lnTo>
                    <a:pt x="90876" y="66916"/>
                  </a:lnTo>
                  <a:lnTo>
                    <a:pt x="72306" y="104777"/>
                  </a:lnTo>
                  <a:lnTo>
                    <a:pt x="41547" y="141767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67143" y="4570751"/>
              <a:ext cx="67310" cy="98425"/>
            </a:xfrm>
            <a:custGeom>
              <a:avLst/>
              <a:gdLst/>
              <a:ahLst/>
              <a:cxnLst/>
              <a:rect l="l" t="t" r="r" b="b"/>
              <a:pathLst>
                <a:path w="67310" h="98425">
                  <a:moveTo>
                    <a:pt x="1710" y="98221"/>
                  </a:moveTo>
                  <a:lnTo>
                    <a:pt x="0" y="81386"/>
                  </a:lnTo>
                  <a:lnTo>
                    <a:pt x="11074" y="58221"/>
                  </a:lnTo>
                  <a:lnTo>
                    <a:pt x="33754" y="30500"/>
                  </a:lnTo>
                  <a:lnTo>
                    <a:pt x="6686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3835" y="4619674"/>
              <a:ext cx="168910" cy="59055"/>
            </a:xfrm>
            <a:custGeom>
              <a:avLst/>
              <a:gdLst/>
              <a:ahLst/>
              <a:cxnLst/>
              <a:rect l="l" t="t" r="r" b="b"/>
              <a:pathLst>
                <a:path w="168910" h="59054">
                  <a:moveTo>
                    <a:pt x="168554" y="0"/>
                  </a:moveTo>
                  <a:lnTo>
                    <a:pt x="111404" y="32425"/>
                  </a:lnTo>
                  <a:lnTo>
                    <a:pt x="60650" y="52604"/>
                  </a:lnTo>
                  <a:lnTo>
                    <a:pt x="21709" y="58937"/>
                  </a:lnTo>
                  <a:lnTo>
                    <a:pt x="0" y="4982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4123" y="4422288"/>
              <a:ext cx="196215" cy="40005"/>
            </a:xfrm>
            <a:custGeom>
              <a:avLst/>
              <a:gdLst/>
              <a:ahLst/>
              <a:cxnLst/>
              <a:rect l="l" t="t" r="r" b="b"/>
              <a:pathLst>
                <a:path w="196214" h="40004">
                  <a:moveTo>
                    <a:pt x="0" y="39719"/>
                  </a:moveTo>
                  <a:lnTo>
                    <a:pt x="47447" y="14988"/>
                  </a:lnTo>
                  <a:lnTo>
                    <a:pt x="93974" y="1705"/>
                  </a:lnTo>
                  <a:lnTo>
                    <a:pt x="136358" y="0"/>
                  </a:lnTo>
                  <a:lnTo>
                    <a:pt x="171373" y="10003"/>
                  </a:lnTo>
                  <a:lnTo>
                    <a:pt x="195795" y="3184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1175" y="4454639"/>
              <a:ext cx="95885" cy="175260"/>
            </a:xfrm>
            <a:custGeom>
              <a:avLst/>
              <a:gdLst/>
              <a:ahLst/>
              <a:cxnLst/>
              <a:rect l="l" t="t" r="r" b="b"/>
              <a:pathLst>
                <a:path w="95885" h="175260">
                  <a:moveTo>
                    <a:pt x="85851" y="0"/>
                  </a:moveTo>
                  <a:lnTo>
                    <a:pt x="95858" y="31039"/>
                  </a:lnTo>
                  <a:lnTo>
                    <a:pt x="90876" y="66916"/>
                  </a:lnTo>
                  <a:lnTo>
                    <a:pt x="72306" y="104777"/>
                  </a:lnTo>
                  <a:lnTo>
                    <a:pt x="41547" y="141767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4206" y="4359945"/>
              <a:ext cx="114300" cy="133985"/>
            </a:xfrm>
            <a:custGeom>
              <a:avLst/>
              <a:gdLst/>
              <a:ahLst/>
              <a:cxnLst/>
              <a:rect l="l" t="t" r="r" b="b"/>
              <a:pathLst>
                <a:path w="114300" h="133985">
                  <a:moveTo>
                    <a:pt x="0" y="133718"/>
                  </a:moveTo>
                  <a:lnTo>
                    <a:pt x="500" y="110179"/>
                  </a:lnTo>
                  <a:lnTo>
                    <a:pt x="22126" y="77179"/>
                  </a:lnTo>
                  <a:lnTo>
                    <a:pt x="61207" y="39018"/>
                  </a:lnTo>
                  <a:lnTo>
                    <a:pt x="11407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8337" y="4443576"/>
              <a:ext cx="168910" cy="59055"/>
            </a:xfrm>
            <a:custGeom>
              <a:avLst/>
              <a:gdLst/>
              <a:ahLst/>
              <a:cxnLst/>
              <a:rect l="l" t="t" r="r" b="b"/>
              <a:pathLst>
                <a:path w="168910" h="59054">
                  <a:moveTo>
                    <a:pt x="168554" y="0"/>
                  </a:moveTo>
                  <a:lnTo>
                    <a:pt x="111404" y="32425"/>
                  </a:lnTo>
                  <a:lnTo>
                    <a:pt x="60650" y="52604"/>
                  </a:lnTo>
                  <a:lnTo>
                    <a:pt x="21709" y="58937"/>
                  </a:lnTo>
                  <a:lnTo>
                    <a:pt x="0" y="4982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5055" y="4246732"/>
              <a:ext cx="139700" cy="31115"/>
            </a:xfrm>
            <a:custGeom>
              <a:avLst/>
              <a:gdLst/>
              <a:ahLst/>
              <a:cxnLst/>
              <a:rect l="l" t="t" r="r" b="b"/>
              <a:pathLst>
                <a:path w="139700" h="31114">
                  <a:moveTo>
                    <a:pt x="0" y="10891"/>
                  </a:moveTo>
                  <a:lnTo>
                    <a:pt x="44497" y="44"/>
                  </a:lnTo>
                  <a:lnTo>
                    <a:pt x="84177" y="0"/>
                  </a:lnTo>
                  <a:lnTo>
                    <a:pt x="116619" y="10411"/>
                  </a:lnTo>
                  <a:lnTo>
                    <a:pt x="139407" y="309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6839" y="4278539"/>
              <a:ext cx="95885" cy="175260"/>
            </a:xfrm>
            <a:custGeom>
              <a:avLst/>
              <a:gdLst/>
              <a:ahLst/>
              <a:cxnLst/>
              <a:rect l="l" t="t" r="r" b="b"/>
              <a:pathLst>
                <a:path w="95885" h="175260">
                  <a:moveTo>
                    <a:pt x="85851" y="0"/>
                  </a:moveTo>
                  <a:lnTo>
                    <a:pt x="95858" y="31039"/>
                  </a:lnTo>
                  <a:lnTo>
                    <a:pt x="90876" y="66916"/>
                  </a:lnTo>
                  <a:lnTo>
                    <a:pt x="72306" y="104777"/>
                  </a:lnTo>
                  <a:lnTo>
                    <a:pt x="41547" y="141767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0211" y="4330592"/>
              <a:ext cx="196215" cy="40005"/>
            </a:xfrm>
            <a:custGeom>
              <a:avLst/>
              <a:gdLst/>
              <a:ahLst/>
              <a:cxnLst/>
              <a:rect l="l" t="t" r="r" b="b"/>
              <a:pathLst>
                <a:path w="196214" h="40004">
                  <a:moveTo>
                    <a:pt x="0" y="39719"/>
                  </a:moveTo>
                  <a:lnTo>
                    <a:pt x="47447" y="14988"/>
                  </a:lnTo>
                  <a:lnTo>
                    <a:pt x="93974" y="1705"/>
                  </a:lnTo>
                  <a:lnTo>
                    <a:pt x="136358" y="0"/>
                  </a:lnTo>
                  <a:lnTo>
                    <a:pt x="171373" y="10003"/>
                  </a:lnTo>
                  <a:lnTo>
                    <a:pt x="195795" y="3184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3922" y="4170233"/>
              <a:ext cx="129539" cy="98425"/>
            </a:xfrm>
            <a:custGeom>
              <a:avLst/>
              <a:gdLst/>
              <a:ahLst/>
              <a:cxnLst/>
              <a:rect l="l" t="t" r="r" b="b"/>
              <a:pathLst>
                <a:path w="129539" h="98425">
                  <a:moveTo>
                    <a:pt x="129070" y="96342"/>
                  </a:moveTo>
                  <a:lnTo>
                    <a:pt x="104396" y="98208"/>
                  </a:lnTo>
                  <a:lnTo>
                    <a:pt x="71893" y="80708"/>
                  </a:lnTo>
                  <a:lnTo>
                    <a:pt x="35710" y="469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6607" y="4561804"/>
              <a:ext cx="135890" cy="98425"/>
            </a:xfrm>
            <a:custGeom>
              <a:avLst/>
              <a:gdLst/>
              <a:ahLst/>
              <a:cxnLst/>
              <a:rect l="l" t="t" r="r" b="b"/>
              <a:pathLst>
                <a:path w="135889" h="98425">
                  <a:moveTo>
                    <a:pt x="0" y="8699"/>
                  </a:moveTo>
                  <a:lnTo>
                    <a:pt x="1816" y="5854"/>
                  </a:lnTo>
                  <a:lnTo>
                    <a:pt x="4038" y="3555"/>
                  </a:lnTo>
                  <a:lnTo>
                    <a:pt x="6642" y="1866"/>
                  </a:lnTo>
                  <a:lnTo>
                    <a:pt x="31322" y="0"/>
                  </a:lnTo>
                  <a:lnTo>
                    <a:pt x="63828" y="17498"/>
                  </a:lnTo>
                  <a:lnTo>
                    <a:pt x="100009" y="51263"/>
                  </a:lnTo>
                  <a:lnTo>
                    <a:pt x="135712" y="9819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2189" y="4665726"/>
              <a:ext cx="71755" cy="99060"/>
            </a:xfrm>
            <a:custGeom>
              <a:avLst/>
              <a:gdLst/>
              <a:ahLst/>
              <a:cxnLst/>
              <a:rect l="l" t="t" r="r" b="b"/>
              <a:pathLst>
                <a:path w="71755" h="99060">
                  <a:moveTo>
                    <a:pt x="71627" y="990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10433" y="4766310"/>
              <a:ext cx="55244" cy="151130"/>
            </a:xfrm>
            <a:custGeom>
              <a:avLst/>
              <a:gdLst/>
              <a:ahLst/>
              <a:cxnLst/>
              <a:rect l="l" t="t" r="r" b="b"/>
              <a:pathLst>
                <a:path w="55244" h="151129">
                  <a:moveTo>
                    <a:pt x="54863" y="0"/>
                  </a:moveTo>
                  <a:lnTo>
                    <a:pt x="50552" y="58725"/>
                  </a:lnTo>
                  <a:lnTo>
                    <a:pt x="38795" y="106679"/>
                  </a:lnTo>
                  <a:lnTo>
                    <a:pt x="21356" y="139013"/>
                  </a:lnTo>
                  <a:lnTo>
                    <a:pt x="0" y="1508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5569" y="4766310"/>
              <a:ext cx="56515" cy="151130"/>
            </a:xfrm>
            <a:custGeom>
              <a:avLst/>
              <a:gdLst/>
              <a:ahLst/>
              <a:cxnLst/>
              <a:rect l="l" t="t" r="r" b="b"/>
              <a:pathLst>
                <a:path w="56514" h="151129">
                  <a:moveTo>
                    <a:pt x="56387" y="150875"/>
                  </a:moveTo>
                  <a:lnTo>
                    <a:pt x="34440" y="139019"/>
                  </a:lnTo>
                  <a:lnTo>
                    <a:pt x="16516" y="106684"/>
                  </a:lnTo>
                  <a:lnTo>
                    <a:pt x="4431" y="5872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4045" y="4615434"/>
              <a:ext cx="110489" cy="151130"/>
            </a:xfrm>
            <a:custGeom>
              <a:avLst/>
              <a:gdLst/>
              <a:ahLst/>
              <a:cxnLst/>
              <a:rect l="l" t="t" r="r" b="b"/>
              <a:pathLst>
                <a:path w="110489" h="151129">
                  <a:moveTo>
                    <a:pt x="0" y="150875"/>
                  </a:moveTo>
                  <a:lnTo>
                    <a:pt x="8626" y="92527"/>
                  </a:lnTo>
                  <a:lnTo>
                    <a:pt x="32178" y="44743"/>
                  </a:lnTo>
                  <a:lnTo>
                    <a:pt x="67165" y="12306"/>
                  </a:lnTo>
                  <a:lnTo>
                    <a:pt x="1100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2230" y="4818835"/>
              <a:ext cx="52069" cy="97155"/>
            </a:xfrm>
            <a:custGeom>
              <a:avLst/>
              <a:gdLst/>
              <a:ahLst/>
              <a:cxnLst/>
              <a:rect l="l" t="t" r="r" b="b"/>
              <a:pathLst>
                <a:path w="52069" h="97154">
                  <a:moveTo>
                    <a:pt x="51816" y="0"/>
                  </a:moveTo>
                  <a:lnTo>
                    <a:pt x="43478" y="39731"/>
                  </a:lnTo>
                  <a:lnTo>
                    <a:pt x="31437" y="70281"/>
                  </a:lnTo>
                  <a:lnTo>
                    <a:pt x="16631" y="89896"/>
                  </a:lnTo>
                  <a:lnTo>
                    <a:pt x="0" y="968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4317" y="4764786"/>
              <a:ext cx="55244" cy="151130"/>
            </a:xfrm>
            <a:custGeom>
              <a:avLst/>
              <a:gdLst/>
              <a:ahLst/>
              <a:cxnLst/>
              <a:rect l="l" t="t" r="r" b="b"/>
              <a:pathLst>
                <a:path w="55244" h="151129">
                  <a:moveTo>
                    <a:pt x="54863" y="150875"/>
                  </a:moveTo>
                  <a:lnTo>
                    <a:pt x="33507" y="139019"/>
                  </a:lnTo>
                  <a:lnTo>
                    <a:pt x="16068" y="106684"/>
                  </a:lnTo>
                  <a:lnTo>
                    <a:pt x="4311" y="5872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54040" y="4615434"/>
              <a:ext cx="111760" cy="152400"/>
            </a:xfrm>
            <a:custGeom>
              <a:avLst/>
              <a:gdLst/>
              <a:ahLst/>
              <a:cxnLst/>
              <a:rect l="l" t="t" r="r" b="b"/>
              <a:pathLst>
                <a:path w="111760" h="152400">
                  <a:moveTo>
                    <a:pt x="0" y="0"/>
                  </a:moveTo>
                  <a:lnTo>
                    <a:pt x="35164" y="7768"/>
                  </a:lnTo>
                  <a:lnTo>
                    <a:pt x="65703" y="29402"/>
                  </a:lnTo>
                  <a:lnTo>
                    <a:pt x="89786" y="62391"/>
                  </a:lnTo>
                  <a:lnTo>
                    <a:pt x="105580" y="104226"/>
                  </a:lnTo>
                  <a:lnTo>
                    <a:pt x="111252" y="1524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4317" y="4615434"/>
              <a:ext cx="110489" cy="152400"/>
            </a:xfrm>
            <a:custGeom>
              <a:avLst/>
              <a:gdLst/>
              <a:ahLst/>
              <a:cxnLst/>
              <a:rect l="l" t="t" r="r" b="b"/>
              <a:pathLst>
                <a:path w="110489" h="152400">
                  <a:moveTo>
                    <a:pt x="0" y="152400"/>
                  </a:moveTo>
                  <a:lnTo>
                    <a:pt x="8626" y="93459"/>
                  </a:lnTo>
                  <a:lnTo>
                    <a:pt x="32178" y="45191"/>
                  </a:lnTo>
                  <a:lnTo>
                    <a:pt x="67165" y="12427"/>
                  </a:lnTo>
                  <a:lnTo>
                    <a:pt x="1100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0830" y="4763262"/>
              <a:ext cx="56515" cy="151130"/>
            </a:xfrm>
            <a:custGeom>
              <a:avLst/>
              <a:gdLst/>
              <a:ahLst/>
              <a:cxnLst/>
              <a:rect l="l" t="t" r="r" b="b"/>
              <a:pathLst>
                <a:path w="56514" h="151129">
                  <a:moveTo>
                    <a:pt x="56387" y="0"/>
                  </a:moveTo>
                  <a:lnTo>
                    <a:pt x="51956" y="58725"/>
                  </a:lnTo>
                  <a:lnTo>
                    <a:pt x="39871" y="106679"/>
                  </a:lnTo>
                  <a:lnTo>
                    <a:pt x="21947" y="139013"/>
                  </a:lnTo>
                  <a:lnTo>
                    <a:pt x="0" y="1508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77489" y="4764786"/>
              <a:ext cx="56515" cy="151130"/>
            </a:xfrm>
            <a:custGeom>
              <a:avLst/>
              <a:gdLst/>
              <a:ahLst/>
              <a:cxnLst/>
              <a:rect l="l" t="t" r="r" b="b"/>
              <a:pathLst>
                <a:path w="56514" h="151129">
                  <a:moveTo>
                    <a:pt x="56387" y="150875"/>
                  </a:moveTo>
                  <a:lnTo>
                    <a:pt x="34440" y="139019"/>
                  </a:lnTo>
                  <a:lnTo>
                    <a:pt x="16516" y="106684"/>
                  </a:lnTo>
                  <a:lnTo>
                    <a:pt x="4431" y="5872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87217" y="4615427"/>
              <a:ext cx="104139" cy="93980"/>
            </a:xfrm>
            <a:custGeom>
              <a:avLst/>
              <a:gdLst/>
              <a:ahLst/>
              <a:cxnLst/>
              <a:rect l="l" t="t" r="r" b="b"/>
              <a:pathLst>
                <a:path w="104139" h="93979">
                  <a:moveTo>
                    <a:pt x="0" y="12"/>
                  </a:moveTo>
                  <a:lnTo>
                    <a:pt x="381" y="0"/>
                  </a:lnTo>
                  <a:lnTo>
                    <a:pt x="762" y="0"/>
                  </a:lnTo>
                  <a:lnTo>
                    <a:pt x="1155" y="0"/>
                  </a:lnTo>
                  <a:lnTo>
                    <a:pt x="33741" y="6674"/>
                  </a:lnTo>
                  <a:lnTo>
                    <a:pt x="62871" y="25609"/>
                  </a:lnTo>
                  <a:lnTo>
                    <a:pt x="86762" y="55174"/>
                  </a:lnTo>
                  <a:lnTo>
                    <a:pt x="103632" y="9373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75965" y="4612386"/>
              <a:ext cx="111760" cy="152400"/>
            </a:xfrm>
            <a:custGeom>
              <a:avLst/>
              <a:gdLst/>
              <a:ahLst/>
              <a:cxnLst/>
              <a:rect l="l" t="t" r="r" b="b"/>
              <a:pathLst>
                <a:path w="111760" h="152400">
                  <a:moveTo>
                    <a:pt x="0" y="152400"/>
                  </a:moveTo>
                  <a:lnTo>
                    <a:pt x="5672" y="104548"/>
                  </a:lnTo>
                  <a:lnTo>
                    <a:pt x="21480" y="62908"/>
                  </a:lnTo>
                  <a:lnTo>
                    <a:pt x="45613" y="29954"/>
                  </a:lnTo>
                  <a:lnTo>
                    <a:pt x="76260" y="8160"/>
                  </a:lnTo>
                  <a:lnTo>
                    <a:pt x="111607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5960" y="4613910"/>
              <a:ext cx="111760" cy="151130"/>
            </a:xfrm>
            <a:custGeom>
              <a:avLst/>
              <a:gdLst/>
              <a:ahLst/>
              <a:cxnLst/>
              <a:rect l="l" t="t" r="r" b="b"/>
              <a:pathLst>
                <a:path w="111760" h="151129">
                  <a:moveTo>
                    <a:pt x="0" y="0"/>
                  </a:moveTo>
                  <a:lnTo>
                    <a:pt x="35164" y="7690"/>
                  </a:lnTo>
                  <a:lnTo>
                    <a:pt x="65703" y="29107"/>
                  </a:lnTo>
                  <a:lnTo>
                    <a:pt x="89786" y="61765"/>
                  </a:lnTo>
                  <a:lnTo>
                    <a:pt x="105580" y="103183"/>
                  </a:lnTo>
                  <a:lnTo>
                    <a:pt x="111252" y="1508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78658" y="4709922"/>
              <a:ext cx="169545" cy="50800"/>
            </a:xfrm>
            <a:custGeom>
              <a:avLst/>
              <a:gdLst/>
              <a:ahLst/>
              <a:cxnLst/>
              <a:rect l="l" t="t" r="r" b="b"/>
              <a:pathLst>
                <a:path w="169544" h="50800">
                  <a:moveTo>
                    <a:pt x="169163" y="50291"/>
                  </a:moveTo>
                  <a:lnTo>
                    <a:pt x="103314" y="46339"/>
                  </a:lnTo>
                  <a:lnTo>
                    <a:pt x="49544" y="35561"/>
                  </a:lnTo>
                  <a:lnTo>
                    <a:pt x="13292" y="1957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81826" y="4754118"/>
              <a:ext cx="170815" cy="56515"/>
            </a:xfrm>
            <a:custGeom>
              <a:avLst/>
              <a:gdLst/>
              <a:ahLst/>
              <a:cxnLst/>
              <a:rect l="l" t="t" r="r" b="b"/>
              <a:pathLst>
                <a:path w="170814" h="56514">
                  <a:moveTo>
                    <a:pt x="0" y="0"/>
                  </a:moveTo>
                  <a:lnTo>
                    <a:pt x="393" y="0"/>
                  </a:lnTo>
                  <a:lnTo>
                    <a:pt x="787" y="0"/>
                  </a:lnTo>
                  <a:lnTo>
                    <a:pt x="1181" y="0"/>
                  </a:lnTo>
                  <a:lnTo>
                    <a:pt x="67160" y="3865"/>
                  </a:lnTo>
                  <a:lnTo>
                    <a:pt x="121045" y="14406"/>
                  </a:lnTo>
                  <a:lnTo>
                    <a:pt x="157377" y="30041"/>
                  </a:lnTo>
                  <a:lnTo>
                    <a:pt x="170700" y="49187"/>
                  </a:lnTo>
                  <a:lnTo>
                    <a:pt x="170700" y="51600"/>
                  </a:lnTo>
                  <a:lnTo>
                    <a:pt x="170078" y="54000"/>
                  </a:lnTo>
                  <a:lnTo>
                    <a:pt x="168871" y="5638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0769" y="475716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81371" y="5103117"/>
              <a:ext cx="174625" cy="35560"/>
            </a:xfrm>
            <a:custGeom>
              <a:avLst/>
              <a:gdLst/>
              <a:ahLst/>
              <a:cxnLst/>
              <a:rect l="l" t="t" r="r" b="b"/>
              <a:pathLst>
                <a:path w="174625" h="35560">
                  <a:moveTo>
                    <a:pt x="174269" y="22834"/>
                  </a:moveTo>
                  <a:lnTo>
                    <a:pt x="154253" y="35234"/>
                  </a:lnTo>
                  <a:lnTo>
                    <a:pt x="114800" y="35072"/>
                  </a:lnTo>
                  <a:lnTo>
                    <a:pt x="61514" y="2308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25166" y="5011615"/>
              <a:ext cx="133985" cy="115570"/>
            </a:xfrm>
            <a:custGeom>
              <a:avLst/>
              <a:gdLst/>
              <a:ahLst/>
              <a:cxnLst/>
              <a:rect l="l" t="t" r="r" b="b"/>
              <a:pathLst>
                <a:path w="133985" h="115570">
                  <a:moveTo>
                    <a:pt x="0" y="0"/>
                  </a:moveTo>
                  <a:lnTo>
                    <a:pt x="58317" y="30265"/>
                  </a:lnTo>
                  <a:lnTo>
                    <a:pt x="102884" y="61842"/>
                  </a:lnTo>
                  <a:lnTo>
                    <a:pt x="129403" y="91057"/>
                  </a:lnTo>
                  <a:lnTo>
                    <a:pt x="133578" y="114236"/>
                  </a:lnTo>
                  <a:lnTo>
                    <a:pt x="133451" y="114553"/>
                  </a:lnTo>
                  <a:lnTo>
                    <a:pt x="133286" y="114858"/>
                  </a:lnTo>
                  <a:lnTo>
                    <a:pt x="133134" y="1151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30594" y="4994809"/>
              <a:ext cx="193675" cy="45720"/>
            </a:xfrm>
            <a:custGeom>
              <a:avLst/>
              <a:gdLst/>
              <a:ahLst/>
              <a:cxnLst/>
              <a:rect l="l" t="t" r="r" b="b"/>
              <a:pathLst>
                <a:path w="193675" h="45720">
                  <a:moveTo>
                    <a:pt x="0" y="45702"/>
                  </a:moveTo>
                  <a:lnTo>
                    <a:pt x="20581" y="20406"/>
                  </a:lnTo>
                  <a:lnTo>
                    <a:pt x="53383" y="5045"/>
                  </a:lnTo>
                  <a:lnTo>
                    <a:pt x="95249" y="0"/>
                  </a:lnTo>
                  <a:lnTo>
                    <a:pt x="143023" y="5649"/>
                  </a:lnTo>
                  <a:lnTo>
                    <a:pt x="193548" y="2237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2469" y="5035061"/>
              <a:ext cx="118110" cy="15240"/>
            </a:xfrm>
            <a:custGeom>
              <a:avLst/>
              <a:gdLst/>
              <a:ahLst/>
              <a:cxnLst/>
              <a:rect l="l" t="t" r="r" b="b"/>
              <a:pathLst>
                <a:path w="118110" h="15239">
                  <a:moveTo>
                    <a:pt x="117856" y="1143"/>
                  </a:moveTo>
                  <a:lnTo>
                    <a:pt x="104666" y="11747"/>
                  </a:lnTo>
                  <a:lnTo>
                    <a:pt x="79206" y="15078"/>
                  </a:lnTo>
                  <a:lnTo>
                    <a:pt x="43607" y="1115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70485" y="4919919"/>
              <a:ext cx="133985" cy="115570"/>
            </a:xfrm>
            <a:custGeom>
              <a:avLst/>
              <a:gdLst/>
              <a:ahLst/>
              <a:cxnLst/>
              <a:rect l="l" t="t" r="r" b="b"/>
              <a:pathLst>
                <a:path w="133985" h="115570">
                  <a:moveTo>
                    <a:pt x="0" y="0"/>
                  </a:moveTo>
                  <a:lnTo>
                    <a:pt x="58317" y="30265"/>
                  </a:lnTo>
                  <a:lnTo>
                    <a:pt x="102884" y="61842"/>
                  </a:lnTo>
                  <a:lnTo>
                    <a:pt x="129403" y="91057"/>
                  </a:lnTo>
                  <a:lnTo>
                    <a:pt x="133578" y="114236"/>
                  </a:lnTo>
                  <a:lnTo>
                    <a:pt x="133451" y="114554"/>
                  </a:lnTo>
                  <a:lnTo>
                    <a:pt x="133286" y="114858"/>
                  </a:lnTo>
                  <a:lnTo>
                    <a:pt x="133134" y="1151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5104" y="4949130"/>
              <a:ext cx="118745" cy="160020"/>
            </a:xfrm>
            <a:custGeom>
              <a:avLst/>
              <a:gdLst/>
              <a:ahLst/>
              <a:cxnLst/>
              <a:rect l="l" t="t" r="r" b="b"/>
              <a:pathLst>
                <a:path w="118744" h="160020">
                  <a:moveTo>
                    <a:pt x="118261" y="159918"/>
                  </a:moveTo>
                  <a:lnTo>
                    <a:pt x="71680" y="133599"/>
                  </a:lnTo>
                  <a:lnTo>
                    <a:pt x="35199" y="101812"/>
                  </a:lnTo>
                  <a:lnTo>
                    <a:pt x="10683" y="67194"/>
                  </a:lnTo>
                  <a:lnTo>
                    <a:pt x="0" y="32378"/>
                  </a:lnTo>
                  <a:lnTo>
                    <a:pt x="501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75912" y="4905198"/>
              <a:ext cx="193675" cy="45720"/>
            </a:xfrm>
            <a:custGeom>
              <a:avLst/>
              <a:gdLst/>
              <a:ahLst/>
              <a:cxnLst/>
              <a:rect l="l" t="t" r="r" b="b"/>
              <a:pathLst>
                <a:path w="193675" h="45720">
                  <a:moveTo>
                    <a:pt x="0" y="45702"/>
                  </a:moveTo>
                  <a:lnTo>
                    <a:pt x="20581" y="20406"/>
                  </a:lnTo>
                  <a:lnTo>
                    <a:pt x="53383" y="5045"/>
                  </a:lnTo>
                  <a:lnTo>
                    <a:pt x="95249" y="0"/>
                  </a:lnTo>
                  <a:lnTo>
                    <a:pt x="143023" y="5649"/>
                  </a:lnTo>
                  <a:lnTo>
                    <a:pt x="193548" y="2237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30242" y="5201065"/>
              <a:ext cx="174625" cy="35560"/>
            </a:xfrm>
            <a:custGeom>
              <a:avLst/>
              <a:gdLst/>
              <a:ahLst/>
              <a:cxnLst/>
              <a:rect l="l" t="t" r="r" b="b"/>
              <a:pathLst>
                <a:path w="174625" h="35560">
                  <a:moveTo>
                    <a:pt x="174269" y="22834"/>
                  </a:moveTo>
                  <a:lnTo>
                    <a:pt x="154253" y="35234"/>
                  </a:lnTo>
                  <a:lnTo>
                    <a:pt x="114800" y="35072"/>
                  </a:lnTo>
                  <a:lnTo>
                    <a:pt x="61514" y="2308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72875" y="5109564"/>
              <a:ext cx="133985" cy="115570"/>
            </a:xfrm>
            <a:custGeom>
              <a:avLst/>
              <a:gdLst/>
              <a:ahLst/>
              <a:cxnLst/>
              <a:rect l="l" t="t" r="r" b="b"/>
              <a:pathLst>
                <a:path w="133985" h="115570">
                  <a:moveTo>
                    <a:pt x="0" y="0"/>
                  </a:moveTo>
                  <a:lnTo>
                    <a:pt x="58317" y="30265"/>
                  </a:lnTo>
                  <a:lnTo>
                    <a:pt x="102884" y="61842"/>
                  </a:lnTo>
                  <a:lnTo>
                    <a:pt x="129403" y="91057"/>
                  </a:lnTo>
                  <a:lnTo>
                    <a:pt x="133578" y="114236"/>
                  </a:lnTo>
                  <a:lnTo>
                    <a:pt x="133451" y="114554"/>
                  </a:lnTo>
                  <a:lnTo>
                    <a:pt x="133286" y="114858"/>
                  </a:lnTo>
                  <a:lnTo>
                    <a:pt x="133134" y="1151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69505" y="5141541"/>
              <a:ext cx="64135" cy="128270"/>
            </a:xfrm>
            <a:custGeom>
              <a:avLst/>
              <a:gdLst/>
              <a:ahLst/>
              <a:cxnLst/>
              <a:rect l="l" t="t" r="r" b="b"/>
              <a:pathLst>
                <a:path w="64135" h="128270">
                  <a:moveTo>
                    <a:pt x="63924" y="127838"/>
                  </a:moveTo>
                  <a:lnTo>
                    <a:pt x="30590" y="96429"/>
                  </a:lnTo>
                  <a:lnTo>
                    <a:pt x="8940" y="63176"/>
                  </a:lnTo>
                  <a:lnTo>
                    <a:pt x="0" y="30293"/>
                  </a:lnTo>
                  <a:lnTo>
                    <a:pt x="479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80627" y="5093799"/>
              <a:ext cx="193675" cy="45720"/>
            </a:xfrm>
            <a:custGeom>
              <a:avLst/>
              <a:gdLst/>
              <a:ahLst/>
              <a:cxnLst/>
              <a:rect l="l" t="t" r="r" b="b"/>
              <a:pathLst>
                <a:path w="193675" h="45720">
                  <a:moveTo>
                    <a:pt x="0" y="45702"/>
                  </a:moveTo>
                  <a:lnTo>
                    <a:pt x="20581" y="20406"/>
                  </a:lnTo>
                  <a:lnTo>
                    <a:pt x="53383" y="5045"/>
                  </a:lnTo>
                  <a:lnTo>
                    <a:pt x="95249" y="0"/>
                  </a:lnTo>
                  <a:lnTo>
                    <a:pt x="143023" y="5649"/>
                  </a:lnTo>
                  <a:lnTo>
                    <a:pt x="193548" y="2237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15137" y="5048120"/>
              <a:ext cx="118745" cy="160020"/>
            </a:xfrm>
            <a:custGeom>
              <a:avLst/>
              <a:gdLst/>
              <a:ahLst/>
              <a:cxnLst/>
              <a:rect l="l" t="t" r="r" b="b"/>
              <a:pathLst>
                <a:path w="118744" h="160020">
                  <a:moveTo>
                    <a:pt x="118261" y="159918"/>
                  </a:moveTo>
                  <a:lnTo>
                    <a:pt x="71680" y="133599"/>
                  </a:lnTo>
                  <a:lnTo>
                    <a:pt x="35199" y="101812"/>
                  </a:lnTo>
                  <a:lnTo>
                    <a:pt x="10683" y="67194"/>
                  </a:lnTo>
                  <a:lnTo>
                    <a:pt x="0" y="32378"/>
                  </a:lnTo>
                  <a:lnTo>
                    <a:pt x="501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23875" y="5255078"/>
              <a:ext cx="28575" cy="161290"/>
            </a:xfrm>
            <a:custGeom>
              <a:avLst/>
              <a:gdLst/>
              <a:ahLst/>
              <a:cxnLst/>
              <a:rect l="l" t="t" r="r" b="b"/>
              <a:pathLst>
                <a:path w="28575" h="161289">
                  <a:moveTo>
                    <a:pt x="10502" y="0"/>
                  </a:moveTo>
                  <a:lnTo>
                    <a:pt x="25506" y="19679"/>
                  </a:lnTo>
                  <a:lnTo>
                    <a:pt x="28530" y="56470"/>
                  </a:lnTo>
                  <a:lnTo>
                    <a:pt x="19914" y="105206"/>
                  </a:lnTo>
                  <a:lnTo>
                    <a:pt x="0" y="16071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48192" y="4870484"/>
              <a:ext cx="29209" cy="162560"/>
            </a:xfrm>
            <a:custGeom>
              <a:avLst/>
              <a:gdLst/>
              <a:ahLst/>
              <a:cxnLst/>
              <a:rect l="l" t="t" r="r" b="b"/>
              <a:pathLst>
                <a:path w="29210" h="162560">
                  <a:moveTo>
                    <a:pt x="26630" y="162051"/>
                  </a:moveTo>
                  <a:lnTo>
                    <a:pt x="0" y="104122"/>
                  </a:lnTo>
                  <a:lnTo>
                    <a:pt x="8823" y="55478"/>
                  </a:lnTo>
                  <a:lnTo>
                    <a:pt x="288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86761" y="4763262"/>
              <a:ext cx="53340" cy="109855"/>
            </a:xfrm>
            <a:custGeom>
              <a:avLst/>
              <a:gdLst/>
              <a:ahLst/>
              <a:cxnLst/>
              <a:rect l="l" t="t" r="r" b="b"/>
              <a:pathLst>
                <a:path w="53339" h="109854">
                  <a:moveTo>
                    <a:pt x="53339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33143" y="4764024"/>
              <a:ext cx="805180" cy="0"/>
            </a:xfrm>
            <a:custGeom>
              <a:avLst/>
              <a:gdLst/>
              <a:ahLst/>
              <a:cxnLst/>
              <a:rect l="l" t="t" r="r" b="b"/>
              <a:pathLst>
                <a:path w="805180">
                  <a:moveTo>
                    <a:pt x="0" y="0"/>
                  </a:moveTo>
                  <a:lnTo>
                    <a:pt x="8046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2095" y="4712208"/>
              <a:ext cx="100583" cy="10058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4623" y="4155948"/>
              <a:ext cx="1428115" cy="0"/>
            </a:xfrm>
            <a:custGeom>
              <a:avLst/>
              <a:gdLst/>
              <a:ahLst/>
              <a:cxnLst/>
              <a:rect l="l" t="t" r="r" b="b"/>
              <a:pathLst>
                <a:path w="1428114">
                  <a:moveTo>
                    <a:pt x="0" y="0"/>
                  </a:moveTo>
                  <a:lnTo>
                    <a:pt x="14279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2995" y="4104132"/>
              <a:ext cx="100583" cy="9905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001011" y="5420868"/>
              <a:ext cx="1371600" cy="1905"/>
            </a:xfrm>
            <a:custGeom>
              <a:avLst/>
              <a:gdLst/>
              <a:ahLst/>
              <a:cxnLst/>
              <a:rect l="l" t="t" r="r" b="b"/>
              <a:pathLst>
                <a:path w="1371600" h="1904">
                  <a:moveTo>
                    <a:pt x="0" y="1524"/>
                  </a:moveTo>
                  <a:lnTo>
                    <a:pt x="13716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8527" y="5370576"/>
              <a:ext cx="100583" cy="1005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33727" y="4858512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75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591" y="4908804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22402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44979" y="495757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25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05939" y="4762500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2863" y="4701540"/>
              <a:ext cx="275844" cy="10058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533143" y="4764024"/>
              <a:ext cx="1839595" cy="832485"/>
            </a:xfrm>
            <a:custGeom>
              <a:avLst/>
              <a:gdLst/>
              <a:ahLst/>
              <a:cxnLst/>
              <a:rect l="l" t="t" r="r" b="b"/>
              <a:pathLst>
                <a:path w="1839595" h="832485">
                  <a:moveTo>
                    <a:pt x="0" y="832104"/>
                  </a:moveTo>
                  <a:lnTo>
                    <a:pt x="0" y="0"/>
                  </a:lnTo>
                </a:path>
                <a:path w="1839595" h="832485">
                  <a:moveTo>
                    <a:pt x="0" y="832104"/>
                  </a:moveTo>
                  <a:lnTo>
                    <a:pt x="1839468" y="8321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854326" y="5632705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65494" y="5618532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844540" y="4187952"/>
            <a:ext cx="1720850" cy="1384300"/>
            <a:chOff x="5844540" y="4187952"/>
            <a:chExt cx="1720850" cy="1384300"/>
          </a:xfrm>
        </p:grpSpPr>
        <p:sp>
          <p:nvSpPr>
            <p:cNvPr id="64" name="object 64"/>
            <p:cNvSpPr/>
            <p:nvPr/>
          </p:nvSpPr>
          <p:spPr>
            <a:xfrm>
              <a:off x="7296912" y="5128260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25603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79108" y="5327904"/>
              <a:ext cx="980440" cy="1905"/>
            </a:xfrm>
            <a:custGeom>
              <a:avLst/>
              <a:gdLst/>
              <a:ahLst/>
              <a:cxnLst/>
              <a:rect l="l" t="t" r="r" b="b"/>
              <a:pathLst>
                <a:path w="980440" h="1904">
                  <a:moveTo>
                    <a:pt x="979931" y="15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87184" y="5417820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3169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240524" y="5465064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92340" y="551078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41108" y="532942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87212" y="5565648"/>
              <a:ext cx="1671955" cy="0"/>
            </a:xfrm>
            <a:custGeom>
              <a:avLst/>
              <a:gdLst/>
              <a:ahLst/>
              <a:cxnLst/>
              <a:rect l="l" t="t" r="r" b="b"/>
              <a:pathLst>
                <a:path w="1671954">
                  <a:moveTo>
                    <a:pt x="16718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93308" y="5158740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0"/>
                  </a:moveTo>
                  <a:lnTo>
                    <a:pt x="0" y="4053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83630" y="5144262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0"/>
                  </a:moveTo>
                  <a:lnTo>
                    <a:pt x="47743" y="54572"/>
                  </a:lnTo>
                  <a:lnTo>
                    <a:pt x="36637" y="99136"/>
                  </a:lnTo>
                  <a:lnTo>
                    <a:pt x="20167" y="129184"/>
                  </a:lnTo>
                  <a:lnTo>
                    <a:pt x="0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31814" y="5144262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140207"/>
                  </a:moveTo>
                  <a:lnTo>
                    <a:pt x="31648" y="129189"/>
                  </a:lnTo>
                  <a:lnTo>
                    <a:pt x="15178" y="99140"/>
                  </a:lnTo>
                  <a:lnTo>
                    <a:pt x="4072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31814" y="5004054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39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79998" y="5192966"/>
              <a:ext cx="48895" cy="90170"/>
            </a:xfrm>
            <a:custGeom>
              <a:avLst/>
              <a:gdLst/>
              <a:ahLst/>
              <a:cxnLst/>
              <a:rect l="l" t="t" r="r" b="b"/>
              <a:pathLst>
                <a:path w="48895" h="90170">
                  <a:moveTo>
                    <a:pt x="48767" y="0"/>
                  </a:moveTo>
                  <a:lnTo>
                    <a:pt x="40921" y="36926"/>
                  </a:lnTo>
                  <a:lnTo>
                    <a:pt x="29589" y="65316"/>
                  </a:lnTo>
                  <a:lnTo>
                    <a:pt x="15654" y="83542"/>
                  </a:lnTo>
                  <a:lnTo>
                    <a:pt x="0" y="899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26658" y="5144262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140207"/>
                  </a:moveTo>
                  <a:lnTo>
                    <a:pt x="31648" y="129189"/>
                  </a:lnTo>
                  <a:lnTo>
                    <a:pt x="15178" y="99140"/>
                  </a:lnTo>
                  <a:lnTo>
                    <a:pt x="4072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30285" y="5005578"/>
              <a:ext cx="105410" cy="140335"/>
            </a:xfrm>
            <a:custGeom>
              <a:avLst/>
              <a:gdLst/>
              <a:ahLst/>
              <a:cxnLst/>
              <a:rect l="l" t="t" r="r" b="b"/>
              <a:pathLst>
                <a:path w="105410" h="140335">
                  <a:moveTo>
                    <a:pt x="0" y="0"/>
                  </a:moveTo>
                  <a:lnTo>
                    <a:pt x="40931" y="11016"/>
                  </a:lnTo>
                  <a:lnTo>
                    <a:pt x="74356" y="41062"/>
                  </a:lnTo>
                  <a:lnTo>
                    <a:pt x="96892" y="85628"/>
                  </a:lnTo>
                  <a:lnTo>
                    <a:pt x="105155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26658" y="5004054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39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97930" y="5141214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0"/>
                  </a:moveTo>
                  <a:lnTo>
                    <a:pt x="47743" y="54572"/>
                  </a:lnTo>
                  <a:lnTo>
                    <a:pt x="36637" y="99136"/>
                  </a:lnTo>
                  <a:lnTo>
                    <a:pt x="20167" y="129184"/>
                  </a:lnTo>
                  <a:lnTo>
                    <a:pt x="0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46114" y="5142738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140208"/>
                  </a:moveTo>
                  <a:lnTo>
                    <a:pt x="31648" y="129189"/>
                  </a:lnTo>
                  <a:lnTo>
                    <a:pt x="15178" y="99140"/>
                  </a:lnTo>
                  <a:lnTo>
                    <a:pt x="4072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8222" y="5004047"/>
              <a:ext cx="99060" cy="87630"/>
            </a:xfrm>
            <a:custGeom>
              <a:avLst/>
              <a:gdLst/>
              <a:ahLst/>
              <a:cxnLst/>
              <a:rect l="l" t="t" r="r" b="b"/>
              <a:pathLst>
                <a:path w="99060" h="87629">
                  <a:moveTo>
                    <a:pt x="0" y="12"/>
                  </a:moveTo>
                  <a:lnTo>
                    <a:pt x="368" y="0"/>
                  </a:lnTo>
                  <a:lnTo>
                    <a:pt x="723" y="0"/>
                  </a:lnTo>
                  <a:lnTo>
                    <a:pt x="1104" y="0"/>
                  </a:lnTo>
                  <a:lnTo>
                    <a:pt x="32253" y="6202"/>
                  </a:lnTo>
                  <a:lnTo>
                    <a:pt x="60097" y="23801"/>
                  </a:lnTo>
                  <a:lnTo>
                    <a:pt x="82934" y="51279"/>
                  </a:lnTo>
                  <a:lnTo>
                    <a:pt x="99060" y="871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46114" y="5002530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39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44585" y="5004054"/>
              <a:ext cx="105410" cy="140335"/>
            </a:xfrm>
            <a:custGeom>
              <a:avLst/>
              <a:gdLst/>
              <a:ahLst/>
              <a:cxnLst/>
              <a:rect l="l" t="t" r="r" b="b"/>
              <a:pathLst>
                <a:path w="105410" h="140335">
                  <a:moveTo>
                    <a:pt x="0" y="0"/>
                  </a:moveTo>
                  <a:lnTo>
                    <a:pt x="40931" y="11016"/>
                  </a:lnTo>
                  <a:lnTo>
                    <a:pt x="74356" y="41062"/>
                  </a:lnTo>
                  <a:lnTo>
                    <a:pt x="96892" y="85628"/>
                  </a:lnTo>
                  <a:lnTo>
                    <a:pt x="105155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36611" y="5092446"/>
              <a:ext cx="133350" cy="45720"/>
            </a:xfrm>
            <a:custGeom>
              <a:avLst/>
              <a:gdLst/>
              <a:ahLst/>
              <a:cxnLst/>
              <a:rect l="l" t="t" r="r" b="b"/>
              <a:pathLst>
                <a:path w="133350" h="45720">
                  <a:moveTo>
                    <a:pt x="133146" y="45719"/>
                  </a:moveTo>
                  <a:lnTo>
                    <a:pt x="79965" y="40238"/>
                  </a:lnTo>
                  <a:lnTo>
                    <a:pt x="37793" y="30018"/>
                  </a:lnTo>
                  <a:lnTo>
                    <a:pt x="10011" y="16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68738" y="5132070"/>
              <a:ext cx="160655" cy="53340"/>
            </a:xfrm>
            <a:custGeom>
              <a:avLst/>
              <a:gdLst/>
              <a:ahLst/>
              <a:cxnLst/>
              <a:rect l="l" t="t" r="r" b="b"/>
              <a:pathLst>
                <a:path w="160654" h="53339">
                  <a:moveTo>
                    <a:pt x="0" y="0"/>
                  </a:moveTo>
                  <a:lnTo>
                    <a:pt x="368" y="0"/>
                  </a:lnTo>
                  <a:lnTo>
                    <a:pt x="736" y="0"/>
                  </a:lnTo>
                  <a:lnTo>
                    <a:pt x="1104" y="0"/>
                  </a:lnTo>
                  <a:lnTo>
                    <a:pt x="62965" y="3656"/>
                  </a:lnTo>
                  <a:lnTo>
                    <a:pt x="113482" y="13627"/>
                  </a:lnTo>
                  <a:lnTo>
                    <a:pt x="147542" y="28417"/>
                  </a:lnTo>
                  <a:lnTo>
                    <a:pt x="160032" y="46532"/>
                  </a:lnTo>
                  <a:lnTo>
                    <a:pt x="160032" y="48806"/>
                  </a:lnTo>
                  <a:lnTo>
                    <a:pt x="159448" y="51079"/>
                  </a:lnTo>
                  <a:lnTo>
                    <a:pt x="158318" y="533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12358" y="5138166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48094" y="5139690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0"/>
                  </a:moveTo>
                  <a:lnTo>
                    <a:pt x="49149" y="54572"/>
                  </a:lnTo>
                  <a:lnTo>
                    <a:pt x="37719" y="99136"/>
                  </a:lnTo>
                  <a:lnTo>
                    <a:pt x="20764" y="129184"/>
                  </a:lnTo>
                  <a:lnTo>
                    <a:pt x="0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96278" y="5141214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140208"/>
                  </a:moveTo>
                  <a:lnTo>
                    <a:pt x="32575" y="129189"/>
                  </a:lnTo>
                  <a:lnTo>
                    <a:pt x="15621" y="99140"/>
                  </a:lnTo>
                  <a:lnTo>
                    <a:pt x="4191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96278" y="5001006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40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44462" y="5189372"/>
              <a:ext cx="50800" cy="89535"/>
            </a:xfrm>
            <a:custGeom>
              <a:avLst/>
              <a:gdLst/>
              <a:ahLst/>
              <a:cxnLst/>
              <a:rect l="l" t="t" r="r" b="b"/>
              <a:pathLst>
                <a:path w="50800" h="89535">
                  <a:moveTo>
                    <a:pt x="50292" y="0"/>
                  </a:moveTo>
                  <a:lnTo>
                    <a:pt x="42199" y="36521"/>
                  </a:lnTo>
                  <a:lnTo>
                    <a:pt x="30513" y="64603"/>
                  </a:lnTo>
                  <a:lnTo>
                    <a:pt x="16143" y="82633"/>
                  </a:lnTo>
                  <a:lnTo>
                    <a:pt x="0" y="8900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91122" y="5139690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140208"/>
                  </a:moveTo>
                  <a:lnTo>
                    <a:pt x="32575" y="129189"/>
                  </a:lnTo>
                  <a:lnTo>
                    <a:pt x="15621" y="99140"/>
                  </a:lnTo>
                  <a:lnTo>
                    <a:pt x="4191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96273" y="5002530"/>
              <a:ext cx="105410" cy="139065"/>
            </a:xfrm>
            <a:custGeom>
              <a:avLst/>
              <a:gdLst/>
              <a:ahLst/>
              <a:cxnLst/>
              <a:rect l="l" t="t" r="r" b="b"/>
              <a:pathLst>
                <a:path w="105409" h="139064">
                  <a:moveTo>
                    <a:pt x="0" y="0"/>
                  </a:moveTo>
                  <a:lnTo>
                    <a:pt x="40931" y="10898"/>
                  </a:lnTo>
                  <a:lnTo>
                    <a:pt x="74356" y="40619"/>
                  </a:lnTo>
                  <a:lnTo>
                    <a:pt x="96892" y="84701"/>
                  </a:lnTo>
                  <a:lnTo>
                    <a:pt x="105155" y="1386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91122" y="5001006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40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62394" y="5138166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0"/>
                  </a:moveTo>
                  <a:lnTo>
                    <a:pt x="49149" y="54572"/>
                  </a:lnTo>
                  <a:lnTo>
                    <a:pt x="37719" y="99136"/>
                  </a:lnTo>
                  <a:lnTo>
                    <a:pt x="20764" y="129184"/>
                  </a:lnTo>
                  <a:lnTo>
                    <a:pt x="0" y="14020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10578" y="5139690"/>
              <a:ext cx="53340" cy="139065"/>
            </a:xfrm>
            <a:custGeom>
              <a:avLst/>
              <a:gdLst/>
              <a:ahLst/>
              <a:cxnLst/>
              <a:rect l="l" t="t" r="r" b="b"/>
              <a:pathLst>
                <a:path w="53340" h="139064">
                  <a:moveTo>
                    <a:pt x="53340" y="138683"/>
                  </a:moveTo>
                  <a:lnTo>
                    <a:pt x="32575" y="127785"/>
                  </a:lnTo>
                  <a:lnTo>
                    <a:pt x="15621" y="98064"/>
                  </a:lnTo>
                  <a:lnTo>
                    <a:pt x="4191" y="5398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14210" y="4999475"/>
              <a:ext cx="99060" cy="87630"/>
            </a:xfrm>
            <a:custGeom>
              <a:avLst/>
              <a:gdLst/>
              <a:ahLst/>
              <a:cxnLst/>
              <a:rect l="l" t="t" r="r" b="b"/>
              <a:pathLst>
                <a:path w="99059" h="87629">
                  <a:moveTo>
                    <a:pt x="0" y="12"/>
                  </a:moveTo>
                  <a:lnTo>
                    <a:pt x="368" y="0"/>
                  </a:lnTo>
                  <a:lnTo>
                    <a:pt x="723" y="0"/>
                  </a:lnTo>
                  <a:lnTo>
                    <a:pt x="1104" y="0"/>
                  </a:lnTo>
                  <a:lnTo>
                    <a:pt x="32253" y="6202"/>
                  </a:lnTo>
                  <a:lnTo>
                    <a:pt x="60097" y="23801"/>
                  </a:lnTo>
                  <a:lnTo>
                    <a:pt x="82934" y="51279"/>
                  </a:lnTo>
                  <a:lnTo>
                    <a:pt x="99060" y="871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10578" y="4999482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40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09049" y="4999482"/>
              <a:ext cx="106680" cy="140335"/>
            </a:xfrm>
            <a:custGeom>
              <a:avLst/>
              <a:gdLst/>
              <a:ahLst/>
              <a:cxnLst/>
              <a:rect l="l" t="t" r="r" b="b"/>
              <a:pathLst>
                <a:path w="106679" h="140335">
                  <a:moveTo>
                    <a:pt x="0" y="0"/>
                  </a:moveTo>
                  <a:lnTo>
                    <a:pt x="41523" y="11016"/>
                  </a:lnTo>
                  <a:lnTo>
                    <a:pt x="75433" y="41062"/>
                  </a:lnTo>
                  <a:lnTo>
                    <a:pt x="98296" y="85628"/>
                  </a:lnTo>
                  <a:lnTo>
                    <a:pt x="106680" y="14020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01073" y="5089398"/>
              <a:ext cx="134620" cy="44450"/>
            </a:xfrm>
            <a:custGeom>
              <a:avLst/>
              <a:gdLst/>
              <a:ahLst/>
              <a:cxnLst/>
              <a:rect l="l" t="t" r="r" b="b"/>
              <a:pathLst>
                <a:path w="134620" h="44450">
                  <a:moveTo>
                    <a:pt x="134429" y="44195"/>
                  </a:moveTo>
                  <a:lnTo>
                    <a:pt x="80736" y="38894"/>
                  </a:lnTo>
                  <a:lnTo>
                    <a:pt x="38158" y="29013"/>
                  </a:lnTo>
                  <a:lnTo>
                    <a:pt x="10108" y="156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34726" y="5129022"/>
              <a:ext cx="160655" cy="52069"/>
            </a:xfrm>
            <a:custGeom>
              <a:avLst/>
              <a:gdLst/>
              <a:ahLst/>
              <a:cxnLst/>
              <a:rect l="l" t="t" r="r" b="b"/>
              <a:pathLst>
                <a:path w="160654" h="52070">
                  <a:moveTo>
                    <a:pt x="0" y="0"/>
                  </a:moveTo>
                  <a:lnTo>
                    <a:pt x="368" y="0"/>
                  </a:lnTo>
                  <a:lnTo>
                    <a:pt x="736" y="0"/>
                  </a:lnTo>
                  <a:lnTo>
                    <a:pt x="1104" y="0"/>
                  </a:lnTo>
                  <a:lnTo>
                    <a:pt x="62965" y="3551"/>
                  </a:lnTo>
                  <a:lnTo>
                    <a:pt x="113482" y="13236"/>
                  </a:lnTo>
                  <a:lnTo>
                    <a:pt x="147542" y="27603"/>
                  </a:lnTo>
                  <a:lnTo>
                    <a:pt x="160032" y="45199"/>
                  </a:lnTo>
                  <a:lnTo>
                    <a:pt x="160032" y="47409"/>
                  </a:lnTo>
                  <a:lnTo>
                    <a:pt x="159448" y="49618"/>
                  </a:lnTo>
                  <a:lnTo>
                    <a:pt x="158318" y="518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6822" y="513359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50636" y="5100828"/>
              <a:ext cx="91440" cy="74930"/>
            </a:xfrm>
            <a:custGeom>
              <a:avLst/>
              <a:gdLst/>
              <a:ahLst/>
              <a:cxnLst/>
              <a:rect l="l" t="t" r="r" b="b"/>
              <a:pathLst>
                <a:path w="91439" h="74929">
                  <a:moveTo>
                    <a:pt x="45720" y="0"/>
                  </a:moveTo>
                  <a:lnTo>
                    <a:pt x="27924" y="2933"/>
                  </a:lnTo>
                  <a:lnTo>
                    <a:pt x="13392" y="10934"/>
                  </a:lnTo>
                  <a:lnTo>
                    <a:pt x="3593" y="22802"/>
                  </a:lnTo>
                  <a:lnTo>
                    <a:pt x="0" y="37338"/>
                  </a:lnTo>
                  <a:lnTo>
                    <a:pt x="3593" y="51873"/>
                  </a:lnTo>
                  <a:lnTo>
                    <a:pt x="13392" y="63741"/>
                  </a:lnTo>
                  <a:lnTo>
                    <a:pt x="27924" y="71742"/>
                  </a:lnTo>
                  <a:lnTo>
                    <a:pt x="45720" y="74676"/>
                  </a:lnTo>
                  <a:lnTo>
                    <a:pt x="63515" y="71742"/>
                  </a:lnTo>
                  <a:lnTo>
                    <a:pt x="78047" y="63741"/>
                  </a:lnTo>
                  <a:lnTo>
                    <a:pt x="87846" y="51873"/>
                  </a:lnTo>
                  <a:lnTo>
                    <a:pt x="91440" y="37338"/>
                  </a:lnTo>
                  <a:lnTo>
                    <a:pt x="87846" y="22802"/>
                  </a:lnTo>
                  <a:lnTo>
                    <a:pt x="78047" y="10934"/>
                  </a:lnTo>
                  <a:lnTo>
                    <a:pt x="63515" y="293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50636" y="5100828"/>
              <a:ext cx="91440" cy="74930"/>
            </a:xfrm>
            <a:custGeom>
              <a:avLst/>
              <a:gdLst/>
              <a:ahLst/>
              <a:cxnLst/>
              <a:rect l="l" t="t" r="r" b="b"/>
              <a:pathLst>
                <a:path w="91439" h="74929">
                  <a:moveTo>
                    <a:pt x="0" y="37338"/>
                  </a:moveTo>
                  <a:lnTo>
                    <a:pt x="3593" y="22802"/>
                  </a:lnTo>
                  <a:lnTo>
                    <a:pt x="13392" y="10934"/>
                  </a:lnTo>
                  <a:lnTo>
                    <a:pt x="27924" y="2933"/>
                  </a:lnTo>
                  <a:lnTo>
                    <a:pt x="45720" y="0"/>
                  </a:lnTo>
                  <a:lnTo>
                    <a:pt x="63515" y="2933"/>
                  </a:lnTo>
                  <a:lnTo>
                    <a:pt x="78047" y="10934"/>
                  </a:lnTo>
                  <a:lnTo>
                    <a:pt x="87846" y="22802"/>
                  </a:lnTo>
                  <a:lnTo>
                    <a:pt x="91440" y="37338"/>
                  </a:lnTo>
                  <a:lnTo>
                    <a:pt x="87846" y="51873"/>
                  </a:lnTo>
                  <a:lnTo>
                    <a:pt x="78047" y="63741"/>
                  </a:lnTo>
                  <a:lnTo>
                    <a:pt x="63515" y="71742"/>
                  </a:lnTo>
                  <a:lnTo>
                    <a:pt x="45720" y="74676"/>
                  </a:lnTo>
                  <a:lnTo>
                    <a:pt x="27924" y="71742"/>
                  </a:lnTo>
                  <a:lnTo>
                    <a:pt x="13392" y="63741"/>
                  </a:lnTo>
                  <a:lnTo>
                    <a:pt x="3593" y="51873"/>
                  </a:lnTo>
                  <a:lnTo>
                    <a:pt x="0" y="3733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30340" y="5096256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45720" y="0"/>
                  </a:moveTo>
                  <a:lnTo>
                    <a:pt x="27924" y="2873"/>
                  </a:lnTo>
                  <a:lnTo>
                    <a:pt x="13392" y="10710"/>
                  </a:lnTo>
                  <a:lnTo>
                    <a:pt x="3593" y="22336"/>
                  </a:lnTo>
                  <a:lnTo>
                    <a:pt x="0" y="36576"/>
                  </a:lnTo>
                  <a:lnTo>
                    <a:pt x="3593" y="50815"/>
                  </a:lnTo>
                  <a:lnTo>
                    <a:pt x="13392" y="62441"/>
                  </a:lnTo>
                  <a:lnTo>
                    <a:pt x="27924" y="70278"/>
                  </a:lnTo>
                  <a:lnTo>
                    <a:pt x="45720" y="73152"/>
                  </a:lnTo>
                  <a:lnTo>
                    <a:pt x="63515" y="70278"/>
                  </a:lnTo>
                  <a:lnTo>
                    <a:pt x="78047" y="62441"/>
                  </a:lnTo>
                  <a:lnTo>
                    <a:pt x="87846" y="50815"/>
                  </a:lnTo>
                  <a:lnTo>
                    <a:pt x="91440" y="36576"/>
                  </a:lnTo>
                  <a:lnTo>
                    <a:pt x="87846" y="22336"/>
                  </a:lnTo>
                  <a:lnTo>
                    <a:pt x="78047" y="10710"/>
                  </a:lnTo>
                  <a:lnTo>
                    <a:pt x="63515" y="287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30340" y="5096256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0" y="36576"/>
                  </a:moveTo>
                  <a:lnTo>
                    <a:pt x="3593" y="22336"/>
                  </a:lnTo>
                  <a:lnTo>
                    <a:pt x="13392" y="10710"/>
                  </a:lnTo>
                  <a:lnTo>
                    <a:pt x="27924" y="2873"/>
                  </a:lnTo>
                  <a:lnTo>
                    <a:pt x="45720" y="0"/>
                  </a:lnTo>
                  <a:lnTo>
                    <a:pt x="63515" y="2873"/>
                  </a:lnTo>
                  <a:lnTo>
                    <a:pt x="78047" y="10710"/>
                  </a:lnTo>
                  <a:lnTo>
                    <a:pt x="87846" y="22336"/>
                  </a:lnTo>
                  <a:lnTo>
                    <a:pt x="91440" y="36576"/>
                  </a:lnTo>
                  <a:lnTo>
                    <a:pt x="87846" y="50815"/>
                  </a:lnTo>
                  <a:lnTo>
                    <a:pt x="78047" y="62441"/>
                  </a:lnTo>
                  <a:lnTo>
                    <a:pt x="63515" y="70278"/>
                  </a:lnTo>
                  <a:lnTo>
                    <a:pt x="45720" y="73152"/>
                  </a:lnTo>
                  <a:lnTo>
                    <a:pt x="27924" y="70278"/>
                  </a:lnTo>
                  <a:lnTo>
                    <a:pt x="13392" y="62441"/>
                  </a:lnTo>
                  <a:lnTo>
                    <a:pt x="3593" y="50815"/>
                  </a:lnTo>
                  <a:lnTo>
                    <a:pt x="0" y="365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202424" y="5087112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45720" y="0"/>
                  </a:moveTo>
                  <a:lnTo>
                    <a:pt x="27924" y="2873"/>
                  </a:lnTo>
                  <a:lnTo>
                    <a:pt x="13392" y="10710"/>
                  </a:lnTo>
                  <a:lnTo>
                    <a:pt x="3593" y="22336"/>
                  </a:lnTo>
                  <a:lnTo>
                    <a:pt x="0" y="36575"/>
                  </a:lnTo>
                  <a:lnTo>
                    <a:pt x="3593" y="50815"/>
                  </a:lnTo>
                  <a:lnTo>
                    <a:pt x="13392" y="62441"/>
                  </a:lnTo>
                  <a:lnTo>
                    <a:pt x="27924" y="70278"/>
                  </a:lnTo>
                  <a:lnTo>
                    <a:pt x="45720" y="73151"/>
                  </a:lnTo>
                  <a:lnTo>
                    <a:pt x="63515" y="70278"/>
                  </a:lnTo>
                  <a:lnTo>
                    <a:pt x="78047" y="62441"/>
                  </a:lnTo>
                  <a:lnTo>
                    <a:pt x="87846" y="50815"/>
                  </a:lnTo>
                  <a:lnTo>
                    <a:pt x="91440" y="36575"/>
                  </a:lnTo>
                  <a:lnTo>
                    <a:pt x="87846" y="22336"/>
                  </a:lnTo>
                  <a:lnTo>
                    <a:pt x="78047" y="10710"/>
                  </a:lnTo>
                  <a:lnTo>
                    <a:pt x="63515" y="287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02424" y="5087112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0" y="36575"/>
                  </a:moveTo>
                  <a:lnTo>
                    <a:pt x="3593" y="22336"/>
                  </a:lnTo>
                  <a:lnTo>
                    <a:pt x="13392" y="10710"/>
                  </a:lnTo>
                  <a:lnTo>
                    <a:pt x="27924" y="2873"/>
                  </a:lnTo>
                  <a:lnTo>
                    <a:pt x="45720" y="0"/>
                  </a:lnTo>
                  <a:lnTo>
                    <a:pt x="63515" y="2873"/>
                  </a:lnTo>
                  <a:lnTo>
                    <a:pt x="78047" y="10710"/>
                  </a:lnTo>
                  <a:lnTo>
                    <a:pt x="87846" y="22336"/>
                  </a:lnTo>
                  <a:lnTo>
                    <a:pt x="91440" y="36575"/>
                  </a:lnTo>
                  <a:lnTo>
                    <a:pt x="87846" y="50815"/>
                  </a:lnTo>
                  <a:lnTo>
                    <a:pt x="78047" y="62441"/>
                  </a:lnTo>
                  <a:lnTo>
                    <a:pt x="63515" y="70278"/>
                  </a:lnTo>
                  <a:lnTo>
                    <a:pt x="45720" y="73151"/>
                  </a:lnTo>
                  <a:lnTo>
                    <a:pt x="27924" y="70278"/>
                  </a:lnTo>
                  <a:lnTo>
                    <a:pt x="13392" y="62441"/>
                  </a:lnTo>
                  <a:lnTo>
                    <a:pt x="3593" y="5081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14160" y="4229100"/>
              <a:ext cx="944880" cy="3175"/>
            </a:xfrm>
            <a:custGeom>
              <a:avLst/>
              <a:gdLst/>
              <a:ahLst/>
              <a:cxnLst/>
              <a:rect l="l" t="t" r="r" b="b"/>
              <a:pathLst>
                <a:path w="944879" h="3175">
                  <a:moveTo>
                    <a:pt x="944879" y="30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67574" y="4396510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19148" y="4404576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20063" y="4403746"/>
              <a:ext cx="45720" cy="125730"/>
            </a:xfrm>
            <a:custGeom>
              <a:avLst/>
              <a:gdLst/>
              <a:ahLst/>
              <a:cxnLst/>
              <a:rect l="l" t="t" r="r" b="b"/>
              <a:pathLst>
                <a:path w="45720" h="125729">
                  <a:moveTo>
                    <a:pt x="8513" y="125247"/>
                  </a:moveTo>
                  <a:lnTo>
                    <a:pt x="0" y="98514"/>
                  </a:lnTo>
                  <a:lnTo>
                    <a:pt x="3735" y="67295"/>
                  </a:lnTo>
                  <a:lnTo>
                    <a:pt x="19086" y="33741"/>
                  </a:lnTo>
                  <a:lnTo>
                    <a:pt x="4541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34249" y="4519805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76643" y="4442695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24639" y="4473729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877307" y="4482759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91313" y="4597025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33708" y="4519914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34459" y="4265926"/>
              <a:ext cx="43815" cy="146685"/>
            </a:xfrm>
            <a:custGeom>
              <a:avLst/>
              <a:gdLst/>
              <a:ahLst/>
              <a:cxnLst/>
              <a:rect l="l" t="t" r="r" b="b"/>
              <a:pathLst>
                <a:path w="43815" h="146685">
                  <a:moveTo>
                    <a:pt x="0" y="0"/>
                  </a:moveTo>
                  <a:lnTo>
                    <a:pt x="26200" y="47946"/>
                  </a:lnTo>
                  <a:lnTo>
                    <a:pt x="40963" y="91405"/>
                  </a:lnTo>
                  <a:lnTo>
                    <a:pt x="43258" y="125676"/>
                  </a:lnTo>
                  <a:lnTo>
                    <a:pt x="32054" y="1460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03514" y="4711177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056183" y="4720207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71286" y="4834473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08891" y="4788938"/>
              <a:ext cx="108585" cy="26670"/>
            </a:xfrm>
            <a:custGeom>
              <a:avLst/>
              <a:gdLst/>
              <a:ahLst/>
              <a:cxnLst/>
              <a:rect l="l" t="t" r="r" b="b"/>
              <a:pathLst>
                <a:path w="108584" h="26670">
                  <a:moveTo>
                    <a:pt x="0" y="26308"/>
                  </a:moveTo>
                  <a:lnTo>
                    <a:pt x="38680" y="9630"/>
                  </a:lnTo>
                  <a:lnTo>
                    <a:pt x="70918" y="751"/>
                  </a:lnTo>
                  <a:lnTo>
                    <a:pt x="94795" y="0"/>
                  </a:lnTo>
                  <a:lnTo>
                    <a:pt x="108394" y="77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112151" y="4796462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13680" y="4757361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27253" y="4911692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84895" y="4818226"/>
              <a:ext cx="43815" cy="149860"/>
            </a:xfrm>
            <a:custGeom>
              <a:avLst/>
              <a:gdLst/>
              <a:ahLst/>
              <a:cxnLst/>
              <a:rect l="l" t="t" r="r" b="b"/>
              <a:pathLst>
                <a:path w="43815" h="149860">
                  <a:moveTo>
                    <a:pt x="43226" y="149237"/>
                  </a:moveTo>
                  <a:lnTo>
                    <a:pt x="17030" y="101288"/>
                  </a:lnTo>
                  <a:lnTo>
                    <a:pt x="2278" y="57823"/>
                  </a:lnTo>
                  <a:lnTo>
                    <a:pt x="0" y="23539"/>
                  </a:lnTo>
                  <a:lnTo>
                    <a:pt x="11222" y="3136"/>
                  </a:lnTo>
                  <a:lnTo>
                    <a:pt x="13673" y="1536"/>
                  </a:lnTo>
                  <a:lnTo>
                    <a:pt x="16467" y="495"/>
                  </a:lnTo>
                  <a:lnTo>
                    <a:pt x="1959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140702" y="4965954"/>
              <a:ext cx="67310" cy="90170"/>
            </a:xfrm>
            <a:custGeom>
              <a:avLst/>
              <a:gdLst/>
              <a:ahLst/>
              <a:cxnLst/>
              <a:rect l="l" t="t" r="r" b="b"/>
              <a:pathLst>
                <a:path w="67309" h="90170">
                  <a:moveTo>
                    <a:pt x="67055" y="8991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84996" y="4552879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36568" y="4561908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51670" y="4677140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4065" y="4600029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944254" y="4632993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996925" y="4641058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12027" y="4756289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54422" y="4679177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77847" y="4741703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82106" y="4733227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72536" y="4955695"/>
              <a:ext cx="131445" cy="26034"/>
            </a:xfrm>
            <a:custGeom>
              <a:avLst/>
              <a:gdLst/>
              <a:ahLst/>
              <a:cxnLst/>
              <a:rect l="l" t="t" r="r" b="b"/>
              <a:pathLst>
                <a:path w="131445" h="26035">
                  <a:moveTo>
                    <a:pt x="130937" y="0"/>
                  </a:moveTo>
                  <a:lnTo>
                    <a:pt x="109118" y="17975"/>
                  </a:lnTo>
                  <a:lnTo>
                    <a:pt x="78493" y="25938"/>
                  </a:lnTo>
                  <a:lnTo>
                    <a:pt x="41356" y="23697"/>
                  </a:lnTo>
                  <a:lnTo>
                    <a:pt x="0" y="110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135981" y="4785588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083508" y="4861215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040398" y="4666415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043560" y="4657937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97435" y="4711264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144963" y="4786891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942335" y="4956024"/>
              <a:ext cx="126364" cy="85725"/>
            </a:xfrm>
            <a:custGeom>
              <a:avLst/>
              <a:gdLst/>
              <a:ahLst/>
              <a:cxnLst/>
              <a:rect l="l" t="t" r="r" b="b"/>
              <a:pathLst>
                <a:path w="126364" h="85725">
                  <a:moveTo>
                    <a:pt x="0" y="85416"/>
                  </a:moveTo>
                  <a:lnTo>
                    <a:pt x="35373" y="43775"/>
                  </a:lnTo>
                  <a:lnTo>
                    <a:pt x="70656" y="14421"/>
                  </a:lnTo>
                  <a:lnTo>
                    <a:pt x="101834" y="0"/>
                  </a:lnTo>
                  <a:lnTo>
                    <a:pt x="124891" y="3158"/>
                  </a:lnTo>
                  <a:lnTo>
                    <a:pt x="125183" y="3361"/>
                  </a:lnTo>
                  <a:lnTo>
                    <a:pt x="125476" y="3589"/>
                  </a:lnTo>
                  <a:lnTo>
                    <a:pt x="125755" y="3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26955" y="4434758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30117" y="4427247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383991" y="4479608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288293" y="4361102"/>
              <a:ext cx="58419" cy="95885"/>
            </a:xfrm>
            <a:custGeom>
              <a:avLst/>
              <a:gdLst/>
              <a:ahLst/>
              <a:cxnLst/>
              <a:rect l="l" t="t" r="r" b="b"/>
              <a:pathLst>
                <a:path w="58420" h="95885">
                  <a:moveTo>
                    <a:pt x="58309" y="95427"/>
                  </a:moveTo>
                  <a:lnTo>
                    <a:pt x="28903" y="65172"/>
                  </a:lnTo>
                  <a:lnTo>
                    <a:pt x="9133" y="38046"/>
                  </a:lnTo>
                  <a:lnTo>
                    <a:pt x="0" y="15753"/>
                  </a:lnTo>
                  <a:lnTo>
                    <a:pt x="250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293765" y="4351958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31517" y="4555234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7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446542" y="4404319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58468" y="4381486"/>
              <a:ext cx="131445" cy="85725"/>
            </a:xfrm>
            <a:custGeom>
              <a:avLst/>
              <a:gdLst/>
              <a:ahLst/>
              <a:cxnLst/>
              <a:rect l="l" t="t" r="r" b="b"/>
              <a:pathLst>
                <a:path w="131445" h="85725">
                  <a:moveTo>
                    <a:pt x="130848" y="0"/>
                  </a:moveTo>
                  <a:lnTo>
                    <a:pt x="95472" y="41638"/>
                  </a:lnTo>
                  <a:lnTo>
                    <a:pt x="60183" y="70986"/>
                  </a:lnTo>
                  <a:lnTo>
                    <a:pt x="28997" y="85399"/>
                  </a:lnTo>
                  <a:lnTo>
                    <a:pt x="5930" y="82232"/>
                  </a:lnTo>
                  <a:lnTo>
                    <a:pt x="3555" y="80518"/>
                  </a:lnTo>
                  <a:lnTo>
                    <a:pt x="1574" y="78282"/>
                  </a:lnTo>
                  <a:lnTo>
                    <a:pt x="0" y="7555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93002" y="4286250"/>
              <a:ext cx="71755" cy="86995"/>
            </a:xfrm>
            <a:custGeom>
              <a:avLst/>
              <a:gdLst/>
              <a:ahLst/>
              <a:cxnLst/>
              <a:rect l="l" t="t" r="r" b="b"/>
              <a:pathLst>
                <a:path w="71754" h="86995">
                  <a:moveTo>
                    <a:pt x="71627" y="0"/>
                  </a:moveTo>
                  <a:lnTo>
                    <a:pt x="0" y="868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102949" y="4589197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106111" y="4580719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259987" y="4634047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207513" y="4709673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165501" y="4511013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168663" y="4502535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322537" y="4555860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270065" y="4631488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587490" y="4231386"/>
              <a:ext cx="33655" cy="38100"/>
            </a:xfrm>
            <a:custGeom>
              <a:avLst/>
              <a:gdLst/>
              <a:ahLst/>
              <a:cxnLst/>
              <a:rect l="l" t="t" r="r" b="b"/>
              <a:pathLst>
                <a:path w="33654" h="38100">
                  <a:moveTo>
                    <a:pt x="0" y="0"/>
                  </a:moveTo>
                  <a:lnTo>
                    <a:pt x="33528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15406" y="5054346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21336" y="0"/>
                  </a:moveTo>
                  <a:lnTo>
                    <a:pt x="0" y="5029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53962" y="4235958"/>
              <a:ext cx="50800" cy="60960"/>
            </a:xfrm>
            <a:custGeom>
              <a:avLst/>
              <a:gdLst/>
              <a:ahLst/>
              <a:cxnLst/>
              <a:rect l="l" t="t" r="r" b="b"/>
              <a:pathLst>
                <a:path w="50800" h="60960">
                  <a:moveTo>
                    <a:pt x="50292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01662" y="5054346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0" y="0"/>
                  </a:moveTo>
                  <a:lnTo>
                    <a:pt x="30480" y="304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31864" y="4194048"/>
              <a:ext cx="93345" cy="73660"/>
            </a:xfrm>
            <a:custGeom>
              <a:avLst/>
              <a:gdLst/>
              <a:ahLst/>
              <a:cxnLst/>
              <a:rect l="l" t="t" r="r" b="b"/>
              <a:pathLst>
                <a:path w="93345" h="73660">
                  <a:moveTo>
                    <a:pt x="46482" y="0"/>
                  </a:moveTo>
                  <a:lnTo>
                    <a:pt x="28391" y="2873"/>
                  </a:lnTo>
                  <a:lnTo>
                    <a:pt x="13615" y="10710"/>
                  </a:lnTo>
                  <a:lnTo>
                    <a:pt x="3653" y="22336"/>
                  </a:lnTo>
                  <a:lnTo>
                    <a:pt x="0" y="36575"/>
                  </a:lnTo>
                  <a:lnTo>
                    <a:pt x="3653" y="50815"/>
                  </a:lnTo>
                  <a:lnTo>
                    <a:pt x="13615" y="62441"/>
                  </a:lnTo>
                  <a:lnTo>
                    <a:pt x="28391" y="70278"/>
                  </a:lnTo>
                  <a:lnTo>
                    <a:pt x="46482" y="73151"/>
                  </a:lnTo>
                  <a:lnTo>
                    <a:pt x="64572" y="70278"/>
                  </a:lnTo>
                  <a:lnTo>
                    <a:pt x="79348" y="62441"/>
                  </a:lnTo>
                  <a:lnTo>
                    <a:pt x="89310" y="50815"/>
                  </a:lnTo>
                  <a:lnTo>
                    <a:pt x="92964" y="36575"/>
                  </a:lnTo>
                  <a:lnTo>
                    <a:pt x="89310" y="22336"/>
                  </a:lnTo>
                  <a:lnTo>
                    <a:pt x="79348" y="10710"/>
                  </a:lnTo>
                  <a:lnTo>
                    <a:pt x="64572" y="2873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531864" y="4194048"/>
              <a:ext cx="93345" cy="73660"/>
            </a:xfrm>
            <a:custGeom>
              <a:avLst/>
              <a:gdLst/>
              <a:ahLst/>
              <a:cxnLst/>
              <a:rect l="l" t="t" r="r" b="b"/>
              <a:pathLst>
                <a:path w="93345" h="73660">
                  <a:moveTo>
                    <a:pt x="0" y="36575"/>
                  </a:moveTo>
                  <a:lnTo>
                    <a:pt x="3653" y="22336"/>
                  </a:lnTo>
                  <a:lnTo>
                    <a:pt x="13615" y="10710"/>
                  </a:lnTo>
                  <a:lnTo>
                    <a:pt x="28391" y="2873"/>
                  </a:lnTo>
                  <a:lnTo>
                    <a:pt x="46482" y="0"/>
                  </a:lnTo>
                  <a:lnTo>
                    <a:pt x="64572" y="2873"/>
                  </a:lnTo>
                  <a:lnTo>
                    <a:pt x="79348" y="10710"/>
                  </a:lnTo>
                  <a:lnTo>
                    <a:pt x="89310" y="22336"/>
                  </a:lnTo>
                  <a:lnTo>
                    <a:pt x="92964" y="36575"/>
                  </a:lnTo>
                  <a:lnTo>
                    <a:pt x="89310" y="50815"/>
                  </a:lnTo>
                  <a:lnTo>
                    <a:pt x="79348" y="62441"/>
                  </a:lnTo>
                  <a:lnTo>
                    <a:pt x="64572" y="70278"/>
                  </a:lnTo>
                  <a:lnTo>
                    <a:pt x="46482" y="73151"/>
                  </a:lnTo>
                  <a:lnTo>
                    <a:pt x="28391" y="70278"/>
                  </a:lnTo>
                  <a:lnTo>
                    <a:pt x="13615" y="62441"/>
                  </a:lnTo>
                  <a:lnTo>
                    <a:pt x="3653" y="5081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579108" y="5175504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237490" y="1538986"/>
            <a:ext cx="1925320" cy="1917700"/>
            <a:chOff x="237490" y="1538986"/>
            <a:chExt cx="1925320" cy="1917700"/>
          </a:xfrm>
        </p:grpSpPr>
        <p:sp>
          <p:nvSpPr>
            <p:cNvPr id="171" name="object 171"/>
            <p:cNvSpPr/>
            <p:nvPr/>
          </p:nvSpPr>
          <p:spPr>
            <a:xfrm>
              <a:off x="1206245" y="2506218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4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921001" y="2434589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913382" y="2506218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13563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03959" y="2504109"/>
              <a:ext cx="558165" cy="1905"/>
            </a:xfrm>
            <a:custGeom>
              <a:avLst/>
              <a:gdLst/>
              <a:ahLst/>
              <a:cxnLst/>
              <a:rect l="l" t="t" r="r" b="b"/>
              <a:pathLst>
                <a:path w="558164" h="1905">
                  <a:moveTo>
                    <a:pt x="0" y="1346"/>
                  </a:moveTo>
                  <a:lnTo>
                    <a:pt x="557784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10855" y="246614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888" y="37973"/>
                  </a:lnTo>
                  <a:lnTo>
                    <a:pt x="177" y="76200"/>
                  </a:lnTo>
                  <a:lnTo>
                    <a:pt x="127088" y="37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33756" y="1627632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4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03959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96340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43840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80260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921797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743712" y="1738883"/>
            <a:ext cx="467995" cy="1525905"/>
            <a:chOff x="743712" y="1738883"/>
            <a:chExt cx="467995" cy="1525905"/>
          </a:xfrm>
        </p:grpSpPr>
        <p:sp>
          <p:nvSpPr>
            <p:cNvPr id="183" name="object 183"/>
            <p:cNvSpPr/>
            <p:nvPr/>
          </p:nvSpPr>
          <p:spPr>
            <a:xfrm>
              <a:off x="756666" y="1753361"/>
              <a:ext cx="437515" cy="728980"/>
            </a:xfrm>
            <a:custGeom>
              <a:avLst/>
              <a:gdLst/>
              <a:ahLst/>
              <a:cxnLst/>
              <a:rect l="l" t="t" r="r" b="b"/>
              <a:pathLst>
                <a:path w="437515" h="728980">
                  <a:moveTo>
                    <a:pt x="437388" y="728472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6666" y="1751837"/>
              <a:ext cx="7620" cy="152400"/>
            </a:xfrm>
            <a:custGeom>
              <a:avLst/>
              <a:gdLst/>
              <a:ahLst/>
              <a:cxnLst/>
              <a:rect l="l" t="t" r="r" b="b"/>
              <a:pathLst>
                <a:path w="7620" h="152400">
                  <a:moveTo>
                    <a:pt x="0" y="0"/>
                  </a:moveTo>
                  <a:lnTo>
                    <a:pt x="7620" y="15240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1238" y="17594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5">
                  <a:moveTo>
                    <a:pt x="0" y="0"/>
                  </a:moveTo>
                  <a:lnTo>
                    <a:pt x="129539" y="7772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6551" y="2005279"/>
              <a:ext cx="288290" cy="477520"/>
            </a:xfrm>
            <a:custGeom>
              <a:avLst/>
              <a:gdLst/>
              <a:ahLst/>
              <a:cxnLst/>
              <a:rect l="l" t="t" r="r" b="b"/>
              <a:pathLst>
                <a:path w="288290" h="477519">
                  <a:moveTo>
                    <a:pt x="288264" y="4773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67150" y="1940053"/>
              <a:ext cx="98425" cy="128905"/>
            </a:xfrm>
            <a:custGeom>
              <a:avLst/>
              <a:gdLst/>
              <a:ahLst/>
              <a:cxnLst/>
              <a:rect l="l" t="t" r="r" b="b"/>
              <a:pathLst>
                <a:path w="98425" h="128905">
                  <a:moveTo>
                    <a:pt x="0" y="0"/>
                  </a:moveTo>
                  <a:lnTo>
                    <a:pt x="33045" y="128409"/>
                  </a:lnTo>
                  <a:lnTo>
                    <a:pt x="39395" y="65227"/>
                  </a:lnTo>
                  <a:lnTo>
                    <a:pt x="98272" y="89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00862" y="2500121"/>
              <a:ext cx="398145" cy="749935"/>
            </a:xfrm>
            <a:custGeom>
              <a:avLst/>
              <a:gdLst/>
              <a:ahLst/>
              <a:cxnLst/>
              <a:rect l="l" t="t" r="r" b="b"/>
              <a:pathLst>
                <a:path w="398144" h="749935">
                  <a:moveTo>
                    <a:pt x="397764" y="0"/>
                  </a:moveTo>
                  <a:lnTo>
                    <a:pt x="0" y="74980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00862" y="3164586"/>
              <a:ext cx="127000" cy="86995"/>
            </a:xfrm>
            <a:custGeom>
              <a:avLst/>
              <a:gdLst/>
              <a:ahLst/>
              <a:cxnLst/>
              <a:rect l="l" t="t" r="r" b="b"/>
              <a:pathLst>
                <a:path w="127000" h="86995">
                  <a:moveTo>
                    <a:pt x="0" y="86867"/>
                  </a:moveTo>
                  <a:lnTo>
                    <a:pt x="1264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3910" y="309143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39406" y="2497835"/>
              <a:ext cx="261620" cy="494030"/>
            </a:xfrm>
            <a:custGeom>
              <a:avLst/>
              <a:gdLst/>
              <a:ahLst/>
              <a:cxnLst/>
              <a:rect l="l" t="t" r="r" b="b"/>
              <a:pathLst>
                <a:path w="261619" h="494030">
                  <a:moveTo>
                    <a:pt x="261505" y="0"/>
                  </a:moveTo>
                  <a:lnTo>
                    <a:pt x="0" y="49349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733" y="2928609"/>
              <a:ext cx="93345" cy="130175"/>
            </a:xfrm>
            <a:custGeom>
              <a:avLst/>
              <a:gdLst/>
              <a:ahLst/>
              <a:cxnLst/>
              <a:rect l="l" t="t" r="r" b="b"/>
              <a:pathLst>
                <a:path w="93344" h="130175">
                  <a:moveTo>
                    <a:pt x="25793" y="0"/>
                  </a:moveTo>
                  <a:lnTo>
                    <a:pt x="0" y="130060"/>
                  </a:lnTo>
                  <a:lnTo>
                    <a:pt x="93129" y="35674"/>
                  </a:lnTo>
                  <a:lnTo>
                    <a:pt x="35674" y="62725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1756536" y="260369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876932" y="27195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18616" y="278149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54252" y="28973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445672" y="256559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502060" y="26814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36072" y="25147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977264" y="1665822"/>
            <a:ext cx="380365" cy="6096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380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33717" y="3410091"/>
            <a:ext cx="12992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5335">
              <a:lnSpc>
                <a:spcPts val="106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 marR="5080" indent="264795">
              <a:lnSpc>
                <a:spcPts val="172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Balanced </a:t>
            </a:r>
            <a:r>
              <a:rPr sz="1400" dirty="0">
                <a:latin typeface="Arial"/>
                <a:cs typeface="Arial"/>
              </a:rPr>
              <a:t>Polyphase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4727194" y="1538986"/>
            <a:ext cx="1924050" cy="1917700"/>
            <a:chOff x="4727194" y="1538986"/>
            <a:chExt cx="1924050" cy="1917700"/>
          </a:xfrm>
        </p:grpSpPr>
        <p:sp>
          <p:nvSpPr>
            <p:cNvPr id="203" name="object 203"/>
            <p:cNvSpPr/>
            <p:nvPr/>
          </p:nvSpPr>
          <p:spPr>
            <a:xfrm>
              <a:off x="5705094" y="2507741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421373" y="2436113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2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412229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823460" y="1627632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5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692140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686044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733544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568439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/>
          <p:nvPr/>
        </p:nvSpPr>
        <p:spPr>
          <a:xfrm>
            <a:off x="5411247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2" name="object 212"/>
          <p:cNvGrpSpPr/>
          <p:nvPr/>
        </p:nvGrpSpPr>
        <p:grpSpPr>
          <a:xfrm>
            <a:off x="4828032" y="1642872"/>
            <a:ext cx="1422400" cy="1193800"/>
            <a:chOff x="4828032" y="1642872"/>
            <a:chExt cx="1422400" cy="1193800"/>
          </a:xfrm>
        </p:grpSpPr>
        <p:sp>
          <p:nvSpPr>
            <p:cNvPr id="213" name="object 213"/>
            <p:cNvSpPr/>
            <p:nvPr/>
          </p:nvSpPr>
          <p:spPr>
            <a:xfrm>
              <a:off x="4842510" y="2507741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8488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840986" y="2436113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71627"/>
                  </a:moveTo>
                  <a:lnTo>
                    <a:pt x="13563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48606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0"/>
                  </a:moveTo>
                  <a:lnTo>
                    <a:pt x="135636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91378" y="1658874"/>
              <a:ext cx="0" cy="848994"/>
            </a:xfrm>
            <a:custGeom>
              <a:avLst/>
              <a:gdLst/>
              <a:ahLst/>
              <a:cxnLst/>
              <a:rect l="l" t="t" r="r" b="b"/>
              <a:pathLst>
                <a:path h="848994">
                  <a:moveTo>
                    <a:pt x="0" y="8488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21274" y="1655826"/>
              <a:ext cx="70485" cy="135890"/>
            </a:xfrm>
            <a:custGeom>
              <a:avLst/>
              <a:gdLst/>
              <a:ahLst/>
              <a:cxnLst/>
              <a:rect l="l" t="t" r="r" b="b"/>
              <a:pathLst>
                <a:path w="70485" h="135889">
                  <a:moveTo>
                    <a:pt x="70103" y="0"/>
                  </a:moveTo>
                  <a:lnTo>
                    <a:pt x="0" y="1356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91378" y="1664970"/>
              <a:ext cx="71755" cy="134620"/>
            </a:xfrm>
            <a:custGeom>
              <a:avLst/>
              <a:gdLst/>
              <a:ahLst/>
              <a:cxnLst/>
              <a:rect l="l" t="t" r="r" b="b"/>
              <a:pathLst>
                <a:path w="71754" h="134619">
                  <a:moveTo>
                    <a:pt x="0" y="0"/>
                  </a:moveTo>
                  <a:lnTo>
                    <a:pt x="71628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195735" y="2517647"/>
              <a:ext cx="484505" cy="280670"/>
            </a:xfrm>
            <a:custGeom>
              <a:avLst/>
              <a:gdLst/>
              <a:ahLst/>
              <a:cxnLst/>
              <a:rect l="l" t="t" r="r" b="b"/>
              <a:pathLst>
                <a:path w="484504" h="280669">
                  <a:moveTo>
                    <a:pt x="484212" y="0"/>
                  </a:moveTo>
                  <a:lnTo>
                    <a:pt x="0" y="280339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129789" y="2739548"/>
              <a:ext cx="129539" cy="97155"/>
            </a:xfrm>
            <a:custGeom>
              <a:avLst/>
              <a:gdLst/>
              <a:ahLst/>
              <a:cxnLst/>
              <a:rect l="l" t="t" r="r" b="b"/>
              <a:pathLst>
                <a:path w="129539" h="97155">
                  <a:moveTo>
                    <a:pt x="90805" y="0"/>
                  </a:moveTo>
                  <a:lnTo>
                    <a:pt x="0" y="96608"/>
                  </a:lnTo>
                  <a:lnTo>
                    <a:pt x="128993" y="65951"/>
                  </a:lnTo>
                  <a:lnTo>
                    <a:pt x="65938" y="58432"/>
                  </a:lnTo>
                  <a:lnTo>
                    <a:pt x="9080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689092" y="1933956"/>
              <a:ext cx="1905" cy="558165"/>
            </a:xfrm>
            <a:custGeom>
              <a:avLst/>
              <a:gdLst/>
              <a:ahLst/>
              <a:cxnLst/>
              <a:rect l="l" t="t" r="r" b="b"/>
              <a:pathLst>
                <a:path w="1904" h="558164">
                  <a:moveTo>
                    <a:pt x="0" y="557784"/>
                  </a:moveTo>
                  <a:lnTo>
                    <a:pt x="1346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652222" y="1857756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392" y="0"/>
                  </a:moveTo>
                  <a:lnTo>
                    <a:pt x="0" y="126911"/>
                  </a:lnTo>
                  <a:lnTo>
                    <a:pt x="38214" y="76200"/>
                  </a:lnTo>
                  <a:lnTo>
                    <a:pt x="76200" y="127088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699760" y="2510027"/>
              <a:ext cx="484505" cy="280670"/>
            </a:xfrm>
            <a:custGeom>
              <a:avLst/>
              <a:gdLst/>
              <a:ahLst/>
              <a:cxnLst/>
              <a:rect l="l" t="t" r="r" b="b"/>
              <a:pathLst>
                <a:path w="484504" h="280669">
                  <a:moveTo>
                    <a:pt x="0" y="0"/>
                  </a:moveTo>
                  <a:lnTo>
                    <a:pt x="484212" y="280339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20925" y="2731928"/>
              <a:ext cx="129539" cy="97155"/>
            </a:xfrm>
            <a:custGeom>
              <a:avLst/>
              <a:gdLst/>
              <a:ahLst/>
              <a:cxnLst/>
              <a:rect l="l" t="t" r="r" b="b"/>
              <a:pathLst>
                <a:path w="129539" h="97155">
                  <a:moveTo>
                    <a:pt x="38188" y="0"/>
                  </a:moveTo>
                  <a:lnTo>
                    <a:pt x="63055" y="58432"/>
                  </a:lnTo>
                  <a:lnTo>
                    <a:pt x="0" y="65951"/>
                  </a:lnTo>
                  <a:lnTo>
                    <a:pt x="128993" y="96608"/>
                  </a:lnTo>
                  <a:lnTo>
                    <a:pt x="381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6165024" y="2159191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070060" y="28195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976304" y="2159191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079460" y="276879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135848" y="28846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5817552" y="1714691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539708" y="1917891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039026" y="3410091"/>
            <a:ext cx="12992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9460">
              <a:lnSpc>
                <a:spcPts val="106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 marR="5080" indent="264795">
              <a:lnSpc>
                <a:spcPts val="172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Balanced </a:t>
            </a:r>
            <a:r>
              <a:rPr sz="1400" dirty="0">
                <a:latin typeface="Arial"/>
                <a:cs typeface="Arial"/>
              </a:rPr>
              <a:t>Polyphase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8499331" y="1307392"/>
            <a:ext cx="476250" cy="442595"/>
            <a:chOff x="8499331" y="1307392"/>
            <a:chExt cx="476250" cy="442595"/>
          </a:xfrm>
        </p:grpSpPr>
        <p:sp>
          <p:nvSpPr>
            <p:cNvPr id="234" name="object 234"/>
            <p:cNvSpPr/>
            <p:nvPr/>
          </p:nvSpPr>
          <p:spPr>
            <a:xfrm>
              <a:off x="8575468" y="1341873"/>
              <a:ext cx="393700" cy="401955"/>
            </a:xfrm>
            <a:custGeom>
              <a:avLst/>
              <a:gdLst/>
              <a:ahLst/>
              <a:cxnLst/>
              <a:rect l="l" t="t" r="r" b="b"/>
              <a:pathLst>
                <a:path w="393700" h="401955">
                  <a:moveTo>
                    <a:pt x="0" y="0"/>
                  </a:moveTo>
                  <a:lnTo>
                    <a:pt x="50479" y="9649"/>
                  </a:lnTo>
                  <a:lnTo>
                    <a:pt x="98763" y="23857"/>
                  </a:lnTo>
                  <a:lnTo>
                    <a:pt x="144530" y="42347"/>
                  </a:lnTo>
                  <a:lnTo>
                    <a:pt x="187461" y="64841"/>
                  </a:lnTo>
                  <a:lnTo>
                    <a:pt x="227235" y="91060"/>
                  </a:lnTo>
                  <a:lnTo>
                    <a:pt x="263530" y="120726"/>
                  </a:lnTo>
                  <a:lnTo>
                    <a:pt x="296026" y="153563"/>
                  </a:lnTo>
                  <a:lnTo>
                    <a:pt x="324402" y="189291"/>
                  </a:lnTo>
                  <a:lnTo>
                    <a:pt x="348339" y="227634"/>
                  </a:lnTo>
                  <a:lnTo>
                    <a:pt x="367514" y="268312"/>
                  </a:lnTo>
                  <a:lnTo>
                    <a:pt x="381608" y="311049"/>
                  </a:lnTo>
                  <a:lnTo>
                    <a:pt x="390299" y="355566"/>
                  </a:lnTo>
                  <a:lnTo>
                    <a:pt x="393268" y="4015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99331" y="1307392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336" y="0"/>
                  </a:moveTo>
                  <a:lnTo>
                    <a:pt x="0" y="29159"/>
                  </a:lnTo>
                  <a:lnTo>
                    <a:pt x="124028" y="76022"/>
                  </a:lnTo>
                  <a:lnTo>
                    <a:pt x="76009" y="34467"/>
                  </a:lnTo>
                  <a:lnTo>
                    <a:pt x="12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8489948" y="1479678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2357373" y="1538986"/>
            <a:ext cx="1924050" cy="1917700"/>
            <a:chOff x="2357373" y="1538986"/>
            <a:chExt cx="1924050" cy="1917700"/>
          </a:xfrm>
        </p:grpSpPr>
        <p:sp>
          <p:nvSpPr>
            <p:cNvPr id="238" name="object 238"/>
            <p:cNvSpPr/>
            <p:nvPr/>
          </p:nvSpPr>
          <p:spPr>
            <a:xfrm>
              <a:off x="3324605" y="2506218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040885" y="2434589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033266" y="2506218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2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308603" y="2248280"/>
              <a:ext cx="506095" cy="237490"/>
            </a:xfrm>
            <a:custGeom>
              <a:avLst/>
              <a:gdLst/>
              <a:ahLst/>
              <a:cxnLst/>
              <a:rect l="l" t="t" r="r" b="b"/>
              <a:pathLst>
                <a:path w="506095" h="237489">
                  <a:moveTo>
                    <a:pt x="0" y="237362"/>
                  </a:moveTo>
                  <a:lnTo>
                    <a:pt x="505574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751997" y="2215898"/>
              <a:ext cx="131445" cy="88900"/>
            </a:xfrm>
            <a:custGeom>
              <a:avLst/>
              <a:gdLst/>
              <a:ahLst/>
              <a:cxnLst/>
              <a:rect l="l" t="t" r="r" b="b"/>
              <a:pathLst>
                <a:path w="131445" h="88900">
                  <a:moveTo>
                    <a:pt x="131152" y="0"/>
                  </a:moveTo>
                  <a:lnTo>
                    <a:pt x="0" y="19494"/>
                  </a:lnTo>
                  <a:lnTo>
                    <a:pt x="62179" y="32385"/>
                  </a:lnTo>
                  <a:lnTo>
                    <a:pt x="32385" y="88468"/>
                  </a:lnTo>
                  <a:lnTo>
                    <a:pt x="13115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52115" y="1627632"/>
              <a:ext cx="1740535" cy="1739264"/>
            </a:xfrm>
            <a:custGeom>
              <a:avLst/>
              <a:gdLst/>
              <a:ahLst/>
              <a:cxnLst/>
              <a:rect l="l" t="t" r="r" b="b"/>
              <a:pathLst>
                <a:path w="1740535" h="1739264">
                  <a:moveTo>
                    <a:pt x="0" y="869441"/>
                  </a:moveTo>
                  <a:lnTo>
                    <a:pt x="1287" y="821738"/>
                  </a:lnTo>
                  <a:lnTo>
                    <a:pt x="5106" y="774707"/>
                  </a:lnTo>
                  <a:lnTo>
                    <a:pt x="11389" y="728415"/>
                  </a:lnTo>
                  <a:lnTo>
                    <a:pt x="20070" y="682927"/>
                  </a:lnTo>
                  <a:lnTo>
                    <a:pt x="31084" y="638311"/>
                  </a:lnTo>
                  <a:lnTo>
                    <a:pt x="44363" y="594633"/>
                  </a:lnTo>
                  <a:lnTo>
                    <a:pt x="59841" y="551958"/>
                  </a:lnTo>
                  <a:lnTo>
                    <a:pt x="77452" y="510353"/>
                  </a:lnTo>
                  <a:lnTo>
                    <a:pt x="97129" y="469885"/>
                  </a:lnTo>
                  <a:lnTo>
                    <a:pt x="118807" y="430620"/>
                  </a:lnTo>
                  <a:lnTo>
                    <a:pt x="142418" y="392624"/>
                  </a:lnTo>
                  <a:lnTo>
                    <a:pt x="167897" y="355963"/>
                  </a:lnTo>
                  <a:lnTo>
                    <a:pt x="195177" y="320703"/>
                  </a:lnTo>
                  <a:lnTo>
                    <a:pt x="224191" y="286912"/>
                  </a:lnTo>
                  <a:lnTo>
                    <a:pt x="254874" y="254655"/>
                  </a:lnTo>
                  <a:lnTo>
                    <a:pt x="287159" y="223999"/>
                  </a:lnTo>
                  <a:lnTo>
                    <a:pt x="320980" y="195009"/>
                  </a:lnTo>
                  <a:lnTo>
                    <a:pt x="356270" y="167753"/>
                  </a:lnTo>
                  <a:lnTo>
                    <a:pt x="392963" y="142296"/>
                  </a:lnTo>
                  <a:lnTo>
                    <a:pt x="430992" y="118705"/>
                  </a:lnTo>
                  <a:lnTo>
                    <a:pt x="470292" y="97046"/>
                  </a:lnTo>
                  <a:lnTo>
                    <a:pt x="510796" y="77385"/>
                  </a:lnTo>
                  <a:lnTo>
                    <a:pt x="552437" y="59790"/>
                  </a:lnTo>
                  <a:lnTo>
                    <a:pt x="595150" y="44325"/>
                  </a:lnTo>
                  <a:lnTo>
                    <a:pt x="638867" y="31057"/>
                  </a:lnTo>
                  <a:lnTo>
                    <a:pt x="683523" y="20053"/>
                  </a:lnTo>
                  <a:lnTo>
                    <a:pt x="729051" y="11379"/>
                  </a:lnTo>
                  <a:lnTo>
                    <a:pt x="775384" y="5101"/>
                  </a:lnTo>
                  <a:lnTo>
                    <a:pt x="822457" y="1286"/>
                  </a:lnTo>
                  <a:lnTo>
                    <a:pt x="870204" y="0"/>
                  </a:lnTo>
                  <a:lnTo>
                    <a:pt x="917950" y="1286"/>
                  </a:lnTo>
                  <a:lnTo>
                    <a:pt x="965023" y="5101"/>
                  </a:lnTo>
                  <a:lnTo>
                    <a:pt x="1011356" y="11379"/>
                  </a:lnTo>
                  <a:lnTo>
                    <a:pt x="1056884" y="20053"/>
                  </a:lnTo>
                  <a:lnTo>
                    <a:pt x="1101540" y="31057"/>
                  </a:lnTo>
                  <a:lnTo>
                    <a:pt x="1145257" y="44325"/>
                  </a:lnTo>
                  <a:lnTo>
                    <a:pt x="1187970" y="59790"/>
                  </a:lnTo>
                  <a:lnTo>
                    <a:pt x="1229611" y="77385"/>
                  </a:lnTo>
                  <a:lnTo>
                    <a:pt x="1270115" y="97046"/>
                  </a:lnTo>
                  <a:lnTo>
                    <a:pt x="1309415" y="118705"/>
                  </a:lnTo>
                  <a:lnTo>
                    <a:pt x="1347444" y="142296"/>
                  </a:lnTo>
                  <a:lnTo>
                    <a:pt x="1384137" y="167753"/>
                  </a:lnTo>
                  <a:lnTo>
                    <a:pt x="1419427" y="195009"/>
                  </a:lnTo>
                  <a:lnTo>
                    <a:pt x="1453248" y="223999"/>
                  </a:lnTo>
                  <a:lnTo>
                    <a:pt x="1485533" y="254655"/>
                  </a:lnTo>
                  <a:lnTo>
                    <a:pt x="1516216" y="286912"/>
                  </a:lnTo>
                  <a:lnTo>
                    <a:pt x="1545230" y="320703"/>
                  </a:lnTo>
                  <a:lnTo>
                    <a:pt x="1572510" y="355963"/>
                  </a:lnTo>
                  <a:lnTo>
                    <a:pt x="1597989" y="392624"/>
                  </a:lnTo>
                  <a:lnTo>
                    <a:pt x="1621600" y="430620"/>
                  </a:lnTo>
                  <a:lnTo>
                    <a:pt x="1643278" y="469885"/>
                  </a:lnTo>
                  <a:lnTo>
                    <a:pt x="1662955" y="510353"/>
                  </a:lnTo>
                  <a:lnTo>
                    <a:pt x="1680566" y="551958"/>
                  </a:lnTo>
                  <a:lnTo>
                    <a:pt x="1696044" y="594633"/>
                  </a:lnTo>
                  <a:lnTo>
                    <a:pt x="1709323" y="638311"/>
                  </a:lnTo>
                  <a:lnTo>
                    <a:pt x="1720337" y="682927"/>
                  </a:lnTo>
                  <a:lnTo>
                    <a:pt x="1729018" y="728415"/>
                  </a:lnTo>
                  <a:lnTo>
                    <a:pt x="1735301" y="774707"/>
                  </a:lnTo>
                  <a:lnTo>
                    <a:pt x="1739120" y="821738"/>
                  </a:lnTo>
                  <a:lnTo>
                    <a:pt x="1740408" y="869441"/>
                  </a:lnTo>
                  <a:lnTo>
                    <a:pt x="1739120" y="917145"/>
                  </a:lnTo>
                  <a:lnTo>
                    <a:pt x="1735301" y="964176"/>
                  </a:lnTo>
                  <a:lnTo>
                    <a:pt x="1729018" y="1010468"/>
                  </a:lnTo>
                  <a:lnTo>
                    <a:pt x="1720337" y="1055956"/>
                  </a:lnTo>
                  <a:lnTo>
                    <a:pt x="1709323" y="1100572"/>
                  </a:lnTo>
                  <a:lnTo>
                    <a:pt x="1696044" y="1144250"/>
                  </a:lnTo>
                  <a:lnTo>
                    <a:pt x="1680566" y="1186925"/>
                  </a:lnTo>
                  <a:lnTo>
                    <a:pt x="1662955" y="1228530"/>
                  </a:lnTo>
                  <a:lnTo>
                    <a:pt x="1643278" y="1268998"/>
                  </a:lnTo>
                  <a:lnTo>
                    <a:pt x="1621600" y="1308263"/>
                  </a:lnTo>
                  <a:lnTo>
                    <a:pt x="1597989" y="1346259"/>
                  </a:lnTo>
                  <a:lnTo>
                    <a:pt x="1572510" y="1382920"/>
                  </a:lnTo>
                  <a:lnTo>
                    <a:pt x="1545230" y="1418180"/>
                  </a:lnTo>
                  <a:lnTo>
                    <a:pt x="1516216" y="1451971"/>
                  </a:lnTo>
                  <a:lnTo>
                    <a:pt x="1485533" y="1484228"/>
                  </a:lnTo>
                  <a:lnTo>
                    <a:pt x="1453248" y="1514884"/>
                  </a:lnTo>
                  <a:lnTo>
                    <a:pt x="1419427" y="1543874"/>
                  </a:lnTo>
                  <a:lnTo>
                    <a:pt x="1384137" y="1571130"/>
                  </a:lnTo>
                  <a:lnTo>
                    <a:pt x="1347444" y="1596587"/>
                  </a:lnTo>
                  <a:lnTo>
                    <a:pt x="1309415" y="1620178"/>
                  </a:lnTo>
                  <a:lnTo>
                    <a:pt x="1270115" y="1641837"/>
                  </a:lnTo>
                  <a:lnTo>
                    <a:pt x="1229611" y="1661498"/>
                  </a:lnTo>
                  <a:lnTo>
                    <a:pt x="1187970" y="1679093"/>
                  </a:lnTo>
                  <a:lnTo>
                    <a:pt x="1145257" y="1694558"/>
                  </a:lnTo>
                  <a:lnTo>
                    <a:pt x="1101540" y="1707826"/>
                  </a:lnTo>
                  <a:lnTo>
                    <a:pt x="1056884" y="1718830"/>
                  </a:lnTo>
                  <a:lnTo>
                    <a:pt x="1011356" y="1727504"/>
                  </a:lnTo>
                  <a:lnTo>
                    <a:pt x="965023" y="1733782"/>
                  </a:lnTo>
                  <a:lnTo>
                    <a:pt x="917950" y="1737597"/>
                  </a:lnTo>
                  <a:lnTo>
                    <a:pt x="870204" y="1738883"/>
                  </a:lnTo>
                  <a:lnTo>
                    <a:pt x="822457" y="1737597"/>
                  </a:lnTo>
                  <a:lnTo>
                    <a:pt x="775384" y="1733782"/>
                  </a:lnTo>
                  <a:lnTo>
                    <a:pt x="729051" y="1727504"/>
                  </a:lnTo>
                  <a:lnTo>
                    <a:pt x="683523" y="1718830"/>
                  </a:lnTo>
                  <a:lnTo>
                    <a:pt x="638867" y="1707826"/>
                  </a:lnTo>
                  <a:lnTo>
                    <a:pt x="595150" y="1694558"/>
                  </a:lnTo>
                  <a:lnTo>
                    <a:pt x="552437" y="1679093"/>
                  </a:lnTo>
                  <a:lnTo>
                    <a:pt x="510796" y="1661498"/>
                  </a:lnTo>
                  <a:lnTo>
                    <a:pt x="470292" y="1641837"/>
                  </a:lnTo>
                  <a:lnTo>
                    <a:pt x="430992" y="1620178"/>
                  </a:lnTo>
                  <a:lnTo>
                    <a:pt x="392963" y="1596587"/>
                  </a:lnTo>
                  <a:lnTo>
                    <a:pt x="356270" y="1571130"/>
                  </a:lnTo>
                  <a:lnTo>
                    <a:pt x="320980" y="1543874"/>
                  </a:lnTo>
                  <a:lnTo>
                    <a:pt x="287159" y="1514884"/>
                  </a:lnTo>
                  <a:lnTo>
                    <a:pt x="254874" y="1484228"/>
                  </a:lnTo>
                  <a:lnTo>
                    <a:pt x="224191" y="1451971"/>
                  </a:lnTo>
                  <a:lnTo>
                    <a:pt x="195177" y="1418180"/>
                  </a:lnTo>
                  <a:lnTo>
                    <a:pt x="167897" y="1382920"/>
                  </a:lnTo>
                  <a:lnTo>
                    <a:pt x="142418" y="1346259"/>
                  </a:lnTo>
                  <a:lnTo>
                    <a:pt x="118807" y="1308263"/>
                  </a:lnTo>
                  <a:lnTo>
                    <a:pt x="97129" y="1268998"/>
                  </a:lnTo>
                  <a:lnTo>
                    <a:pt x="77452" y="1228530"/>
                  </a:lnTo>
                  <a:lnTo>
                    <a:pt x="59841" y="1186925"/>
                  </a:lnTo>
                  <a:lnTo>
                    <a:pt x="44363" y="1144250"/>
                  </a:lnTo>
                  <a:lnTo>
                    <a:pt x="31084" y="1100572"/>
                  </a:lnTo>
                  <a:lnTo>
                    <a:pt x="20070" y="1055956"/>
                  </a:lnTo>
                  <a:lnTo>
                    <a:pt x="11389" y="1010468"/>
                  </a:lnTo>
                  <a:lnTo>
                    <a:pt x="5106" y="964176"/>
                  </a:lnTo>
                  <a:lnTo>
                    <a:pt x="1287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322319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316223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363723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198619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3041110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2744718" y="1738883"/>
            <a:ext cx="586740" cy="1525905"/>
            <a:chOff x="2744718" y="1738883"/>
            <a:chExt cx="586740" cy="1525905"/>
          </a:xfrm>
        </p:grpSpPr>
        <p:sp>
          <p:nvSpPr>
            <p:cNvPr id="250" name="object 250"/>
            <p:cNvSpPr/>
            <p:nvPr/>
          </p:nvSpPr>
          <p:spPr>
            <a:xfrm>
              <a:off x="2875025" y="1753361"/>
              <a:ext cx="439420" cy="728980"/>
            </a:xfrm>
            <a:custGeom>
              <a:avLst/>
              <a:gdLst/>
              <a:ahLst/>
              <a:cxnLst/>
              <a:rect l="l" t="t" r="r" b="b"/>
              <a:pathLst>
                <a:path w="439420" h="728980">
                  <a:moveTo>
                    <a:pt x="438912" y="7284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875025" y="1751837"/>
              <a:ext cx="9525" cy="152400"/>
            </a:xfrm>
            <a:custGeom>
              <a:avLst/>
              <a:gdLst/>
              <a:ahLst/>
              <a:cxnLst/>
              <a:rect l="l" t="t" r="r" b="b"/>
              <a:pathLst>
                <a:path w="9525" h="152400">
                  <a:moveTo>
                    <a:pt x="0" y="0"/>
                  </a:moveTo>
                  <a:lnTo>
                    <a:pt x="9144" y="15240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881121" y="17594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129539" y="7772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920745" y="2500121"/>
              <a:ext cx="398145" cy="749935"/>
            </a:xfrm>
            <a:custGeom>
              <a:avLst/>
              <a:gdLst/>
              <a:ahLst/>
              <a:cxnLst/>
              <a:rect l="l" t="t" r="r" b="b"/>
              <a:pathLst>
                <a:path w="398145" h="749935">
                  <a:moveTo>
                    <a:pt x="397763" y="0"/>
                  </a:moveTo>
                  <a:lnTo>
                    <a:pt x="0" y="74980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920745" y="3164586"/>
              <a:ext cx="127000" cy="86995"/>
            </a:xfrm>
            <a:custGeom>
              <a:avLst/>
              <a:gdLst/>
              <a:ahLst/>
              <a:cxnLst/>
              <a:rect l="l" t="t" r="r" b="b"/>
              <a:pathLst>
                <a:path w="127000" h="86995">
                  <a:moveTo>
                    <a:pt x="0" y="86867"/>
                  </a:moveTo>
                  <a:lnTo>
                    <a:pt x="1264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923793" y="309143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811983" y="2502407"/>
              <a:ext cx="494030" cy="262890"/>
            </a:xfrm>
            <a:custGeom>
              <a:avLst/>
              <a:gdLst/>
              <a:ahLst/>
              <a:cxnLst/>
              <a:rect l="l" t="t" r="r" b="b"/>
              <a:pathLst>
                <a:path w="494029" h="262889">
                  <a:moveTo>
                    <a:pt x="493572" y="0"/>
                  </a:moveTo>
                  <a:lnTo>
                    <a:pt x="0" y="262877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744718" y="2707782"/>
              <a:ext cx="130175" cy="93345"/>
            </a:xfrm>
            <a:custGeom>
              <a:avLst/>
              <a:gdLst/>
              <a:ahLst/>
              <a:cxnLst/>
              <a:rect l="l" t="t" r="r" b="b"/>
              <a:pathLst>
                <a:path w="130175" h="93344">
                  <a:moveTo>
                    <a:pt x="94183" y="0"/>
                  </a:moveTo>
                  <a:lnTo>
                    <a:pt x="0" y="93332"/>
                  </a:lnTo>
                  <a:lnTo>
                    <a:pt x="130009" y="67246"/>
                  </a:lnTo>
                  <a:lnTo>
                    <a:pt x="67259" y="57505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875849" y="260369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996245" y="27195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096577" y="1714691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3030029" y="3029141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844385" y="21464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2675985" y="24131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571421" y="3410091"/>
            <a:ext cx="1496060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0">
              <a:lnSpc>
                <a:spcPts val="104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dirty="0">
                <a:latin typeface="Arial"/>
                <a:cs typeface="Arial"/>
              </a:rPr>
              <a:t>Single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65"/>
              </a:spcBef>
            </a:pPr>
            <a:r>
              <a:rPr sz="1400" spc="-10" dirty="0">
                <a:latin typeface="Arial"/>
                <a:cs typeface="Arial"/>
              </a:rPr>
              <a:t>Connected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6866890" y="1538986"/>
            <a:ext cx="1925320" cy="1917700"/>
            <a:chOff x="6866890" y="1538986"/>
            <a:chExt cx="1925320" cy="1917700"/>
          </a:xfrm>
        </p:grpSpPr>
        <p:sp>
          <p:nvSpPr>
            <p:cNvPr id="266" name="object 266"/>
            <p:cNvSpPr/>
            <p:nvPr/>
          </p:nvSpPr>
          <p:spPr>
            <a:xfrm>
              <a:off x="7844790" y="2507741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61070" y="2436113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1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51926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963156" y="1627632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5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833360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25740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873240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709660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7551197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75" name="object 275"/>
          <p:cNvGrpSpPr/>
          <p:nvPr/>
        </p:nvGrpSpPr>
        <p:grpSpPr>
          <a:xfrm>
            <a:off x="6967728" y="1642872"/>
            <a:ext cx="1496695" cy="949960"/>
            <a:chOff x="6967728" y="1642872"/>
            <a:chExt cx="1496695" cy="949960"/>
          </a:xfrm>
        </p:grpSpPr>
        <p:sp>
          <p:nvSpPr>
            <p:cNvPr id="276" name="object 276"/>
            <p:cNvSpPr/>
            <p:nvPr/>
          </p:nvSpPr>
          <p:spPr>
            <a:xfrm>
              <a:off x="6982206" y="2507741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85039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980682" y="2436113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0" y="71627"/>
                  </a:moveTo>
                  <a:lnTo>
                    <a:pt x="13563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988302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0" y="0"/>
                  </a:moveTo>
                  <a:lnTo>
                    <a:pt x="135636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832598" y="1658874"/>
              <a:ext cx="0" cy="848994"/>
            </a:xfrm>
            <a:custGeom>
              <a:avLst/>
              <a:gdLst/>
              <a:ahLst/>
              <a:cxnLst/>
              <a:rect l="l" t="t" r="r" b="b"/>
              <a:pathLst>
                <a:path h="848994">
                  <a:moveTo>
                    <a:pt x="0" y="8488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760970" y="1655826"/>
              <a:ext cx="71755" cy="135890"/>
            </a:xfrm>
            <a:custGeom>
              <a:avLst/>
              <a:gdLst/>
              <a:ahLst/>
              <a:cxnLst/>
              <a:rect l="l" t="t" r="r" b="b"/>
              <a:pathLst>
                <a:path w="71754" h="135889">
                  <a:moveTo>
                    <a:pt x="71627" y="0"/>
                  </a:moveTo>
                  <a:lnTo>
                    <a:pt x="0" y="1356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832598" y="1664970"/>
              <a:ext cx="70485" cy="134620"/>
            </a:xfrm>
            <a:custGeom>
              <a:avLst/>
              <a:gdLst/>
              <a:ahLst/>
              <a:cxnLst/>
              <a:rect l="l" t="t" r="r" b="b"/>
              <a:pathLst>
                <a:path w="70484" h="134619">
                  <a:moveTo>
                    <a:pt x="0" y="0"/>
                  </a:moveTo>
                  <a:lnTo>
                    <a:pt x="70104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64908" y="2517647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4" h="1905">
                  <a:moveTo>
                    <a:pt x="559307" y="0"/>
                  </a:moveTo>
                  <a:lnTo>
                    <a:pt x="0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88706" y="2480758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26911" y="0"/>
                  </a:moveTo>
                  <a:lnTo>
                    <a:pt x="0" y="38417"/>
                  </a:lnTo>
                  <a:lnTo>
                    <a:pt x="127088" y="76199"/>
                  </a:lnTo>
                  <a:lnTo>
                    <a:pt x="76200" y="38226"/>
                  </a:lnTo>
                  <a:lnTo>
                    <a:pt x="12691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827264" y="2516124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560832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337296" y="2478021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8304974" y="2159191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8178260" y="256559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8234648" y="26814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116254" y="2159191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7403560" y="255924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7459948" y="267506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7957502" y="1714691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7081544" y="3410091"/>
            <a:ext cx="1496060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0">
              <a:lnSpc>
                <a:spcPts val="104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dirty="0">
                <a:latin typeface="Arial"/>
                <a:cs typeface="Arial"/>
              </a:rPr>
              <a:t>Single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65"/>
              </a:spcBef>
            </a:pPr>
            <a:r>
              <a:rPr sz="1400" spc="-10" dirty="0">
                <a:latin typeface="Arial"/>
                <a:cs typeface="Arial"/>
              </a:rPr>
              <a:t>Connected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6" name="object 2">
            <a:extLst>
              <a:ext uri="{FF2B5EF4-FFF2-40B4-BE49-F238E27FC236}">
                <a16:creationId xmlns:a16="http://schemas.microsoft.com/office/drawing/2014/main" id="{4E189BB9-2D1C-937F-8277-2426DED9BE51}"/>
              </a:ext>
            </a:extLst>
          </p:cNvPr>
          <p:cNvSpPr txBox="1">
            <a:spLocks/>
          </p:cNvSpPr>
          <p:nvPr/>
        </p:nvSpPr>
        <p:spPr>
          <a:xfrm>
            <a:off x="1744979" y="1015365"/>
            <a:ext cx="5625465" cy="30713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290"/>
              </a:lnSpc>
            </a:pPr>
            <a:r>
              <a:rPr lang="en-US" sz="2000" dirty="0"/>
              <a:t>(at</a:t>
            </a:r>
            <a:r>
              <a:rPr lang="en-US" sz="2000" spc="-40" dirty="0"/>
              <a:t> </a:t>
            </a:r>
            <a:r>
              <a:rPr lang="en-US" sz="2000" dirty="0"/>
              <a:t>Power</a:t>
            </a:r>
            <a:r>
              <a:rPr lang="en-US" sz="2000" spc="-30" dirty="0"/>
              <a:t> </a:t>
            </a:r>
            <a:r>
              <a:rPr lang="en-US" sz="2000" dirty="0"/>
              <a:t>Factor</a:t>
            </a:r>
            <a:r>
              <a:rPr lang="en-US" sz="2000" spc="-25" dirty="0"/>
              <a:t> </a:t>
            </a:r>
            <a:r>
              <a:rPr lang="en-US" sz="2000" dirty="0"/>
              <a:t>=</a:t>
            </a:r>
            <a:r>
              <a:rPr lang="en-US" sz="2000" spc="-15" dirty="0"/>
              <a:t> </a:t>
            </a:r>
            <a:r>
              <a:rPr lang="en-US" sz="2000" dirty="0"/>
              <a:t>1,</a:t>
            </a:r>
            <a:r>
              <a:rPr lang="en-US" sz="2000" spc="-25" dirty="0"/>
              <a:t> </a:t>
            </a:r>
            <a:r>
              <a:rPr lang="en-US" sz="2000" dirty="0"/>
              <a:t>ABC</a:t>
            </a:r>
            <a:r>
              <a:rPr lang="en-US" sz="2000" spc="5" dirty="0"/>
              <a:t> </a:t>
            </a:r>
            <a:r>
              <a:rPr lang="en-US" sz="2000" dirty="0"/>
              <a:t>Phase</a:t>
            </a:r>
            <a:r>
              <a:rPr lang="en-US" sz="2000" spc="-30" dirty="0"/>
              <a:t> </a:t>
            </a:r>
            <a:r>
              <a:rPr lang="en-US" sz="2000" spc="-10" dirty="0"/>
              <a:t>Sequence)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6005" y="105899"/>
            <a:ext cx="68678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spc="-80" dirty="0"/>
              <a:t> </a:t>
            </a:r>
            <a:r>
              <a:rPr dirty="0"/>
              <a:t>Meter</a:t>
            </a:r>
            <a:r>
              <a:rPr spc="-3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281" name="Footer Placeholder 280">
            <a:extLst>
              <a:ext uri="{FF2B5EF4-FFF2-40B4-BE49-F238E27FC236}">
                <a16:creationId xmlns:a16="http://schemas.microsoft.com/office/drawing/2014/main" id="{E4168858-6C54-3EF0-4BD4-02A77AB8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80" name="object 28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41047" y="900631"/>
            <a:ext cx="60947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(AT</a:t>
            </a:r>
            <a:r>
              <a:rPr lang="en-US" sz="20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 PHASE </a:t>
            </a:r>
            <a:r>
              <a:rPr lang="en-US" sz="20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1104" y="1252727"/>
            <a:ext cx="2296795" cy="1922145"/>
            <a:chOff x="451104" y="1252727"/>
            <a:chExt cx="2296795" cy="19221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786" y="1582455"/>
              <a:ext cx="359345" cy="4172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0045" y="1660131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30">
                  <a:moveTo>
                    <a:pt x="0" y="49079"/>
                  </a:moveTo>
                  <a:lnTo>
                    <a:pt x="49191" y="22608"/>
                  </a:lnTo>
                  <a:lnTo>
                    <a:pt x="98203" y="6228"/>
                  </a:lnTo>
                  <a:lnTo>
                    <a:pt x="144694" y="0"/>
                  </a:lnTo>
                  <a:lnTo>
                    <a:pt x="186323" y="3981"/>
                  </a:lnTo>
                  <a:lnTo>
                    <a:pt x="220748" y="18234"/>
                  </a:lnTo>
                  <a:lnTo>
                    <a:pt x="245630" y="42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7821" y="1703605"/>
              <a:ext cx="116839" cy="221615"/>
            </a:xfrm>
            <a:custGeom>
              <a:avLst/>
              <a:gdLst/>
              <a:ahLst/>
              <a:cxnLst/>
              <a:rect l="l" t="t" r="r" b="b"/>
              <a:pathLst>
                <a:path w="116840" h="221614">
                  <a:moveTo>
                    <a:pt x="104393" y="0"/>
                  </a:moveTo>
                  <a:lnTo>
                    <a:pt x="116705" y="32565"/>
                  </a:lnTo>
                  <a:lnTo>
                    <a:pt x="115818" y="69624"/>
                  </a:lnTo>
                  <a:lnTo>
                    <a:pt x="102717" y="109089"/>
                  </a:lnTo>
                  <a:lnTo>
                    <a:pt x="78390" y="148875"/>
                  </a:lnTo>
                  <a:lnTo>
                    <a:pt x="43822" y="186892"/>
                  </a:lnTo>
                  <a:lnTo>
                    <a:pt x="0" y="2210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6057" y="1581941"/>
              <a:ext cx="142875" cy="168275"/>
            </a:xfrm>
            <a:custGeom>
              <a:avLst/>
              <a:gdLst/>
              <a:ahLst/>
              <a:cxnLst/>
              <a:rect l="l" t="t" r="r" b="b"/>
              <a:pathLst>
                <a:path w="142875" h="168275">
                  <a:moveTo>
                    <a:pt x="2109" y="167944"/>
                  </a:moveTo>
                  <a:lnTo>
                    <a:pt x="0" y="145093"/>
                  </a:lnTo>
                  <a:lnTo>
                    <a:pt x="15322" y="114106"/>
                  </a:lnTo>
                  <a:lnTo>
                    <a:pt x="45761" y="77750"/>
                  </a:lnTo>
                  <a:lnTo>
                    <a:pt x="89000" y="38792"/>
                  </a:lnTo>
                  <a:lnTo>
                    <a:pt x="14272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2150" y="1689393"/>
              <a:ext cx="210820" cy="71755"/>
            </a:xfrm>
            <a:custGeom>
              <a:avLst/>
              <a:gdLst/>
              <a:ahLst/>
              <a:cxnLst/>
              <a:rect l="l" t="t" r="r" b="b"/>
              <a:pathLst>
                <a:path w="210819" h="71755">
                  <a:moveTo>
                    <a:pt x="210629" y="0"/>
                  </a:moveTo>
                  <a:lnTo>
                    <a:pt x="153331" y="33302"/>
                  </a:lnTo>
                  <a:lnTo>
                    <a:pt x="100153" y="56957"/>
                  </a:lnTo>
                  <a:lnTo>
                    <a:pt x="54560" y="69977"/>
                  </a:lnTo>
                  <a:lnTo>
                    <a:pt x="20020" y="71370"/>
                  </a:lnTo>
                  <a:lnTo>
                    <a:pt x="0" y="6014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4281" y="1435080"/>
              <a:ext cx="175895" cy="41275"/>
            </a:xfrm>
            <a:custGeom>
              <a:avLst/>
              <a:gdLst/>
              <a:ahLst/>
              <a:cxnLst/>
              <a:rect l="l" t="t" r="r" b="b"/>
              <a:pathLst>
                <a:path w="175894" h="41275">
                  <a:moveTo>
                    <a:pt x="0" y="12947"/>
                  </a:moveTo>
                  <a:lnTo>
                    <a:pt x="55650" y="0"/>
                  </a:lnTo>
                  <a:lnTo>
                    <a:pt x="105457" y="705"/>
                  </a:lnTo>
                  <a:lnTo>
                    <a:pt x="146382" y="14577"/>
                  </a:lnTo>
                  <a:lnTo>
                    <a:pt x="175387" y="411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3295" y="1477332"/>
              <a:ext cx="116839" cy="221615"/>
            </a:xfrm>
            <a:custGeom>
              <a:avLst/>
              <a:gdLst/>
              <a:ahLst/>
              <a:cxnLst/>
              <a:rect l="l" t="t" r="r" b="b"/>
              <a:pathLst>
                <a:path w="116840" h="221614">
                  <a:moveTo>
                    <a:pt x="104393" y="0"/>
                  </a:moveTo>
                  <a:lnTo>
                    <a:pt x="116705" y="32565"/>
                  </a:lnTo>
                  <a:lnTo>
                    <a:pt x="115818" y="69624"/>
                  </a:lnTo>
                  <a:lnTo>
                    <a:pt x="102717" y="109089"/>
                  </a:lnTo>
                  <a:lnTo>
                    <a:pt x="78390" y="148875"/>
                  </a:lnTo>
                  <a:lnTo>
                    <a:pt x="43822" y="186892"/>
                  </a:lnTo>
                  <a:lnTo>
                    <a:pt x="0" y="2210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617" y="1542308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30">
                  <a:moveTo>
                    <a:pt x="0" y="49079"/>
                  </a:moveTo>
                  <a:lnTo>
                    <a:pt x="49191" y="22608"/>
                  </a:lnTo>
                  <a:lnTo>
                    <a:pt x="98203" y="6228"/>
                  </a:lnTo>
                  <a:lnTo>
                    <a:pt x="144694" y="0"/>
                  </a:lnTo>
                  <a:lnTo>
                    <a:pt x="186323" y="3981"/>
                  </a:lnTo>
                  <a:lnTo>
                    <a:pt x="220748" y="18234"/>
                  </a:lnTo>
                  <a:lnTo>
                    <a:pt x="245630" y="42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658" y="1335595"/>
              <a:ext cx="164465" cy="128905"/>
            </a:xfrm>
            <a:custGeom>
              <a:avLst/>
              <a:gdLst/>
              <a:ahLst/>
              <a:cxnLst/>
              <a:rect l="l" t="t" r="r" b="b"/>
              <a:pathLst>
                <a:path w="164465" h="128905">
                  <a:moveTo>
                    <a:pt x="163868" y="125069"/>
                  </a:moveTo>
                  <a:lnTo>
                    <a:pt x="140103" y="128703"/>
                  </a:lnTo>
                  <a:lnTo>
                    <a:pt x="109134" y="115953"/>
                  </a:lnTo>
                  <a:lnTo>
                    <a:pt x="73661" y="88879"/>
                  </a:lnTo>
                  <a:lnTo>
                    <a:pt x="36383" y="495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7452" y="1837599"/>
              <a:ext cx="172085" cy="128905"/>
            </a:xfrm>
            <a:custGeom>
              <a:avLst/>
              <a:gdLst/>
              <a:ahLst/>
              <a:cxnLst/>
              <a:rect l="l" t="t" r="r" b="b"/>
              <a:pathLst>
                <a:path w="172084" h="128905">
                  <a:moveTo>
                    <a:pt x="0" y="12204"/>
                  </a:moveTo>
                  <a:lnTo>
                    <a:pt x="2222" y="8610"/>
                  </a:lnTo>
                  <a:lnTo>
                    <a:pt x="4965" y="5740"/>
                  </a:lnTo>
                  <a:lnTo>
                    <a:pt x="8216" y="3632"/>
                  </a:lnTo>
                  <a:lnTo>
                    <a:pt x="31981" y="0"/>
                  </a:lnTo>
                  <a:lnTo>
                    <a:pt x="62950" y="12752"/>
                  </a:lnTo>
                  <a:lnTo>
                    <a:pt x="98423" y="39828"/>
                  </a:lnTo>
                  <a:lnTo>
                    <a:pt x="135701" y="79165"/>
                  </a:lnTo>
                  <a:lnTo>
                    <a:pt x="172085" y="12870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6078" y="1972818"/>
              <a:ext cx="90170" cy="128270"/>
            </a:xfrm>
            <a:custGeom>
              <a:avLst/>
              <a:gdLst/>
              <a:ahLst/>
              <a:cxnLst/>
              <a:rect l="l" t="t" r="r" b="b"/>
              <a:pathLst>
                <a:path w="90169" h="128269">
                  <a:moveTo>
                    <a:pt x="89915" y="1280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9478" y="2102358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0"/>
                  </a:moveTo>
                  <a:lnTo>
                    <a:pt x="65083" y="61175"/>
                  </a:lnTo>
                  <a:lnTo>
                    <a:pt x="55346" y="114304"/>
                  </a:lnTo>
                  <a:lnTo>
                    <a:pt x="40500" y="156199"/>
                  </a:lnTo>
                  <a:lnTo>
                    <a:pt x="21674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50898" y="2102358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193548"/>
                  </a:moveTo>
                  <a:lnTo>
                    <a:pt x="47943" y="183681"/>
                  </a:lnTo>
                  <a:lnTo>
                    <a:pt x="28699" y="156205"/>
                  </a:lnTo>
                  <a:lnTo>
                    <a:pt x="13524" y="114307"/>
                  </a:lnTo>
                  <a:lnTo>
                    <a:pt x="3573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50898" y="1907286"/>
              <a:ext cx="135890" cy="195580"/>
            </a:xfrm>
            <a:custGeom>
              <a:avLst/>
              <a:gdLst/>
              <a:ahLst/>
              <a:cxnLst/>
              <a:rect l="l" t="t" r="r" b="b"/>
              <a:pathLst>
                <a:path w="135889" h="195580">
                  <a:moveTo>
                    <a:pt x="0" y="195072"/>
                  </a:moveTo>
                  <a:lnTo>
                    <a:pt x="4832" y="143564"/>
                  </a:lnTo>
                  <a:lnTo>
                    <a:pt x="18480" y="97211"/>
                  </a:lnTo>
                  <a:lnTo>
                    <a:pt x="39670" y="57845"/>
                  </a:lnTo>
                  <a:lnTo>
                    <a:pt x="67125" y="27299"/>
                  </a:lnTo>
                  <a:lnTo>
                    <a:pt x="99572" y="7406"/>
                  </a:lnTo>
                  <a:lnTo>
                    <a:pt x="13573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5365" y="2168646"/>
              <a:ext cx="66040" cy="124460"/>
            </a:xfrm>
            <a:custGeom>
              <a:avLst/>
              <a:gdLst/>
              <a:ahLst/>
              <a:cxnLst/>
              <a:rect l="l" t="t" r="r" b="b"/>
              <a:pathLst>
                <a:path w="66039" h="124460">
                  <a:moveTo>
                    <a:pt x="65531" y="0"/>
                  </a:moveTo>
                  <a:lnTo>
                    <a:pt x="54985" y="50970"/>
                  </a:lnTo>
                  <a:lnTo>
                    <a:pt x="39757" y="90158"/>
                  </a:lnTo>
                  <a:lnTo>
                    <a:pt x="21033" y="115319"/>
                  </a:lnTo>
                  <a:lnTo>
                    <a:pt x="0" y="12420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2214" y="2099310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193548"/>
                  </a:moveTo>
                  <a:lnTo>
                    <a:pt x="47943" y="183681"/>
                  </a:lnTo>
                  <a:lnTo>
                    <a:pt x="28699" y="156205"/>
                  </a:lnTo>
                  <a:lnTo>
                    <a:pt x="13524" y="114307"/>
                  </a:lnTo>
                  <a:lnTo>
                    <a:pt x="3573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9367" y="1908809"/>
              <a:ext cx="139065" cy="195580"/>
            </a:xfrm>
            <a:custGeom>
              <a:avLst/>
              <a:gdLst/>
              <a:ahLst/>
              <a:cxnLst/>
              <a:rect l="l" t="t" r="r" b="b"/>
              <a:pathLst>
                <a:path w="139064" h="195580">
                  <a:moveTo>
                    <a:pt x="0" y="0"/>
                  </a:moveTo>
                  <a:lnTo>
                    <a:pt x="70000" y="26630"/>
                  </a:lnTo>
                  <a:lnTo>
                    <a:pt x="98070" y="57130"/>
                  </a:lnTo>
                  <a:lnTo>
                    <a:pt x="119759" y="96610"/>
                  </a:lnTo>
                  <a:lnTo>
                    <a:pt x="133741" y="143210"/>
                  </a:lnTo>
                  <a:lnTo>
                    <a:pt x="138696" y="1950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2214" y="1908809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80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70354" y="2097786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0"/>
                  </a:moveTo>
                  <a:lnTo>
                    <a:pt x="65083" y="61175"/>
                  </a:lnTo>
                  <a:lnTo>
                    <a:pt x="55346" y="114304"/>
                  </a:lnTo>
                  <a:lnTo>
                    <a:pt x="40500" y="156199"/>
                  </a:lnTo>
                  <a:lnTo>
                    <a:pt x="21674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3298" y="2100833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8933" y="1907282"/>
              <a:ext cx="129539" cy="121285"/>
            </a:xfrm>
            <a:custGeom>
              <a:avLst/>
              <a:gdLst/>
              <a:ahLst/>
              <a:cxnLst/>
              <a:rect l="l" t="t" r="r" b="b"/>
              <a:pathLst>
                <a:path w="129539" h="121285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47" y="0"/>
                  </a:lnTo>
                  <a:lnTo>
                    <a:pt x="42171" y="8628"/>
                  </a:lnTo>
                  <a:lnTo>
                    <a:pt x="78581" y="33108"/>
                  </a:lnTo>
                  <a:lnTo>
                    <a:pt x="108446" y="71333"/>
                  </a:lnTo>
                  <a:lnTo>
                    <a:pt x="129539" y="1211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1773" y="1904237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80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00243" y="1905761"/>
              <a:ext cx="139065" cy="195580"/>
            </a:xfrm>
            <a:custGeom>
              <a:avLst/>
              <a:gdLst/>
              <a:ahLst/>
              <a:cxnLst/>
              <a:rect l="l" t="t" r="r" b="b"/>
              <a:pathLst>
                <a:path w="139064" h="195580">
                  <a:moveTo>
                    <a:pt x="0" y="0"/>
                  </a:moveTo>
                  <a:lnTo>
                    <a:pt x="70000" y="26630"/>
                  </a:lnTo>
                  <a:lnTo>
                    <a:pt x="98070" y="57130"/>
                  </a:lnTo>
                  <a:lnTo>
                    <a:pt x="119759" y="96610"/>
                  </a:lnTo>
                  <a:lnTo>
                    <a:pt x="133741" y="143210"/>
                  </a:lnTo>
                  <a:lnTo>
                    <a:pt x="138696" y="1950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53233" y="2029205"/>
              <a:ext cx="208915" cy="64135"/>
            </a:xfrm>
            <a:custGeom>
              <a:avLst/>
              <a:gdLst/>
              <a:ahLst/>
              <a:cxnLst/>
              <a:rect l="l" t="t" r="r" b="b"/>
              <a:pathLst>
                <a:path w="208914" h="64135">
                  <a:moveTo>
                    <a:pt x="208787" y="64008"/>
                  </a:moveTo>
                  <a:lnTo>
                    <a:pt x="142792" y="60744"/>
                  </a:lnTo>
                  <a:lnTo>
                    <a:pt x="85478" y="51656"/>
                  </a:lnTo>
                  <a:lnTo>
                    <a:pt x="40282" y="37799"/>
                  </a:lnTo>
                  <a:lnTo>
                    <a:pt x="10643" y="2022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6003" y="2085594"/>
              <a:ext cx="212090" cy="73660"/>
            </a:xfrm>
            <a:custGeom>
              <a:avLst/>
              <a:gdLst/>
              <a:ahLst/>
              <a:cxnLst/>
              <a:rect l="l" t="t" r="r" b="b"/>
              <a:pathLst>
                <a:path w="212089" h="73660">
                  <a:moveTo>
                    <a:pt x="0" y="0"/>
                  </a:moveTo>
                  <a:lnTo>
                    <a:pt x="482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67958" y="3253"/>
                  </a:lnTo>
                  <a:lnTo>
                    <a:pt x="125712" y="12313"/>
                  </a:lnTo>
                  <a:lnTo>
                    <a:pt x="171255" y="26128"/>
                  </a:lnTo>
                  <a:lnTo>
                    <a:pt x="201122" y="43647"/>
                  </a:lnTo>
                  <a:lnTo>
                    <a:pt x="211848" y="63817"/>
                  </a:lnTo>
                  <a:lnTo>
                    <a:pt x="211848" y="66941"/>
                  </a:lnTo>
                  <a:lnTo>
                    <a:pt x="211086" y="70053"/>
                  </a:lnTo>
                  <a:lnTo>
                    <a:pt x="209575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2945" y="209016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217" y="2406087"/>
              <a:ext cx="245842" cy="18766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74099" y="2396639"/>
              <a:ext cx="242570" cy="59690"/>
            </a:xfrm>
            <a:custGeom>
              <a:avLst/>
              <a:gdLst/>
              <a:ahLst/>
              <a:cxnLst/>
              <a:rect l="l" t="t" r="r" b="b"/>
              <a:pathLst>
                <a:path w="242569" h="59689">
                  <a:moveTo>
                    <a:pt x="0" y="59277"/>
                  </a:moveTo>
                  <a:lnTo>
                    <a:pt x="20609" y="31215"/>
                  </a:lnTo>
                  <a:lnTo>
                    <a:pt x="52174" y="11774"/>
                  </a:lnTo>
                  <a:lnTo>
                    <a:pt x="92408" y="1265"/>
                  </a:lnTo>
                  <a:lnTo>
                    <a:pt x="139023" y="0"/>
                  </a:lnTo>
                  <a:lnTo>
                    <a:pt x="189733" y="8286"/>
                  </a:lnTo>
                  <a:lnTo>
                    <a:pt x="242252" y="264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0831" y="2288264"/>
              <a:ext cx="190550" cy="19034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5170" y="2325790"/>
              <a:ext cx="171494" cy="2280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30423" y="2281494"/>
              <a:ext cx="242570" cy="59690"/>
            </a:xfrm>
            <a:custGeom>
              <a:avLst/>
              <a:gdLst/>
              <a:ahLst/>
              <a:cxnLst/>
              <a:rect l="l" t="t" r="r" b="b"/>
              <a:pathLst>
                <a:path w="242569" h="59689">
                  <a:moveTo>
                    <a:pt x="0" y="59277"/>
                  </a:moveTo>
                  <a:lnTo>
                    <a:pt x="20609" y="31215"/>
                  </a:lnTo>
                  <a:lnTo>
                    <a:pt x="52174" y="11774"/>
                  </a:lnTo>
                  <a:lnTo>
                    <a:pt x="92408" y="1265"/>
                  </a:lnTo>
                  <a:lnTo>
                    <a:pt x="139023" y="0"/>
                  </a:lnTo>
                  <a:lnTo>
                    <a:pt x="189733" y="8286"/>
                  </a:lnTo>
                  <a:lnTo>
                    <a:pt x="242252" y="264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674" y="2531943"/>
              <a:ext cx="244398" cy="18766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99319" y="2585744"/>
              <a:ext cx="78740" cy="162560"/>
            </a:xfrm>
            <a:custGeom>
              <a:avLst/>
              <a:gdLst/>
              <a:ahLst/>
              <a:cxnLst/>
              <a:rect l="l" t="t" r="r" b="b"/>
              <a:pathLst>
                <a:path w="78740" h="162560">
                  <a:moveTo>
                    <a:pt x="78359" y="162433"/>
                  </a:moveTo>
                  <a:lnTo>
                    <a:pt x="37190" y="122811"/>
                  </a:lnTo>
                  <a:lnTo>
                    <a:pt x="10656" y="80654"/>
                  </a:lnTo>
                  <a:lnTo>
                    <a:pt x="0" y="38778"/>
                  </a:lnTo>
                  <a:lnTo>
                    <a:pt x="64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2000" y="2523834"/>
              <a:ext cx="242570" cy="59690"/>
            </a:xfrm>
            <a:custGeom>
              <a:avLst/>
              <a:gdLst/>
              <a:ahLst/>
              <a:cxnLst/>
              <a:rect l="l" t="t" r="r" b="b"/>
              <a:pathLst>
                <a:path w="242569" h="59689">
                  <a:moveTo>
                    <a:pt x="0" y="59277"/>
                  </a:moveTo>
                  <a:lnTo>
                    <a:pt x="20609" y="31215"/>
                  </a:lnTo>
                  <a:lnTo>
                    <a:pt x="52174" y="11774"/>
                  </a:lnTo>
                  <a:lnTo>
                    <a:pt x="92408" y="1265"/>
                  </a:lnTo>
                  <a:lnTo>
                    <a:pt x="139023" y="0"/>
                  </a:lnTo>
                  <a:lnTo>
                    <a:pt x="189733" y="8286"/>
                  </a:lnTo>
                  <a:lnTo>
                    <a:pt x="242252" y="264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071" y="2452985"/>
              <a:ext cx="171494" cy="22800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65321" y="2730652"/>
              <a:ext cx="38100" cy="205740"/>
            </a:xfrm>
            <a:custGeom>
              <a:avLst/>
              <a:gdLst/>
              <a:ahLst/>
              <a:cxnLst/>
              <a:rect l="l" t="t" r="r" b="b"/>
              <a:pathLst>
                <a:path w="38100" h="205739">
                  <a:moveTo>
                    <a:pt x="15633" y="0"/>
                  </a:moveTo>
                  <a:lnTo>
                    <a:pt x="31624" y="17953"/>
                  </a:lnTo>
                  <a:lnTo>
                    <a:pt x="37796" y="50872"/>
                  </a:lnTo>
                  <a:lnTo>
                    <a:pt x="34410" y="95369"/>
                  </a:lnTo>
                  <a:lnTo>
                    <a:pt x="21725" y="148057"/>
                  </a:lnTo>
                  <a:lnTo>
                    <a:pt x="0" y="20554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1503" y="2084831"/>
              <a:ext cx="142204" cy="37168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7200" y="2098547"/>
              <a:ext cx="1000125" cy="1905"/>
            </a:xfrm>
            <a:custGeom>
              <a:avLst/>
              <a:gdLst/>
              <a:ahLst/>
              <a:cxnLst/>
              <a:rect l="l" t="t" r="r" b="b"/>
              <a:pathLst>
                <a:path w="1000125" h="1905">
                  <a:moveTo>
                    <a:pt x="0" y="1524"/>
                  </a:moveTo>
                  <a:lnTo>
                    <a:pt x="9997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079" y="2034540"/>
              <a:ext cx="121920" cy="12496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67740" y="1318259"/>
              <a:ext cx="1774189" cy="0"/>
            </a:xfrm>
            <a:custGeom>
              <a:avLst/>
              <a:gdLst/>
              <a:ahLst/>
              <a:cxnLst/>
              <a:rect l="l" t="t" r="r" b="b"/>
              <a:pathLst>
                <a:path w="1774189">
                  <a:moveTo>
                    <a:pt x="0" y="0"/>
                  </a:moveTo>
                  <a:lnTo>
                    <a:pt x="17739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872" y="1252727"/>
              <a:ext cx="121920" cy="1249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37844" y="2942844"/>
              <a:ext cx="1704339" cy="3175"/>
            </a:xfrm>
            <a:custGeom>
              <a:avLst/>
              <a:gdLst/>
              <a:ahLst/>
              <a:cxnLst/>
              <a:rect l="l" t="t" r="r" b="b"/>
              <a:pathLst>
                <a:path w="1704339" h="3175">
                  <a:moveTo>
                    <a:pt x="0" y="3048"/>
                  </a:moveTo>
                  <a:lnTo>
                    <a:pt x="17038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644" y="2880360"/>
              <a:ext cx="121920" cy="1249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80644" y="2220467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41605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0748" y="2284475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4">
                  <a:moveTo>
                    <a:pt x="2773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328" y="2348483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1386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5528" y="209702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4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61259" y="2083308"/>
              <a:ext cx="280670" cy="3175"/>
            </a:xfrm>
            <a:custGeom>
              <a:avLst/>
              <a:gdLst/>
              <a:ahLst/>
              <a:cxnLst/>
              <a:rect l="l" t="t" r="r" b="b"/>
              <a:pathLst>
                <a:path w="280669" h="3175">
                  <a:moveTo>
                    <a:pt x="0" y="3048"/>
                  </a:moveTo>
                  <a:lnTo>
                    <a:pt x="2804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9443" y="2020822"/>
              <a:ext cx="121919" cy="1249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7200" y="2100072"/>
              <a:ext cx="2284730" cy="1068705"/>
            </a:xfrm>
            <a:custGeom>
              <a:avLst/>
              <a:gdLst/>
              <a:ahLst/>
              <a:cxnLst/>
              <a:rect l="l" t="t" r="r" b="b"/>
              <a:pathLst>
                <a:path w="2284730" h="1068705">
                  <a:moveTo>
                    <a:pt x="0" y="1068324"/>
                  </a:moveTo>
                  <a:lnTo>
                    <a:pt x="0" y="0"/>
                  </a:lnTo>
                </a:path>
                <a:path w="2284730" h="1068705">
                  <a:moveTo>
                    <a:pt x="0" y="1068324"/>
                  </a:moveTo>
                  <a:lnTo>
                    <a:pt x="2284476" y="10683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870961" y="1398777"/>
            <a:ext cx="1751964" cy="1619250"/>
            <a:chOff x="2870961" y="1398777"/>
            <a:chExt cx="1751964" cy="1619250"/>
          </a:xfrm>
        </p:grpSpPr>
        <p:sp>
          <p:nvSpPr>
            <p:cNvPr id="56" name="object 56"/>
            <p:cNvSpPr/>
            <p:nvPr/>
          </p:nvSpPr>
          <p:spPr>
            <a:xfrm>
              <a:off x="3752850" y="2215133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03597" y="2155697"/>
              <a:ext cx="121920" cy="59690"/>
            </a:xfrm>
            <a:custGeom>
              <a:avLst/>
              <a:gdLst/>
              <a:ahLst/>
              <a:cxnLst/>
              <a:rect l="l" t="t" r="r" b="b"/>
              <a:pathLst>
                <a:path w="121920" h="59689">
                  <a:moveTo>
                    <a:pt x="121920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95977" y="2215133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50563" y="2213051"/>
              <a:ext cx="501650" cy="1905"/>
            </a:xfrm>
            <a:custGeom>
              <a:avLst/>
              <a:gdLst/>
              <a:ahLst/>
              <a:cxnLst/>
              <a:rect l="l" t="t" r="r" b="b"/>
              <a:pathLst>
                <a:path w="501650" h="1905">
                  <a:moveTo>
                    <a:pt x="0" y="1320"/>
                  </a:moveTo>
                  <a:lnTo>
                    <a:pt x="501395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01058" y="2175092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901" y="37960"/>
                  </a:lnTo>
                  <a:lnTo>
                    <a:pt x="203" y="76199"/>
                  </a:lnTo>
                  <a:lnTo>
                    <a:pt x="127101" y="37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58083" y="1473707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89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0563" y="2947416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4467" y="140512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77311" y="220827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47616" y="221284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800372" y="298290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329940" y="1566672"/>
            <a:ext cx="429895" cy="1290955"/>
            <a:chOff x="3329940" y="1566672"/>
            <a:chExt cx="429895" cy="1290955"/>
          </a:xfrm>
        </p:grpSpPr>
        <p:sp>
          <p:nvSpPr>
            <p:cNvPr id="68" name="object 68"/>
            <p:cNvSpPr/>
            <p:nvPr/>
          </p:nvSpPr>
          <p:spPr>
            <a:xfrm>
              <a:off x="3342894" y="1581150"/>
              <a:ext cx="399415" cy="614680"/>
            </a:xfrm>
            <a:custGeom>
              <a:avLst/>
              <a:gdLst/>
              <a:ahLst/>
              <a:cxnLst/>
              <a:rect l="l" t="t" r="r" b="b"/>
              <a:pathLst>
                <a:path w="399414" h="614680">
                  <a:moveTo>
                    <a:pt x="399288" y="6141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42894" y="1579626"/>
              <a:ext cx="7620" cy="128270"/>
            </a:xfrm>
            <a:custGeom>
              <a:avLst/>
              <a:gdLst/>
              <a:ahLst/>
              <a:cxnLst/>
              <a:rect l="l" t="t" r="r" b="b"/>
              <a:pathLst>
                <a:path w="7620" h="128269">
                  <a:moveTo>
                    <a:pt x="0" y="0"/>
                  </a:moveTo>
                  <a:lnTo>
                    <a:pt x="7620" y="12801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47466" y="1585722"/>
              <a:ext cx="119380" cy="66040"/>
            </a:xfrm>
            <a:custGeom>
              <a:avLst/>
              <a:gdLst/>
              <a:ahLst/>
              <a:cxnLst/>
              <a:rect l="l" t="t" r="r" b="b"/>
              <a:pathLst>
                <a:path w="119379" h="66039">
                  <a:moveTo>
                    <a:pt x="0" y="0"/>
                  </a:moveTo>
                  <a:lnTo>
                    <a:pt x="118872" y="6553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5921" y="1802676"/>
              <a:ext cx="257175" cy="393700"/>
            </a:xfrm>
            <a:custGeom>
              <a:avLst/>
              <a:gdLst/>
              <a:ahLst/>
              <a:cxnLst/>
              <a:rect l="l" t="t" r="r" b="b"/>
              <a:pathLst>
                <a:path w="257175" h="393700">
                  <a:moveTo>
                    <a:pt x="257022" y="3934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44245" y="1738885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0" y="0"/>
                  </a:moveTo>
                  <a:lnTo>
                    <a:pt x="37553" y="127152"/>
                  </a:lnTo>
                  <a:lnTo>
                    <a:pt x="41668" y="63792"/>
                  </a:lnTo>
                  <a:lnTo>
                    <a:pt x="101346" y="8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384042" y="2210562"/>
              <a:ext cx="363220" cy="632460"/>
            </a:xfrm>
            <a:custGeom>
              <a:avLst/>
              <a:gdLst/>
              <a:ahLst/>
              <a:cxnLst/>
              <a:rect l="l" t="t" r="r" b="b"/>
              <a:pathLst>
                <a:path w="363220" h="632460">
                  <a:moveTo>
                    <a:pt x="362712" y="0"/>
                  </a:moveTo>
                  <a:lnTo>
                    <a:pt x="0" y="6324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84042" y="2771394"/>
              <a:ext cx="116205" cy="73660"/>
            </a:xfrm>
            <a:custGeom>
              <a:avLst/>
              <a:gdLst/>
              <a:ahLst/>
              <a:cxnLst/>
              <a:rect l="l" t="t" r="r" b="b"/>
              <a:pathLst>
                <a:path w="116204" h="73660">
                  <a:moveTo>
                    <a:pt x="0" y="73151"/>
                  </a:moveTo>
                  <a:lnTo>
                    <a:pt x="115823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387090" y="271043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80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14090" y="2208276"/>
              <a:ext cx="233679" cy="408305"/>
            </a:xfrm>
            <a:custGeom>
              <a:avLst/>
              <a:gdLst/>
              <a:ahLst/>
              <a:cxnLst/>
              <a:rect l="l" t="t" r="r" b="b"/>
              <a:pathLst>
                <a:path w="233679" h="408305">
                  <a:moveTo>
                    <a:pt x="233425" y="0"/>
                  </a:moveTo>
                  <a:lnTo>
                    <a:pt x="0" y="407835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76246" y="2553087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30010" y="0"/>
                  </a:moveTo>
                  <a:lnTo>
                    <a:pt x="0" y="129158"/>
                  </a:lnTo>
                  <a:lnTo>
                    <a:pt x="96151" y="37845"/>
                  </a:lnTo>
                  <a:lnTo>
                    <a:pt x="37846" y="63017"/>
                  </a:lnTo>
                  <a:lnTo>
                    <a:pt x="3001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718303" y="1405127"/>
            <a:ext cx="1739264" cy="1606550"/>
            <a:chOff x="4718303" y="1405127"/>
            <a:chExt cx="1739264" cy="1606550"/>
          </a:xfrm>
        </p:grpSpPr>
        <p:sp>
          <p:nvSpPr>
            <p:cNvPr id="79" name="object 79"/>
            <p:cNvSpPr/>
            <p:nvPr/>
          </p:nvSpPr>
          <p:spPr>
            <a:xfrm>
              <a:off x="5593841" y="2215133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44589" y="2155697"/>
              <a:ext cx="123825" cy="59690"/>
            </a:xfrm>
            <a:custGeom>
              <a:avLst/>
              <a:gdLst/>
              <a:ahLst/>
              <a:cxnLst/>
              <a:rect l="l" t="t" r="r" b="b"/>
              <a:pathLst>
                <a:path w="123825" h="59689">
                  <a:moveTo>
                    <a:pt x="123444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36969" y="2215133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91555" y="2213051"/>
              <a:ext cx="501650" cy="1905"/>
            </a:xfrm>
            <a:custGeom>
              <a:avLst/>
              <a:gdLst/>
              <a:ahLst/>
              <a:cxnLst/>
              <a:rect l="l" t="t" r="r" b="b"/>
              <a:pathLst>
                <a:path w="501650" h="1905">
                  <a:moveTo>
                    <a:pt x="0" y="1320"/>
                  </a:moveTo>
                  <a:lnTo>
                    <a:pt x="501395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42050" y="2175092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901" y="37960"/>
                  </a:lnTo>
                  <a:lnTo>
                    <a:pt x="203" y="76199"/>
                  </a:lnTo>
                  <a:lnTo>
                    <a:pt x="127101" y="37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99075" y="1473707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89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91555" y="2947416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85459" y="140512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18303" y="220827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8607" y="221284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85409" y="1581149"/>
              <a:ext cx="398145" cy="614680"/>
            </a:xfrm>
            <a:custGeom>
              <a:avLst/>
              <a:gdLst/>
              <a:ahLst/>
              <a:cxnLst/>
              <a:rect l="l" t="t" r="r" b="b"/>
              <a:pathLst>
                <a:path w="398145" h="614680">
                  <a:moveTo>
                    <a:pt x="397763" y="6141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85409" y="1579625"/>
              <a:ext cx="6350" cy="128270"/>
            </a:xfrm>
            <a:custGeom>
              <a:avLst/>
              <a:gdLst/>
              <a:ahLst/>
              <a:cxnLst/>
              <a:rect l="l" t="t" r="r" b="b"/>
              <a:pathLst>
                <a:path w="6350" h="128269">
                  <a:moveTo>
                    <a:pt x="0" y="0"/>
                  </a:moveTo>
                  <a:lnTo>
                    <a:pt x="6096" y="12801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188457" y="1585721"/>
              <a:ext cx="119380" cy="66040"/>
            </a:xfrm>
            <a:custGeom>
              <a:avLst/>
              <a:gdLst/>
              <a:ahLst/>
              <a:cxnLst/>
              <a:rect l="l" t="t" r="r" b="b"/>
              <a:pathLst>
                <a:path w="119379" h="66039">
                  <a:moveTo>
                    <a:pt x="0" y="0"/>
                  </a:moveTo>
                  <a:lnTo>
                    <a:pt x="118872" y="6553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26913" y="1802676"/>
              <a:ext cx="257175" cy="393700"/>
            </a:xfrm>
            <a:custGeom>
              <a:avLst/>
              <a:gdLst/>
              <a:ahLst/>
              <a:cxnLst/>
              <a:rect l="l" t="t" r="r" b="b"/>
              <a:pathLst>
                <a:path w="257175" h="393700">
                  <a:moveTo>
                    <a:pt x="257022" y="3934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85238" y="1738885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0" y="0"/>
                  </a:moveTo>
                  <a:lnTo>
                    <a:pt x="37553" y="127152"/>
                  </a:lnTo>
                  <a:lnTo>
                    <a:pt x="41668" y="63792"/>
                  </a:lnTo>
                  <a:lnTo>
                    <a:pt x="101346" y="8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56453" y="2208276"/>
              <a:ext cx="232410" cy="408305"/>
            </a:xfrm>
            <a:custGeom>
              <a:avLst/>
              <a:gdLst/>
              <a:ahLst/>
              <a:cxnLst/>
              <a:rect l="l" t="t" r="r" b="b"/>
              <a:pathLst>
                <a:path w="232410" h="408305">
                  <a:moveTo>
                    <a:pt x="232054" y="0"/>
                  </a:moveTo>
                  <a:lnTo>
                    <a:pt x="0" y="407733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318753" y="2553021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29705" y="0"/>
                  </a:moveTo>
                  <a:lnTo>
                    <a:pt x="0" y="129222"/>
                  </a:lnTo>
                  <a:lnTo>
                    <a:pt x="95935" y="37680"/>
                  </a:lnTo>
                  <a:lnTo>
                    <a:pt x="37693" y="62991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032011" y="2956181"/>
            <a:ext cx="1110615" cy="48005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3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600" dirty="0">
                <a:latin typeface="Arial"/>
                <a:cs typeface="Arial"/>
              </a:rPr>
              <a:t>2½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3672585" y="3786885"/>
            <a:ext cx="1751964" cy="1619250"/>
            <a:chOff x="3672585" y="3786885"/>
            <a:chExt cx="1751964" cy="1619250"/>
          </a:xfrm>
        </p:grpSpPr>
        <p:sp>
          <p:nvSpPr>
            <p:cNvPr id="98" name="object 98"/>
            <p:cNvSpPr/>
            <p:nvPr/>
          </p:nvSpPr>
          <p:spPr>
            <a:xfrm>
              <a:off x="4562093" y="4606289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12841" y="4545329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609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06745" y="4606289"/>
              <a:ext cx="121920" cy="59690"/>
            </a:xfrm>
            <a:custGeom>
              <a:avLst/>
              <a:gdLst/>
              <a:ahLst/>
              <a:cxnLst/>
              <a:rect l="l" t="t" r="r" b="b"/>
              <a:pathLst>
                <a:path w="121920" h="59689">
                  <a:moveTo>
                    <a:pt x="121920" y="0"/>
                  </a:moveTo>
                  <a:lnTo>
                    <a:pt x="0" y="594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59707" y="3863339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89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550663" y="533552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46091" y="379323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78935" y="4596383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49239" y="4602479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289958" y="369517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81171" y="4611056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416384" y="4482469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3764279" y="3875532"/>
            <a:ext cx="1294130" cy="1007744"/>
            <a:chOff x="3764279" y="3875532"/>
            <a:chExt cx="1294130" cy="1007744"/>
          </a:xfrm>
        </p:grpSpPr>
        <p:sp>
          <p:nvSpPr>
            <p:cNvPr id="110" name="object 110"/>
            <p:cNvSpPr/>
            <p:nvPr/>
          </p:nvSpPr>
          <p:spPr>
            <a:xfrm>
              <a:off x="3778757" y="4606290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7726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77233" y="4545330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0" y="60960"/>
                  </a:moveTo>
                  <a:lnTo>
                    <a:pt x="12192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83329" y="4606290"/>
              <a:ext cx="123825" cy="59690"/>
            </a:xfrm>
            <a:custGeom>
              <a:avLst/>
              <a:gdLst/>
              <a:ahLst/>
              <a:cxnLst/>
              <a:rect l="l" t="t" r="r" b="b"/>
              <a:pathLst>
                <a:path w="123825" h="59689">
                  <a:moveTo>
                    <a:pt x="0" y="0"/>
                  </a:moveTo>
                  <a:lnTo>
                    <a:pt x="123444" y="594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51425" y="3888486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71780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85893" y="3888486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39" h="113029">
                  <a:moveTo>
                    <a:pt x="65532" y="0"/>
                  </a:moveTo>
                  <a:lnTo>
                    <a:pt x="0" y="11277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551425" y="3894582"/>
              <a:ext cx="64135" cy="114300"/>
            </a:xfrm>
            <a:custGeom>
              <a:avLst/>
              <a:gdLst/>
              <a:ahLst/>
              <a:cxnLst/>
              <a:rect l="l" t="t" r="r" b="b"/>
              <a:pathLst>
                <a:path w="64135" h="114300">
                  <a:moveTo>
                    <a:pt x="0" y="0"/>
                  </a:moveTo>
                  <a:lnTo>
                    <a:pt x="64008" y="11430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05795" y="4614672"/>
              <a:ext cx="434340" cy="232410"/>
            </a:xfrm>
            <a:custGeom>
              <a:avLst/>
              <a:gdLst/>
              <a:ahLst/>
              <a:cxnLst/>
              <a:rect l="l" t="t" r="r" b="b"/>
              <a:pathLst>
                <a:path w="434339" h="232410">
                  <a:moveTo>
                    <a:pt x="434200" y="0"/>
                  </a:moveTo>
                  <a:lnTo>
                    <a:pt x="0" y="232283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38605" y="4789393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79">
                  <a:moveTo>
                    <a:pt x="94005" y="0"/>
                  </a:moveTo>
                  <a:lnTo>
                    <a:pt x="0" y="93497"/>
                  </a:lnTo>
                  <a:lnTo>
                    <a:pt x="129946" y="67183"/>
                  </a:lnTo>
                  <a:lnTo>
                    <a:pt x="67183" y="57556"/>
                  </a:lnTo>
                  <a:lnTo>
                    <a:pt x="9400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49139" y="4133088"/>
              <a:ext cx="1905" cy="460375"/>
            </a:xfrm>
            <a:custGeom>
              <a:avLst/>
              <a:gdLst/>
              <a:ahLst/>
              <a:cxnLst/>
              <a:rect l="l" t="t" r="r" b="b"/>
              <a:pathLst>
                <a:path w="1904" h="460375">
                  <a:moveTo>
                    <a:pt x="0" y="460248"/>
                  </a:moveTo>
                  <a:lnTo>
                    <a:pt x="1308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12212" y="4056888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55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5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56759" y="4607052"/>
              <a:ext cx="434340" cy="233679"/>
            </a:xfrm>
            <a:custGeom>
              <a:avLst/>
              <a:gdLst/>
              <a:ahLst/>
              <a:cxnLst/>
              <a:rect l="l" t="t" r="r" b="b"/>
              <a:pathLst>
                <a:path w="434339" h="233679">
                  <a:moveTo>
                    <a:pt x="0" y="0"/>
                  </a:moveTo>
                  <a:lnTo>
                    <a:pt x="434289" y="233641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28262" y="4783074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79">
                  <a:moveTo>
                    <a:pt x="36106" y="0"/>
                  </a:moveTo>
                  <a:lnTo>
                    <a:pt x="62788" y="57619"/>
                  </a:lnTo>
                  <a:lnTo>
                    <a:pt x="0" y="67106"/>
                  </a:lnTo>
                  <a:lnTo>
                    <a:pt x="129895" y="93726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4103682" y="5340232"/>
            <a:ext cx="939800" cy="49275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34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latin typeface="Arial"/>
                <a:cs typeface="Arial"/>
              </a:rPr>
              <a:t>3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47518" y="3255642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91944" y="5610679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76090" y="3167461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3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486155" y="3598164"/>
            <a:ext cx="2261870" cy="1914525"/>
            <a:chOff x="486155" y="3598164"/>
            <a:chExt cx="2261870" cy="1914525"/>
          </a:xfrm>
        </p:grpSpPr>
        <p:sp>
          <p:nvSpPr>
            <p:cNvPr id="127" name="object 127"/>
            <p:cNvSpPr/>
            <p:nvPr/>
          </p:nvSpPr>
          <p:spPr>
            <a:xfrm>
              <a:off x="2397251" y="4898136"/>
              <a:ext cx="335280" cy="1905"/>
            </a:xfrm>
            <a:custGeom>
              <a:avLst/>
              <a:gdLst/>
              <a:ahLst/>
              <a:cxnLst/>
              <a:rect l="l" t="t" r="r" b="b"/>
              <a:pathLst>
                <a:path w="335280" h="1904">
                  <a:moveTo>
                    <a:pt x="335280" y="152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1019" y="5506212"/>
              <a:ext cx="2200910" cy="0"/>
            </a:xfrm>
            <a:custGeom>
              <a:avLst/>
              <a:gdLst/>
              <a:ahLst/>
              <a:cxnLst/>
              <a:rect l="l" t="t" r="r" b="b"/>
              <a:pathLst>
                <a:path w="2200910">
                  <a:moveTo>
                    <a:pt x="220065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0163" y="4940808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h="562610">
                  <a:moveTo>
                    <a:pt x="0" y="0"/>
                  </a:moveTo>
                  <a:lnTo>
                    <a:pt x="0" y="5623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30401" y="4920234"/>
              <a:ext cx="68580" cy="195580"/>
            </a:xfrm>
            <a:custGeom>
              <a:avLst/>
              <a:gdLst/>
              <a:ahLst/>
              <a:cxnLst/>
              <a:rect l="l" t="t" r="r" b="b"/>
              <a:pathLst>
                <a:path w="68580" h="195579">
                  <a:moveTo>
                    <a:pt x="68580" y="0"/>
                  </a:moveTo>
                  <a:lnTo>
                    <a:pt x="65083" y="61656"/>
                  </a:lnTo>
                  <a:lnTo>
                    <a:pt x="55346" y="115202"/>
                  </a:lnTo>
                  <a:lnTo>
                    <a:pt x="40500" y="157428"/>
                  </a:lnTo>
                  <a:lnTo>
                    <a:pt x="21674" y="185122"/>
                  </a:lnTo>
                  <a:lnTo>
                    <a:pt x="0" y="19507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1821" y="4921758"/>
              <a:ext cx="70485" cy="195580"/>
            </a:xfrm>
            <a:custGeom>
              <a:avLst/>
              <a:gdLst/>
              <a:ahLst/>
              <a:cxnLst/>
              <a:rect l="l" t="t" r="r" b="b"/>
              <a:pathLst>
                <a:path w="70484" h="195579">
                  <a:moveTo>
                    <a:pt x="70103" y="195071"/>
                  </a:moveTo>
                  <a:lnTo>
                    <a:pt x="47943" y="185126"/>
                  </a:lnTo>
                  <a:lnTo>
                    <a:pt x="28699" y="157434"/>
                  </a:lnTo>
                  <a:lnTo>
                    <a:pt x="13524" y="115206"/>
                  </a:lnTo>
                  <a:lnTo>
                    <a:pt x="3573" y="616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61821" y="4728210"/>
              <a:ext cx="137795" cy="193675"/>
            </a:xfrm>
            <a:custGeom>
              <a:avLst/>
              <a:gdLst/>
              <a:ahLst/>
              <a:cxnLst/>
              <a:rect l="l" t="t" r="r" b="b"/>
              <a:pathLst>
                <a:path w="137794" h="193675">
                  <a:moveTo>
                    <a:pt x="0" y="193548"/>
                  </a:moveTo>
                  <a:lnTo>
                    <a:pt x="4886" y="142440"/>
                  </a:lnTo>
                  <a:lnTo>
                    <a:pt x="18685" y="96449"/>
                  </a:lnTo>
                  <a:lnTo>
                    <a:pt x="40109" y="57392"/>
                  </a:lnTo>
                  <a:lnTo>
                    <a:pt x="67868" y="27087"/>
                  </a:lnTo>
                  <a:lnTo>
                    <a:pt x="100673" y="7351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94765" y="4989571"/>
              <a:ext cx="64135" cy="124460"/>
            </a:xfrm>
            <a:custGeom>
              <a:avLst/>
              <a:gdLst/>
              <a:ahLst/>
              <a:cxnLst/>
              <a:rect l="l" t="t" r="r" b="b"/>
              <a:pathLst>
                <a:path w="64134" h="124460">
                  <a:moveTo>
                    <a:pt x="64007" y="0"/>
                  </a:moveTo>
                  <a:lnTo>
                    <a:pt x="53706" y="50970"/>
                  </a:lnTo>
                  <a:lnTo>
                    <a:pt x="38833" y="90158"/>
                  </a:lnTo>
                  <a:lnTo>
                    <a:pt x="20545" y="115319"/>
                  </a:lnTo>
                  <a:lnTo>
                    <a:pt x="0" y="12420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3137" y="4920234"/>
              <a:ext cx="70485" cy="195580"/>
            </a:xfrm>
            <a:custGeom>
              <a:avLst/>
              <a:gdLst/>
              <a:ahLst/>
              <a:cxnLst/>
              <a:rect l="l" t="t" r="r" b="b"/>
              <a:pathLst>
                <a:path w="70484" h="195579">
                  <a:moveTo>
                    <a:pt x="70104" y="195071"/>
                  </a:moveTo>
                  <a:lnTo>
                    <a:pt x="47943" y="185126"/>
                  </a:lnTo>
                  <a:lnTo>
                    <a:pt x="28699" y="157434"/>
                  </a:lnTo>
                  <a:lnTo>
                    <a:pt x="13524" y="115206"/>
                  </a:lnTo>
                  <a:lnTo>
                    <a:pt x="3573" y="616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0291" y="4729734"/>
              <a:ext cx="139065" cy="193675"/>
            </a:xfrm>
            <a:custGeom>
              <a:avLst/>
              <a:gdLst/>
              <a:ahLst/>
              <a:cxnLst/>
              <a:rect l="l" t="t" r="r" b="b"/>
              <a:pathLst>
                <a:path w="139065" h="193675">
                  <a:moveTo>
                    <a:pt x="0" y="0"/>
                  </a:moveTo>
                  <a:lnTo>
                    <a:pt x="70000" y="26424"/>
                  </a:lnTo>
                  <a:lnTo>
                    <a:pt x="98070" y="56688"/>
                  </a:lnTo>
                  <a:lnTo>
                    <a:pt x="119759" y="95859"/>
                  </a:lnTo>
                  <a:lnTo>
                    <a:pt x="133741" y="142094"/>
                  </a:lnTo>
                  <a:lnTo>
                    <a:pt x="138696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3137" y="4728210"/>
              <a:ext cx="137795" cy="193675"/>
            </a:xfrm>
            <a:custGeom>
              <a:avLst/>
              <a:gdLst/>
              <a:ahLst/>
              <a:cxnLst/>
              <a:rect l="l" t="t" r="r" b="b"/>
              <a:pathLst>
                <a:path w="137794" h="193675">
                  <a:moveTo>
                    <a:pt x="0" y="193548"/>
                  </a:moveTo>
                  <a:lnTo>
                    <a:pt x="4886" y="142440"/>
                  </a:lnTo>
                  <a:lnTo>
                    <a:pt x="18685" y="96449"/>
                  </a:lnTo>
                  <a:lnTo>
                    <a:pt x="40109" y="57392"/>
                  </a:lnTo>
                  <a:lnTo>
                    <a:pt x="67868" y="27087"/>
                  </a:lnTo>
                  <a:lnTo>
                    <a:pt x="100673" y="7351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79754" y="4918710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4" h="193675">
                  <a:moveTo>
                    <a:pt x="70103" y="0"/>
                  </a:moveTo>
                  <a:lnTo>
                    <a:pt x="66530" y="61175"/>
                  </a:lnTo>
                  <a:lnTo>
                    <a:pt x="56579" y="114304"/>
                  </a:lnTo>
                  <a:lnTo>
                    <a:pt x="41404" y="156199"/>
                  </a:lnTo>
                  <a:lnTo>
                    <a:pt x="22160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2697" y="4920234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48333" y="4726682"/>
              <a:ext cx="129539" cy="120650"/>
            </a:xfrm>
            <a:custGeom>
              <a:avLst/>
              <a:gdLst/>
              <a:ahLst/>
              <a:cxnLst/>
              <a:rect l="l" t="t" r="r" b="b"/>
              <a:pathLst>
                <a:path w="129540" h="120650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47" y="0"/>
                  </a:lnTo>
                  <a:lnTo>
                    <a:pt x="42171" y="8561"/>
                  </a:lnTo>
                  <a:lnTo>
                    <a:pt x="78581" y="32853"/>
                  </a:lnTo>
                  <a:lnTo>
                    <a:pt x="108446" y="70782"/>
                  </a:lnTo>
                  <a:lnTo>
                    <a:pt x="129539" y="120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12697" y="4725162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79">
                  <a:moveTo>
                    <a:pt x="0" y="195071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11167" y="4726686"/>
              <a:ext cx="139065" cy="193675"/>
            </a:xfrm>
            <a:custGeom>
              <a:avLst/>
              <a:gdLst/>
              <a:ahLst/>
              <a:cxnLst/>
              <a:rect l="l" t="t" r="r" b="b"/>
              <a:pathLst>
                <a:path w="139065" h="193675">
                  <a:moveTo>
                    <a:pt x="0" y="0"/>
                  </a:moveTo>
                  <a:lnTo>
                    <a:pt x="70000" y="26424"/>
                  </a:lnTo>
                  <a:lnTo>
                    <a:pt x="98070" y="56688"/>
                  </a:lnTo>
                  <a:lnTo>
                    <a:pt x="119759" y="95859"/>
                  </a:lnTo>
                  <a:lnTo>
                    <a:pt x="133741" y="142094"/>
                  </a:lnTo>
                  <a:lnTo>
                    <a:pt x="138696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64163" y="4850130"/>
              <a:ext cx="175895" cy="62865"/>
            </a:xfrm>
            <a:custGeom>
              <a:avLst/>
              <a:gdLst/>
              <a:ahLst/>
              <a:cxnLst/>
              <a:rect l="l" t="t" r="r" b="b"/>
              <a:pathLst>
                <a:path w="175894" h="62864">
                  <a:moveTo>
                    <a:pt x="175387" y="62484"/>
                  </a:moveTo>
                  <a:lnTo>
                    <a:pt x="105334" y="54992"/>
                  </a:lnTo>
                  <a:lnTo>
                    <a:pt x="49784" y="41024"/>
                  </a:lnTo>
                  <a:lnTo>
                    <a:pt x="13188" y="2216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48451" y="4904994"/>
              <a:ext cx="210820" cy="73660"/>
            </a:xfrm>
            <a:custGeom>
              <a:avLst/>
              <a:gdLst/>
              <a:ahLst/>
              <a:cxnLst/>
              <a:rect l="l" t="t" r="r" b="b"/>
              <a:pathLst>
                <a:path w="210819" h="73660">
                  <a:moveTo>
                    <a:pt x="0" y="0"/>
                  </a:moveTo>
                  <a:lnTo>
                    <a:pt x="482" y="0"/>
                  </a:lnTo>
                  <a:lnTo>
                    <a:pt x="965" y="0"/>
                  </a:lnTo>
                  <a:lnTo>
                    <a:pt x="1447" y="0"/>
                  </a:lnTo>
                  <a:lnTo>
                    <a:pt x="67466" y="3253"/>
                  </a:lnTo>
                  <a:lnTo>
                    <a:pt x="124805" y="12313"/>
                  </a:lnTo>
                  <a:lnTo>
                    <a:pt x="170022" y="26128"/>
                  </a:lnTo>
                  <a:lnTo>
                    <a:pt x="199675" y="43647"/>
                  </a:lnTo>
                  <a:lnTo>
                    <a:pt x="210324" y="63817"/>
                  </a:lnTo>
                  <a:lnTo>
                    <a:pt x="210324" y="66941"/>
                  </a:lnTo>
                  <a:lnTo>
                    <a:pt x="209562" y="70053"/>
                  </a:lnTo>
                  <a:lnTo>
                    <a:pt x="208064" y="7315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3785" y="49126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805177" y="4915662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0"/>
                  </a:moveTo>
                  <a:lnTo>
                    <a:pt x="66530" y="61175"/>
                  </a:lnTo>
                  <a:lnTo>
                    <a:pt x="56579" y="114304"/>
                  </a:lnTo>
                  <a:lnTo>
                    <a:pt x="41404" y="156199"/>
                  </a:lnTo>
                  <a:lnTo>
                    <a:pt x="22160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38122" y="4917186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38122" y="4722114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79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69541" y="4983474"/>
              <a:ext cx="66040" cy="124460"/>
            </a:xfrm>
            <a:custGeom>
              <a:avLst/>
              <a:gdLst/>
              <a:ahLst/>
              <a:cxnLst/>
              <a:rect l="l" t="t" r="r" b="b"/>
              <a:pathLst>
                <a:path w="66039" h="124460">
                  <a:moveTo>
                    <a:pt x="65531" y="0"/>
                  </a:moveTo>
                  <a:lnTo>
                    <a:pt x="54985" y="50970"/>
                  </a:lnTo>
                  <a:lnTo>
                    <a:pt x="39757" y="90158"/>
                  </a:lnTo>
                  <a:lnTo>
                    <a:pt x="21033" y="115319"/>
                  </a:lnTo>
                  <a:lnTo>
                    <a:pt x="0" y="12420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99438" y="4915662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736591" y="4723638"/>
              <a:ext cx="139065" cy="195580"/>
            </a:xfrm>
            <a:custGeom>
              <a:avLst/>
              <a:gdLst/>
              <a:ahLst/>
              <a:cxnLst/>
              <a:rect l="l" t="t" r="r" b="b"/>
              <a:pathLst>
                <a:path w="139064" h="195579">
                  <a:moveTo>
                    <a:pt x="0" y="0"/>
                  </a:moveTo>
                  <a:lnTo>
                    <a:pt x="70000" y="26630"/>
                  </a:lnTo>
                  <a:lnTo>
                    <a:pt x="98070" y="57130"/>
                  </a:lnTo>
                  <a:lnTo>
                    <a:pt x="119759" y="96610"/>
                  </a:lnTo>
                  <a:lnTo>
                    <a:pt x="133741" y="143210"/>
                  </a:lnTo>
                  <a:lnTo>
                    <a:pt x="138696" y="1950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99438" y="4722114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79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956053" y="4912614"/>
              <a:ext cx="68580" cy="195580"/>
            </a:xfrm>
            <a:custGeom>
              <a:avLst/>
              <a:gdLst/>
              <a:ahLst/>
              <a:cxnLst/>
              <a:rect l="l" t="t" r="r" b="b"/>
              <a:pathLst>
                <a:path w="68580" h="195579">
                  <a:moveTo>
                    <a:pt x="68580" y="0"/>
                  </a:moveTo>
                  <a:lnTo>
                    <a:pt x="65083" y="61656"/>
                  </a:lnTo>
                  <a:lnTo>
                    <a:pt x="55346" y="115202"/>
                  </a:lnTo>
                  <a:lnTo>
                    <a:pt x="40500" y="157428"/>
                  </a:lnTo>
                  <a:lnTo>
                    <a:pt x="21674" y="185122"/>
                  </a:lnTo>
                  <a:lnTo>
                    <a:pt x="0" y="19507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887473" y="4914138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193548"/>
                  </a:moveTo>
                  <a:lnTo>
                    <a:pt x="47943" y="183681"/>
                  </a:lnTo>
                  <a:lnTo>
                    <a:pt x="28699" y="156205"/>
                  </a:lnTo>
                  <a:lnTo>
                    <a:pt x="13524" y="114307"/>
                  </a:lnTo>
                  <a:lnTo>
                    <a:pt x="3573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023109" y="4722110"/>
              <a:ext cx="129539" cy="120650"/>
            </a:xfrm>
            <a:custGeom>
              <a:avLst/>
              <a:gdLst/>
              <a:ahLst/>
              <a:cxnLst/>
              <a:rect l="l" t="t" r="r" b="b"/>
              <a:pathLst>
                <a:path w="129539" h="120650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47" y="0"/>
                  </a:lnTo>
                  <a:lnTo>
                    <a:pt x="42171" y="8561"/>
                  </a:lnTo>
                  <a:lnTo>
                    <a:pt x="78581" y="32853"/>
                  </a:lnTo>
                  <a:lnTo>
                    <a:pt x="108446" y="70782"/>
                  </a:lnTo>
                  <a:lnTo>
                    <a:pt x="129539" y="120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887473" y="4720590"/>
              <a:ext cx="137795" cy="193675"/>
            </a:xfrm>
            <a:custGeom>
              <a:avLst/>
              <a:gdLst/>
              <a:ahLst/>
              <a:cxnLst/>
              <a:rect l="l" t="t" r="r" b="b"/>
              <a:pathLst>
                <a:path w="137794" h="193675">
                  <a:moveTo>
                    <a:pt x="0" y="193548"/>
                  </a:moveTo>
                  <a:lnTo>
                    <a:pt x="4886" y="142440"/>
                  </a:lnTo>
                  <a:lnTo>
                    <a:pt x="18685" y="96449"/>
                  </a:lnTo>
                  <a:lnTo>
                    <a:pt x="40109" y="57392"/>
                  </a:lnTo>
                  <a:lnTo>
                    <a:pt x="67868" y="27087"/>
                  </a:lnTo>
                  <a:lnTo>
                    <a:pt x="100673" y="7351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85943" y="4722114"/>
              <a:ext cx="139065" cy="193675"/>
            </a:xfrm>
            <a:custGeom>
              <a:avLst/>
              <a:gdLst/>
              <a:ahLst/>
              <a:cxnLst/>
              <a:rect l="l" t="t" r="r" b="b"/>
              <a:pathLst>
                <a:path w="139064" h="193675">
                  <a:moveTo>
                    <a:pt x="0" y="0"/>
                  </a:moveTo>
                  <a:lnTo>
                    <a:pt x="70000" y="26424"/>
                  </a:lnTo>
                  <a:lnTo>
                    <a:pt x="98070" y="56688"/>
                  </a:lnTo>
                  <a:lnTo>
                    <a:pt x="119759" y="95859"/>
                  </a:lnTo>
                  <a:lnTo>
                    <a:pt x="133741" y="142094"/>
                  </a:lnTo>
                  <a:lnTo>
                    <a:pt x="138696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38939" y="4844034"/>
              <a:ext cx="175895" cy="64135"/>
            </a:xfrm>
            <a:custGeom>
              <a:avLst/>
              <a:gdLst/>
              <a:ahLst/>
              <a:cxnLst/>
              <a:rect l="l" t="t" r="r" b="b"/>
              <a:pathLst>
                <a:path w="175894" h="64135">
                  <a:moveTo>
                    <a:pt x="175387" y="64007"/>
                  </a:moveTo>
                  <a:lnTo>
                    <a:pt x="105334" y="56332"/>
                  </a:lnTo>
                  <a:lnTo>
                    <a:pt x="49784" y="42024"/>
                  </a:lnTo>
                  <a:lnTo>
                    <a:pt x="13188" y="2270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523227" y="4898898"/>
              <a:ext cx="212090" cy="74930"/>
            </a:xfrm>
            <a:custGeom>
              <a:avLst/>
              <a:gdLst/>
              <a:ahLst/>
              <a:cxnLst/>
              <a:rect l="l" t="t" r="r" b="b"/>
              <a:pathLst>
                <a:path w="212089" h="74929">
                  <a:moveTo>
                    <a:pt x="0" y="0"/>
                  </a:moveTo>
                  <a:lnTo>
                    <a:pt x="482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67958" y="3320"/>
                  </a:lnTo>
                  <a:lnTo>
                    <a:pt x="125712" y="12567"/>
                  </a:lnTo>
                  <a:lnTo>
                    <a:pt x="171255" y="26669"/>
                  </a:lnTo>
                  <a:lnTo>
                    <a:pt x="201122" y="44554"/>
                  </a:lnTo>
                  <a:lnTo>
                    <a:pt x="211848" y="65151"/>
                  </a:lnTo>
                  <a:lnTo>
                    <a:pt x="211848" y="68338"/>
                  </a:lnTo>
                  <a:lnTo>
                    <a:pt x="211086" y="71513"/>
                  </a:lnTo>
                  <a:lnTo>
                    <a:pt x="209575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48561" y="490804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92251" y="4863084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60198" y="0"/>
                  </a:moveTo>
                  <a:lnTo>
                    <a:pt x="36765" y="3952"/>
                  </a:lnTo>
                  <a:lnTo>
                    <a:pt x="17630" y="14730"/>
                  </a:lnTo>
                  <a:lnTo>
                    <a:pt x="4730" y="30716"/>
                  </a:lnTo>
                  <a:lnTo>
                    <a:pt x="0" y="50292"/>
                  </a:lnTo>
                  <a:lnTo>
                    <a:pt x="4730" y="69867"/>
                  </a:lnTo>
                  <a:lnTo>
                    <a:pt x="17630" y="85853"/>
                  </a:lnTo>
                  <a:lnTo>
                    <a:pt x="36765" y="96631"/>
                  </a:lnTo>
                  <a:lnTo>
                    <a:pt x="60198" y="100584"/>
                  </a:lnTo>
                  <a:lnTo>
                    <a:pt x="83630" y="96631"/>
                  </a:lnTo>
                  <a:lnTo>
                    <a:pt x="102765" y="85853"/>
                  </a:lnTo>
                  <a:lnTo>
                    <a:pt x="115665" y="69867"/>
                  </a:lnTo>
                  <a:lnTo>
                    <a:pt x="120396" y="50292"/>
                  </a:lnTo>
                  <a:lnTo>
                    <a:pt x="115665" y="30716"/>
                  </a:lnTo>
                  <a:lnTo>
                    <a:pt x="102765" y="14730"/>
                  </a:lnTo>
                  <a:lnTo>
                    <a:pt x="83630" y="3952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92251" y="4863084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0" y="50292"/>
                  </a:moveTo>
                  <a:lnTo>
                    <a:pt x="4730" y="30716"/>
                  </a:lnTo>
                  <a:lnTo>
                    <a:pt x="17630" y="14730"/>
                  </a:lnTo>
                  <a:lnTo>
                    <a:pt x="36765" y="3952"/>
                  </a:lnTo>
                  <a:lnTo>
                    <a:pt x="60198" y="0"/>
                  </a:lnTo>
                  <a:lnTo>
                    <a:pt x="83630" y="3952"/>
                  </a:lnTo>
                  <a:lnTo>
                    <a:pt x="102765" y="14730"/>
                  </a:lnTo>
                  <a:lnTo>
                    <a:pt x="115665" y="30716"/>
                  </a:lnTo>
                  <a:lnTo>
                    <a:pt x="120396" y="50292"/>
                  </a:lnTo>
                  <a:lnTo>
                    <a:pt x="115665" y="69867"/>
                  </a:lnTo>
                  <a:lnTo>
                    <a:pt x="102765" y="85853"/>
                  </a:lnTo>
                  <a:lnTo>
                    <a:pt x="83630" y="96631"/>
                  </a:lnTo>
                  <a:lnTo>
                    <a:pt x="60198" y="100584"/>
                  </a:lnTo>
                  <a:lnTo>
                    <a:pt x="36765" y="96631"/>
                  </a:lnTo>
                  <a:lnTo>
                    <a:pt x="17630" y="85853"/>
                  </a:lnTo>
                  <a:lnTo>
                    <a:pt x="4730" y="69867"/>
                  </a:lnTo>
                  <a:lnTo>
                    <a:pt x="0" y="502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386839" y="485394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60960" y="0"/>
                  </a:moveTo>
                  <a:lnTo>
                    <a:pt x="37231" y="4012"/>
                  </a:lnTo>
                  <a:lnTo>
                    <a:pt x="17854" y="14954"/>
                  </a:lnTo>
                  <a:lnTo>
                    <a:pt x="4790" y="31182"/>
                  </a:lnTo>
                  <a:lnTo>
                    <a:pt x="0" y="51054"/>
                  </a:lnTo>
                  <a:lnTo>
                    <a:pt x="4790" y="70925"/>
                  </a:lnTo>
                  <a:lnTo>
                    <a:pt x="17854" y="87153"/>
                  </a:lnTo>
                  <a:lnTo>
                    <a:pt x="37231" y="98095"/>
                  </a:lnTo>
                  <a:lnTo>
                    <a:pt x="60960" y="102108"/>
                  </a:lnTo>
                  <a:lnTo>
                    <a:pt x="84688" y="98095"/>
                  </a:lnTo>
                  <a:lnTo>
                    <a:pt x="104065" y="87153"/>
                  </a:lnTo>
                  <a:lnTo>
                    <a:pt x="117129" y="70925"/>
                  </a:lnTo>
                  <a:lnTo>
                    <a:pt x="121920" y="51054"/>
                  </a:lnTo>
                  <a:lnTo>
                    <a:pt x="117129" y="31182"/>
                  </a:lnTo>
                  <a:lnTo>
                    <a:pt x="104065" y="14954"/>
                  </a:lnTo>
                  <a:lnTo>
                    <a:pt x="84688" y="4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386839" y="485394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0" y="51054"/>
                  </a:moveTo>
                  <a:lnTo>
                    <a:pt x="4790" y="31182"/>
                  </a:lnTo>
                  <a:lnTo>
                    <a:pt x="17854" y="14954"/>
                  </a:lnTo>
                  <a:lnTo>
                    <a:pt x="37231" y="4012"/>
                  </a:lnTo>
                  <a:lnTo>
                    <a:pt x="60960" y="0"/>
                  </a:lnTo>
                  <a:lnTo>
                    <a:pt x="84688" y="4012"/>
                  </a:lnTo>
                  <a:lnTo>
                    <a:pt x="104065" y="14954"/>
                  </a:lnTo>
                  <a:lnTo>
                    <a:pt x="117129" y="31182"/>
                  </a:lnTo>
                  <a:lnTo>
                    <a:pt x="121920" y="51054"/>
                  </a:lnTo>
                  <a:lnTo>
                    <a:pt x="117129" y="70925"/>
                  </a:lnTo>
                  <a:lnTo>
                    <a:pt x="104065" y="87153"/>
                  </a:lnTo>
                  <a:lnTo>
                    <a:pt x="84688" y="98095"/>
                  </a:lnTo>
                  <a:lnTo>
                    <a:pt x="60960" y="102108"/>
                  </a:lnTo>
                  <a:lnTo>
                    <a:pt x="37231" y="98095"/>
                  </a:lnTo>
                  <a:lnTo>
                    <a:pt x="17854" y="87153"/>
                  </a:lnTo>
                  <a:lnTo>
                    <a:pt x="4790" y="70925"/>
                  </a:lnTo>
                  <a:lnTo>
                    <a:pt x="0" y="51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270760" y="4841748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60960" y="0"/>
                  </a:moveTo>
                  <a:lnTo>
                    <a:pt x="37231" y="4012"/>
                  </a:lnTo>
                  <a:lnTo>
                    <a:pt x="17854" y="14954"/>
                  </a:lnTo>
                  <a:lnTo>
                    <a:pt x="4790" y="31182"/>
                  </a:lnTo>
                  <a:lnTo>
                    <a:pt x="0" y="51053"/>
                  </a:lnTo>
                  <a:lnTo>
                    <a:pt x="4790" y="70925"/>
                  </a:lnTo>
                  <a:lnTo>
                    <a:pt x="17854" y="87153"/>
                  </a:lnTo>
                  <a:lnTo>
                    <a:pt x="37231" y="98095"/>
                  </a:lnTo>
                  <a:lnTo>
                    <a:pt x="60960" y="102107"/>
                  </a:lnTo>
                  <a:lnTo>
                    <a:pt x="84688" y="98095"/>
                  </a:lnTo>
                  <a:lnTo>
                    <a:pt x="104065" y="87153"/>
                  </a:lnTo>
                  <a:lnTo>
                    <a:pt x="117129" y="70925"/>
                  </a:lnTo>
                  <a:lnTo>
                    <a:pt x="121920" y="51053"/>
                  </a:lnTo>
                  <a:lnTo>
                    <a:pt x="117129" y="31182"/>
                  </a:lnTo>
                  <a:lnTo>
                    <a:pt x="104065" y="14954"/>
                  </a:lnTo>
                  <a:lnTo>
                    <a:pt x="84688" y="4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270760" y="4841748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0" y="51053"/>
                  </a:moveTo>
                  <a:lnTo>
                    <a:pt x="4790" y="31182"/>
                  </a:lnTo>
                  <a:lnTo>
                    <a:pt x="17854" y="14954"/>
                  </a:lnTo>
                  <a:lnTo>
                    <a:pt x="37231" y="4012"/>
                  </a:lnTo>
                  <a:lnTo>
                    <a:pt x="60960" y="0"/>
                  </a:lnTo>
                  <a:lnTo>
                    <a:pt x="84688" y="4012"/>
                  </a:lnTo>
                  <a:lnTo>
                    <a:pt x="104065" y="14954"/>
                  </a:lnTo>
                  <a:lnTo>
                    <a:pt x="117129" y="31182"/>
                  </a:lnTo>
                  <a:lnTo>
                    <a:pt x="121920" y="51053"/>
                  </a:lnTo>
                  <a:lnTo>
                    <a:pt x="117129" y="70925"/>
                  </a:lnTo>
                  <a:lnTo>
                    <a:pt x="104065" y="87153"/>
                  </a:lnTo>
                  <a:lnTo>
                    <a:pt x="84688" y="98095"/>
                  </a:lnTo>
                  <a:lnTo>
                    <a:pt x="60960" y="102107"/>
                  </a:lnTo>
                  <a:lnTo>
                    <a:pt x="37231" y="98095"/>
                  </a:lnTo>
                  <a:lnTo>
                    <a:pt x="17854" y="87153"/>
                  </a:lnTo>
                  <a:lnTo>
                    <a:pt x="4790" y="70925"/>
                  </a:lnTo>
                  <a:lnTo>
                    <a:pt x="0" y="5105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98091" y="3651504"/>
              <a:ext cx="1243965" cy="5080"/>
            </a:xfrm>
            <a:custGeom>
              <a:avLst/>
              <a:gdLst/>
              <a:ahLst/>
              <a:cxnLst/>
              <a:rect l="l" t="t" r="r" b="b"/>
              <a:pathLst>
                <a:path w="1243964" h="5079">
                  <a:moveTo>
                    <a:pt x="1243584" y="45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5871" y="3875316"/>
              <a:ext cx="237789" cy="20422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505918" y="3895410"/>
              <a:ext cx="57785" cy="170180"/>
            </a:xfrm>
            <a:custGeom>
              <a:avLst/>
              <a:gdLst/>
              <a:ahLst/>
              <a:cxnLst/>
              <a:rect l="l" t="t" r="r" b="b"/>
              <a:pathLst>
                <a:path w="57784" h="170179">
                  <a:moveTo>
                    <a:pt x="12254" y="169900"/>
                  </a:moveTo>
                  <a:lnTo>
                    <a:pt x="0" y="133102"/>
                  </a:lnTo>
                  <a:lnTo>
                    <a:pt x="3979" y="90579"/>
                  </a:lnTo>
                  <a:lnTo>
                    <a:pt x="23415" y="45242"/>
                  </a:lnTo>
                  <a:lnTo>
                    <a:pt x="5753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22215" y="405873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8648" y="3939029"/>
              <a:ext cx="142105" cy="246456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967" y="3982427"/>
              <a:ext cx="239235" cy="20555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597311" y="4165841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3746" y="4046140"/>
              <a:ext cx="142105" cy="24645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521578" y="3704507"/>
              <a:ext cx="61594" cy="200660"/>
            </a:xfrm>
            <a:custGeom>
              <a:avLst/>
              <a:gdLst/>
              <a:ahLst/>
              <a:cxnLst/>
              <a:rect l="l" t="t" r="r" b="b"/>
              <a:pathLst>
                <a:path w="61594" h="200660">
                  <a:moveTo>
                    <a:pt x="0" y="0"/>
                  </a:moveTo>
                  <a:lnTo>
                    <a:pt x="30456" y="53390"/>
                  </a:lnTo>
                  <a:lnTo>
                    <a:pt x="51227" y="103444"/>
                  </a:lnTo>
                  <a:lnTo>
                    <a:pt x="61531" y="146860"/>
                  </a:lnTo>
                  <a:lnTo>
                    <a:pt x="60583" y="180337"/>
                  </a:lnTo>
                  <a:lnTo>
                    <a:pt x="47599" y="2005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6367" y="4311795"/>
              <a:ext cx="239233" cy="20555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834155" y="4495209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35098" y="4419085"/>
              <a:ext cx="174155" cy="20404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0588" y="4375508"/>
              <a:ext cx="142105" cy="24645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907806" y="460232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02452" y="4458077"/>
              <a:ext cx="188119" cy="35319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0397" y="4092218"/>
              <a:ext cx="237789" cy="205558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676741" y="427697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3174" y="4157268"/>
              <a:ext cx="142105" cy="246456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18381" y="4203345"/>
              <a:ext cx="239235" cy="204219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756169" y="438676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2604" y="4267059"/>
              <a:ext cx="142105" cy="246456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5776" y="4342198"/>
              <a:ext cx="346023" cy="36456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797303" y="4532496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8092" y="4237763"/>
              <a:ext cx="344581" cy="32656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878175" y="4429403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829" y="4646459"/>
              <a:ext cx="196748" cy="14658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3601" y="3813334"/>
              <a:ext cx="344579" cy="429656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3683" y="4108067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5528" y="3717036"/>
              <a:ext cx="299223" cy="42152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0411" y="4130653"/>
              <a:ext cx="344579" cy="32656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960492" y="4322291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2727" y="4022202"/>
              <a:ext cx="344581" cy="326560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042810" y="4213841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62277" y="3655314"/>
              <a:ext cx="44450" cy="53340"/>
            </a:xfrm>
            <a:custGeom>
              <a:avLst/>
              <a:gdLst/>
              <a:ahLst/>
              <a:cxnLst/>
              <a:rect l="l" t="t" r="r" b="b"/>
              <a:pathLst>
                <a:path w="44450" h="53339">
                  <a:moveTo>
                    <a:pt x="0" y="0"/>
                  </a:moveTo>
                  <a:lnTo>
                    <a:pt x="44196" y="5334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78357" y="4796790"/>
              <a:ext cx="29209" cy="68580"/>
            </a:xfrm>
            <a:custGeom>
              <a:avLst/>
              <a:gdLst/>
              <a:ahLst/>
              <a:cxnLst/>
              <a:rect l="l" t="t" r="r" b="b"/>
              <a:pathLst>
                <a:path w="29209" h="68579">
                  <a:moveTo>
                    <a:pt x="28956" y="0"/>
                  </a:moveTo>
                  <a:lnTo>
                    <a:pt x="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418081" y="3661410"/>
              <a:ext cx="66040" cy="85725"/>
            </a:xfrm>
            <a:custGeom>
              <a:avLst/>
              <a:gdLst/>
              <a:ahLst/>
              <a:cxnLst/>
              <a:rect l="l" t="t" r="r" b="b"/>
              <a:pathLst>
                <a:path w="66040" h="85725">
                  <a:moveTo>
                    <a:pt x="65531" y="0"/>
                  </a:moveTo>
                  <a:lnTo>
                    <a:pt x="0" y="853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269998" y="479679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0" y="0"/>
                  </a:moveTo>
                  <a:lnTo>
                    <a:pt x="41148" y="426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389888" y="360426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60960" y="0"/>
                  </a:moveTo>
                  <a:lnTo>
                    <a:pt x="37231" y="4012"/>
                  </a:lnTo>
                  <a:lnTo>
                    <a:pt x="17854" y="14954"/>
                  </a:lnTo>
                  <a:lnTo>
                    <a:pt x="4790" y="31182"/>
                  </a:lnTo>
                  <a:lnTo>
                    <a:pt x="0" y="51053"/>
                  </a:lnTo>
                  <a:lnTo>
                    <a:pt x="4790" y="70925"/>
                  </a:lnTo>
                  <a:lnTo>
                    <a:pt x="17854" y="87153"/>
                  </a:lnTo>
                  <a:lnTo>
                    <a:pt x="37231" y="98095"/>
                  </a:lnTo>
                  <a:lnTo>
                    <a:pt x="60960" y="102107"/>
                  </a:lnTo>
                  <a:lnTo>
                    <a:pt x="84688" y="98095"/>
                  </a:lnTo>
                  <a:lnTo>
                    <a:pt x="104065" y="87153"/>
                  </a:lnTo>
                  <a:lnTo>
                    <a:pt x="117129" y="70925"/>
                  </a:lnTo>
                  <a:lnTo>
                    <a:pt x="121920" y="51053"/>
                  </a:lnTo>
                  <a:lnTo>
                    <a:pt x="117129" y="31182"/>
                  </a:lnTo>
                  <a:lnTo>
                    <a:pt x="104065" y="14954"/>
                  </a:lnTo>
                  <a:lnTo>
                    <a:pt x="84688" y="4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89888" y="360426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0" y="51053"/>
                  </a:moveTo>
                  <a:lnTo>
                    <a:pt x="4790" y="31182"/>
                  </a:lnTo>
                  <a:lnTo>
                    <a:pt x="17854" y="14954"/>
                  </a:lnTo>
                  <a:lnTo>
                    <a:pt x="37231" y="4012"/>
                  </a:lnTo>
                  <a:lnTo>
                    <a:pt x="60960" y="0"/>
                  </a:lnTo>
                  <a:lnTo>
                    <a:pt x="84688" y="4012"/>
                  </a:lnTo>
                  <a:lnTo>
                    <a:pt x="104065" y="14954"/>
                  </a:lnTo>
                  <a:lnTo>
                    <a:pt x="117129" y="31182"/>
                  </a:lnTo>
                  <a:lnTo>
                    <a:pt x="121920" y="51053"/>
                  </a:lnTo>
                  <a:lnTo>
                    <a:pt x="117129" y="70925"/>
                  </a:lnTo>
                  <a:lnTo>
                    <a:pt x="104065" y="87153"/>
                  </a:lnTo>
                  <a:lnTo>
                    <a:pt x="84688" y="98095"/>
                  </a:lnTo>
                  <a:lnTo>
                    <a:pt x="60960" y="102107"/>
                  </a:lnTo>
                  <a:lnTo>
                    <a:pt x="37231" y="98095"/>
                  </a:lnTo>
                  <a:lnTo>
                    <a:pt x="17854" y="87153"/>
                  </a:lnTo>
                  <a:lnTo>
                    <a:pt x="4790" y="70925"/>
                  </a:lnTo>
                  <a:lnTo>
                    <a:pt x="0" y="5105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50847" y="5175504"/>
              <a:ext cx="1290955" cy="3175"/>
            </a:xfrm>
            <a:custGeom>
              <a:avLst/>
              <a:gdLst/>
              <a:ahLst/>
              <a:cxnLst/>
              <a:rect l="l" t="t" r="r" b="b"/>
              <a:pathLst>
                <a:path w="1290955" h="3175">
                  <a:moveTo>
                    <a:pt x="1290828" y="30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252472" y="5301996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60">
                  <a:moveTo>
                    <a:pt x="0" y="0"/>
                  </a:moveTo>
                  <a:lnTo>
                    <a:pt x="4160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455163" y="5178552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4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450847" y="4963668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73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/>
          <p:nvPr/>
        </p:nvSpPr>
        <p:spPr>
          <a:xfrm>
            <a:off x="2321051" y="536600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91155" y="543001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4216900" y="230253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214056" y="2378703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904960" y="227040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373508" y="2227556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463047" y="1306583"/>
            <a:ext cx="400050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965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109855">
              <a:lnSpc>
                <a:spcPts val="1735"/>
              </a:lnSpc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09855">
              <a:lnSpc>
                <a:spcPts val="1850"/>
              </a:lnSpc>
            </a:pPr>
            <a:r>
              <a:rPr sz="1050" dirty="0">
                <a:latin typeface="Arial"/>
                <a:cs typeface="Arial"/>
              </a:rPr>
              <a:t>c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2400" spc="-37" baseline="-5208" dirty="0">
                <a:latin typeface="Arial"/>
                <a:cs typeface="Arial"/>
              </a:rPr>
              <a:t>I</a:t>
            </a:r>
            <a:r>
              <a:rPr sz="1575" spc="-37" baseline="-29100" dirty="0">
                <a:latin typeface="Arial"/>
                <a:cs typeface="Arial"/>
              </a:rPr>
              <a:t>c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088537" y="229182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993266" y="4316232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113661" y="4432056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765045" y="2281112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852333" y="4873212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918808" y="4316232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918808" y="4608839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118059" y="2548892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304356" y="1306583"/>
            <a:ext cx="36131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885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71120">
              <a:lnSpc>
                <a:spcPts val="1689"/>
              </a:lnSpc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71120">
              <a:lnSpc>
                <a:spcPts val="1889"/>
              </a:lnSpc>
            </a:pPr>
            <a:r>
              <a:rPr sz="1575" baseline="5291" dirty="0">
                <a:latin typeface="Arial"/>
                <a:cs typeface="Arial"/>
              </a:rPr>
              <a:t>c</a:t>
            </a:r>
            <a:r>
              <a:rPr sz="1575" spc="262" baseline="5291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953467" y="4830367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009856" y="4946191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681325" y="3867553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6580378" y="1398777"/>
            <a:ext cx="1751964" cy="1619250"/>
            <a:chOff x="6580378" y="1398777"/>
            <a:chExt cx="1751964" cy="1619250"/>
          </a:xfrm>
        </p:grpSpPr>
        <p:sp>
          <p:nvSpPr>
            <p:cNvPr id="229" name="object 229"/>
            <p:cNvSpPr/>
            <p:nvPr/>
          </p:nvSpPr>
          <p:spPr>
            <a:xfrm>
              <a:off x="7460742" y="2215133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111490" y="2155697"/>
              <a:ext cx="123825" cy="59690"/>
            </a:xfrm>
            <a:custGeom>
              <a:avLst/>
              <a:gdLst/>
              <a:ahLst/>
              <a:cxnLst/>
              <a:rect l="l" t="t" r="r" b="b"/>
              <a:pathLst>
                <a:path w="123825" h="59689">
                  <a:moveTo>
                    <a:pt x="123444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105394" y="2215133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121920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472172" y="1979599"/>
              <a:ext cx="436880" cy="226060"/>
            </a:xfrm>
            <a:custGeom>
              <a:avLst/>
              <a:gdLst/>
              <a:ahLst/>
              <a:cxnLst/>
              <a:rect l="l" t="t" r="r" b="b"/>
              <a:pathLst>
                <a:path w="436879" h="226060">
                  <a:moveTo>
                    <a:pt x="0" y="225628"/>
                  </a:moveTo>
                  <a:lnTo>
                    <a:pt x="43674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846295" y="1944625"/>
              <a:ext cx="130810" cy="92710"/>
            </a:xfrm>
            <a:custGeom>
              <a:avLst/>
              <a:gdLst/>
              <a:ahLst/>
              <a:cxnLst/>
              <a:rect l="l" t="t" r="r" b="b"/>
              <a:pathLst>
                <a:path w="130809" h="92710">
                  <a:moveTo>
                    <a:pt x="130327" y="0"/>
                  </a:moveTo>
                  <a:lnTo>
                    <a:pt x="0" y="24447"/>
                  </a:lnTo>
                  <a:lnTo>
                    <a:pt x="62623" y="34975"/>
                  </a:lnTo>
                  <a:lnTo>
                    <a:pt x="34975" y="92138"/>
                  </a:lnTo>
                  <a:lnTo>
                    <a:pt x="13032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667500" y="1473707"/>
              <a:ext cx="1582420" cy="1468120"/>
            </a:xfrm>
            <a:custGeom>
              <a:avLst/>
              <a:gdLst/>
              <a:ahLst/>
              <a:cxnLst/>
              <a:rect l="l" t="t" r="r" b="b"/>
              <a:pathLst>
                <a:path w="1582420" h="1468120">
                  <a:moveTo>
                    <a:pt x="0" y="733806"/>
                  </a:moveTo>
                  <a:lnTo>
                    <a:pt x="1556" y="687398"/>
                  </a:lnTo>
                  <a:lnTo>
                    <a:pt x="6162" y="641758"/>
                  </a:lnTo>
                  <a:lnTo>
                    <a:pt x="13727" y="596971"/>
                  </a:lnTo>
                  <a:lnTo>
                    <a:pt x="24156" y="553123"/>
                  </a:lnTo>
                  <a:lnTo>
                    <a:pt x="37358" y="510300"/>
                  </a:lnTo>
                  <a:lnTo>
                    <a:pt x="53240" y="468588"/>
                  </a:lnTo>
                  <a:lnTo>
                    <a:pt x="71709" y="428072"/>
                  </a:lnTo>
                  <a:lnTo>
                    <a:pt x="92673" y="388840"/>
                  </a:lnTo>
                  <a:lnTo>
                    <a:pt x="116039" y="350976"/>
                  </a:lnTo>
                  <a:lnTo>
                    <a:pt x="141713" y="314566"/>
                  </a:lnTo>
                  <a:lnTo>
                    <a:pt x="169605" y="279698"/>
                  </a:lnTo>
                  <a:lnTo>
                    <a:pt x="199620" y="246456"/>
                  </a:lnTo>
                  <a:lnTo>
                    <a:pt x="231667" y="214926"/>
                  </a:lnTo>
                  <a:lnTo>
                    <a:pt x="265652" y="185195"/>
                  </a:lnTo>
                  <a:lnTo>
                    <a:pt x="301483" y="157349"/>
                  </a:lnTo>
                  <a:lnTo>
                    <a:pt x="339067" y="131473"/>
                  </a:lnTo>
                  <a:lnTo>
                    <a:pt x="378312" y="107654"/>
                  </a:lnTo>
                  <a:lnTo>
                    <a:pt x="419125" y="85976"/>
                  </a:lnTo>
                  <a:lnTo>
                    <a:pt x="461413" y="66528"/>
                  </a:lnTo>
                  <a:lnTo>
                    <a:pt x="505084" y="49393"/>
                  </a:lnTo>
                  <a:lnTo>
                    <a:pt x="550045" y="34659"/>
                  </a:lnTo>
                  <a:lnTo>
                    <a:pt x="596203" y="22411"/>
                  </a:lnTo>
                  <a:lnTo>
                    <a:pt x="643466" y="12735"/>
                  </a:lnTo>
                  <a:lnTo>
                    <a:pt x="691740" y="5717"/>
                  </a:lnTo>
                  <a:lnTo>
                    <a:pt x="740935" y="1443"/>
                  </a:lnTo>
                  <a:lnTo>
                    <a:pt x="790956" y="0"/>
                  </a:lnTo>
                  <a:lnTo>
                    <a:pt x="840976" y="1443"/>
                  </a:lnTo>
                  <a:lnTo>
                    <a:pt x="890171" y="5717"/>
                  </a:lnTo>
                  <a:lnTo>
                    <a:pt x="938445" y="12735"/>
                  </a:lnTo>
                  <a:lnTo>
                    <a:pt x="985708" y="22411"/>
                  </a:lnTo>
                  <a:lnTo>
                    <a:pt x="1031866" y="34659"/>
                  </a:lnTo>
                  <a:lnTo>
                    <a:pt x="1076827" y="49393"/>
                  </a:lnTo>
                  <a:lnTo>
                    <a:pt x="1120498" y="66528"/>
                  </a:lnTo>
                  <a:lnTo>
                    <a:pt x="1162786" y="85976"/>
                  </a:lnTo>
                  <a:lnTo>
                    <a:pt x="1203599" y="107654"/>
                  </a:lnTo>
                  <a:lnTo>
                    <a:pt x="1242844" y="131473"/>
                  </a:lnTo>
                  <a:lnTo>
                    <a:pt x="1280428" y="157349"/>
                  </a:lnTo>
                  <a:lnTo>
                    <a:pt x="1316259" y="185195"/>
                  </a:lnTo>
                  <a:lnTo>
                    <a:pt x="1350244" y="214926"/>
                  </a:lnTo>
                  <a:lnTo>
                    <a:pt x="1382291" y="246456"/>
                  </a:lnTo>
                  <a:lnTo>
                    <a:pt x="1412306" y="279698"/>
                  </a:lnTo>
                  <a:lnTo>
                    <a:pt x="1440198" y="314566"/>
                  </a:lnTo>
                  <a:lnTo>
                    <a:pt x="1465872" y="350976"/>
                  </a:lnTo>
                  <a:lnTo>
                    <a:pt x="1489238" y="388840"/>
                  </a:lnTo>
                  <a:lnTo>
                    <a:pt x="1510202" y="428072"/>
                  </a:lnTo>
                  <a:lnTo>
                    <a:pt x="1528671" y="468588"/>
                  </a:lnTo>
                  <a:lnTo>
                    <a:pt x="1544553" y="510300"/>
                  </a:lnTo>
                  <a:lnTo>
                    <a:pt x="1557755" y="553123"/>
                  </a:lnTo>
                  <a:lnTo>
                    <a:pt x="1568184" y="596971"/>
                  </a:lnTo>
                  <a:lnTo>
                    <a:pt x="1575749" y="641758"/>
                  </a:lnTo>
                  <a:lnTo>
                    <a:pt x="1580355" y="687398"/>
                  </a:lnTo>
                  <a:lnTo>
                    <a:pt x="1581912" y="733806"/>
                  </a:lnTo>
                  <a:lnTo>
                    <a:pt x="1580355" y="780213"/>
                  </a:lnTo>
                  <a:lnTo>
                    <a:pt x="1575749" y="825853"/>
                  </a:lnTo>
                  <a:lnTo>
                    <a:pt x="1568184" y="870640"/>
                  </a:lnTo>
                  <a:lnTo>
                    <a:pt x="1557755" y="914488"/>
                  </a:lnTo>
                  <a:lnTo>
                    <a:pt x="1544553" y="957311"/>
                  </a:lnTo>
                  <a:lnTo>
                    <a:pt x="1528671" y="999023"/>
                  </a:lnTo>
                  <a:lnTo>
                    <a:pt x="1510202" y="1039539"/>
                  </a:lnTo>
                  <a:lnTo>
                    <a:pt x="1489238" y="1078771"/>
                  </a:lnTo>
                  <a:lnTo>
                    <a:pt x="1465872" y="1116635"/>
                  </a:lnTo>
                  <a:lnTo>
                    <a:pt x="1440198" y="1153045"/>
                  </a:lnTo>
                  <a:lnTo>
                    <a:pt x="1412306" y="1187913"/>
                  </a:lnTo>
                  <a:lnTo>
                    <a:pt x="1382291" y="1221155"/>
                  </a:lnTo>
                  <a:lnTo>
                    <a:pt x="1350244" y="1252685"/>
                  </a:lnTo>
                  <a:lnTo>
                    <a:pt x="1316259" y="1282416"/>
                  </a:lnTo>
                  <a:lnTo>
                    <a:pt x="1280428" y="1310262"/>
                  </a:lnTo>
                  <a:lnTo>
                    <a:pt x="1242844" y="1336138"/>
                  </a:lnTo>
                  <a:lnTo>
                    <a:pt x="1203599" y="1359957"/>
                  </a:lnTo>
                  <a:lnTo>
                    <a:pt x="1162786" y="1381635"/>
                  </a:lnTo>
                  <a:lnTo>
                    <a:pt x="1120498" y="1401083"/>
                  </a:lnTo>
                  <a:lnTo>
                    <a:pt x="1076827" y="1418218"/>
                  </a:lnTo>
                  <a:lnTo>
                    <a:pt x="1031866" y="1432952"/>
                  </a:lnTo>
                  <a:lnTo>
                    <a:pt x="985708" y="1445200"/>
                  </a:lnTo>
                  <a:lnTo>
                    <a:pt x="938445" y="1454876"/>
                  </a:lnTo>
                  <a:lnTo>
                    <a:pt x="890171" y="1461894"/>
                  </a:lnTo>
                  <a:lnTo>
                    <a:pt x="840976" y="1466168"/>
                  </a:lnTo>
                  <a:lnTo>
                    <a:pt x="790956" y="1467612"/>
                  </a:lnTo>
                  <a:lnTo>
                    <a:pt x="740935" y="1466168"/>
                  </a:lnTo>
                  <a:lnTo>
                    <a:pt x="691740" y="1461894"/>
                  </a:lnTo>
                  <a:lnTo>
                    <a:pt x="643466" y="1454876"/>
                  </a:lnTo>
                  <a:lnTo>
                    <a:pt x="596203" y="1445200"/>
                  </a:lnTo>
                  <a:lnTo>
                    <a:pt x="550045" y="1432952"/>
                  </a:lnTo>
                  <a:lnTo>
                    <a:pt x="505084" y="1418218"/>
                  </a:lnTo>
                  <a:lnTo>
                    <a:pt x="461413" y="1401083"/>
                  </a:lnTo>
                  <a:lnTo>
                    <a:pt x="419125" y="1381635"/>
                  </a:lnTo>
                  <a:lnTo>
                    <a:pt x="378312" y="1359957"/>
                  </a:lnTo>
                  <a:lnTo>
                    <a:pt x="339067" y="1336138"/>
                  </a:lnTo>
                  <a:lnTo>
                    <a:pt x="301483" y="1310262"/>
                  </a:lnTo>
                  <a:lnTo>
                    <a:pt x="265652" y="1282416"/>
                  </a:lnTo>
                  <a:lnTo>
                    <a:pt x="231667" y="1252685"/>
                  </a:lnTo>
                  <a:lnTo>
                    <a:pt x="199620" y="1221155"/>
                  </a:lnTo>
                  <a:lnTo>
                    <a:pt x="169605" y="1187913"/>
                  </a:lnTo>
                  <a:lnTo>
                    <a:pt x="141713" y="1153045"/>
                  </a:lnTo>
                  <a:lnTo>
                    <a:pt x="116039" y="1116635"/>
                  </a:lnTo>
                  <a:lnTo>
                    <a:pt x="92673" y="1078771"/>
                  </a:lnTo>
                  <a:lnTo>
                    <a:pt x="71709" y="1039539"/>
                  </a:lnTo>
                  <a:lnTo>
                    <a:pt x="53240" y="999023"/>
                  </a:lnTo>
                  <a:lnTo>
                    <a:pt x="37358" y="957311"/>
                  </a:lnTo>
                  <a:lnTo>
                    <a:pt x="24156" y="914488"/>
                  </a:lnTo>
                  <a:lnTo>
                    <a:pt x="13727" y="870640"/>
                  </a:lnTo>
                  <a:lnTo>
                    <a:pt x="6162" y="825853"/>
                  </a:lnTo>
                  <a:lnTo>
                    <a:pt x="1556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458456" y="2947416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52360" y="140512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586728" y="220827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255508" y="2212847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7197060" y="1306583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984746" y="2956181"/>
            <a:ext cx="939800" cy="48005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3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7039292" y="1566608"/>
            <a:ext cx="448945" cy="641985"/>
            <a:chOff x="7039292" y="1566608"/>
            <a:chExt cx="448945" cy="641985"/>
          </a:xfrm>
        </p:grpSpPr>
        <p:sp>
          <p:nvSpPr>
            <p:cNvPr id="242" name="object 242"/>
            <p:cNvSpPr/>
            <p:nvPr/>
          </p:nvSpPr>
          <p:spPr>
            <a:xfrm>
              <a:off x="7052310" y="1581150"/>
              <a:ext cx="398145" cy="614680"/>
            </a:xfrm>
            <a:custGeom>
              <a:avLst/>
              <a:gdLst/>
              <a:ahLst/>
              <a:cxnLst/>
              <a:rect l="l" t="t" r="r" b="b"/>
              <a:pathLst>
                <a:path w="398145" h="614680">
                  <a:moveTo>
                    <a:pt x="397764" y="6141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052310" y="1579626"/>
              <a:ext cx="7620" cy="128270"/>
            </a:xfrm>
            <a:custGeom>
              <a:avLst/>
              <a:gdLst/>
              <a:ahLst/>
              <a:cxnLst/>
              <a:rect l="l" t="t" r="r" b="b"/>
              <a:pathLst>
                <a:path w="7620" h="128269">
                  <a:moveTo>
                    <a:pt x="0" y="0"/>
                  </a:moveTo>
                  <a:lnTo>
                    <a:pt x="7620" y="12801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056882" y="1585722"/>
              <a:ext cx="117475" cy="66040"/>
            </a:xfrm>
            <a:custGeom>
              <a:avLst/>
              <a:gdLst/>
              <a:ahLst/>
              <a:cxnLst/>
              <a:rect l="l" t="t" r="r" b="b"/>
              <a:pathLst>
                <a:path w="117475" h="66039">
                  <a:moveTo>
                    <a:pt x="0" y="0"/>
                  </a:moveTo>
                  <a:lnTo>
                    <a:pt x="117348" y="6553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49744" y="1738884"/>
              <a:ext cx="3175" cy="459105"/>
            </a:xfrm>
            <a:custGeom>
              <a:avLst/>
              <a:gdLst/>
              <a:ahLst/>
              <a:cxnLst/>
              <a:rect l="l" t="t" r="r" b="b"/>
              <a:pathLst>
                <a:path w="3175" h="459105">
                  <a:moveTo>
                    <a:pt x="2616" y="45872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411934" y="1662682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7376" y="0"/>
                  </a:moveTo>
                  <a:lnTo>
                    <a:pt x="0" y="127215"/>
                  </a:lnTo>
                  <a:lnTo>
                    <a:pt x="37807" y="76200"/>
                  </a:lnTo>
                  <a:lnTo>
                    <a:pt x="76199" y="126784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7890853" y="229182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020234" y="1874089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076622" y="1989913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922668" y="1661056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7474935" y="1520621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4367094" y="4112719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253" name="object 253"/>
          <p:cNvGrpSpPr/>
          <p:nvPr/>
        </p:nvGrpSpPr>
        <p:grpSpPr>
          <a:xfrm>
            <a:off x="6185661" y="3786885"/>
            <a:ext cx="1751964" cy="1619250"/>
            <a:chOff x="6185661" y="3786885"/>
            <a:chExt cx="1751964" cy="1619250"/>
          </a:xfrm>
        </p:grpSpPr>
        <p:sp>
          <p:nvSpPr>
            <p:cNvPr id="254" name="object 254"/>
            <p:cNvSpPr/>
            <p:nvPr/>
          </p:nvSpPr>
          <p:spPr>
            <a:xfrm>
              <a:off x="7075169" y="4606289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725917" y="4545329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609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719822" y="4606289"/>
              <a:ext cx="121920" cy="59690"/>
            </a:xfrm>
            <a:custGeom>
              <a:avLst/>
              <a:gdLst/>
              <a:ahLst/>
              <a:cxnLst/>
              <a:rect l="l" t="t" r="r" b="b"/>
              <a:pathLst>
                <a:path w="121920" h="59689">
                  <a:moveTo>
                    <a:pt x="121920" y="0"/>
                  </a:moveTo>
                  <a:lnTo>
                    <a:pt x="0" y="594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272783" y="3863339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90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063739" y="533552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59167" y="379323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192011" y="4596383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860791" y="4602479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" name="object 262"/>
          <p:cNvSpPr txBox="1"/>
          <p:nvPr/>
        </p:nvSpPr>
        <p:spPr>
          <a:xfrm>
            <a:off x="6616455" y="5331888"/>
            <a:ext cx="939800" cy="5162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94017" y="4611056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929230" y="4482469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6986016" y="3875532"/>
            <a:ext cx="658495" cy="769620"/>
            <a:chOff x="6986016" y="3875532"/>
            <a:chExt cx="658495" cy="769620"/>
          </a:xfrm>
        </p:grpSpPr>
        <p:sp>
          <p:nvSpPr>
            <p:cNvPr id="266" name="object 266"/>
            <p:cNvSpPr/>
            <p:nvPr/>
          </p:nvSpPr>
          <p:spPr>
            <a:xfrm>
              <a:off x="7062978" y="3888486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71780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998970" y="3888486"/>
              <a:ext cx="64135" cy="113030"/>
            </a:xfrm>
            <a:custGeom>
              <a:avLst/>
              <a:gdLst/>
              <a:ahLst/>
              <a:cxnLst/>
              <a:rect l="l" t="t" r="r" b="b"/>
              <a:pathLst>
                <a:path w="64134" h="113029">
                  <a:moveTo>
                    <a:pt x="64007" y="0"/>
                  </a:moveTo>
                  <a:lnTo>
                    <a:pt x="0" y="11277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062978" y="3894582"/>
              <a:ext cx="66040" cy="114300"/>
            </a:xfrm>
            <a:custGeom>
              <a:avLst/>
              <a:gdLst/>
              <a:ahLst/>
              <a:cxnLst/>
              <a:rect l="l" t="t" r="r" b="b"/>
              <a:pathLst>
                <a:path w="66040" h="114300">
                  <a:moveTo>
                    <a:pt x="0" y="0"/>
                  </a:moveTo>
                  <a:lnTo>
                    <a:pt x="65532" y="11430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060692" y="4133088"/>
              <a:ext cx="1905" cy="460375"/>
            </a:xfrm>
            <a:custGeom>
              <a:avLst/>
              <a:gdLst/>
              <a:ahLst/>
              <a:cxnLst/>
              <a:rect l="l" t="t" r="r" b="b"/>
              <a:pathLst>
                <a:path w="1904" h="460375">
                  <a:moveTo>
                    <a:pt x="0" y="460248"/>
                  </a:moveTo>
                  <a:lnTo>
                    <a:pt x="1308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023763" y="4056888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55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199" y="127101"/>
                  </a:lnTo>
                  <a:lnTo>
                    <a:pt x="3845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065264" y="4605528"/>
              <a:ext cx="502920" cy="1905"/>
            </a:xfrm>
            <a:custGeom>
              <a:avLst/>
              <a:gdLst/>
              <a:ahLst/>
              <a:cxnLst/>
              <a:rect l="l" t="t" r="r" b="b"/>
              <a:pathLst>
                <a:path w="502920" h="1904">
                  <a:moveTo>
                    <a:pt x="0" y="0"/>
                  </a:moveTo>
                  <a:lnTo>
                    <a:pt x="502920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17282" y="456860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200"/>
                  </a:lnTo>
                  <a:lnTo>
                    <a:pt x="127101" y="3844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3" name="object 273"/>
          <p:cNvSpPr txBox="1"/>
          <p:nvPr/>
        </p:nvSpPr>
        <p:spPr>
          <a:xfrm>
            <a:off x="7544255" y="470183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7266975" y="466970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758628" y="3695170"/>
            <a:ext cx="28702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56515">
              <a:lnSpc>
                <a:spcPts val="105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1820"/>
              </a:lnSpc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850"/>
              </a:lnSpc>
            </a:pPr>
            <a:r>
              <a:rPr sz="1050" spc="-25" dirty="0">
                <a:latin typeface="Arial"/>
                <a:cs typeface="Arial"/>
              </a:rPr>
              <a:t>c</a:t>
            </a:r>
            <a:r>
              <a:rPr sz="2400" spc="-37" baseline="-5208" dirty="0">
                <a:latin typeface="Arial"/>
                <a:cs typeface="Arial"/>
              </a:rPr>
              <a:t>I</a:t>
            </a:r>
            <a:r>
              <a:rPr sz="1575" spc="-37" baseline="-29100" dirty="0">
                <a:latin typeface="Arial"/>
                <a:cs typeface="Arial"/>
              </a:rPr>
              <a:t>c</a:t>
            </a:r>
            <a:endParaRPr sz="1575" baseline="-29100">
              <a:latin typeface="Arial"/>
              <a:cs typeface="Arial"/>
            </a:endParaRPr>
          </a:p>
        </p:txBody>
      </p:sp>
      <p:grpSp>
        <p:nvGrpSpPr>
          <p:cNvPr id="276" name="object 276"/>
          <p:cNvGrpSpPr/>
          <p:nvPr/>
        </p:nvGrpSpPr>
        <p:grpSpPr>
          <a:xfrm>
            <a:off x="8045183" y="1249747"/>
            <a:ext cx="433705" cy="378460"/>
            <a:chOff x="8045183" y="1249747"/>
            <a:chExt cx="433705" cy="378460"/>
          </a:xfrm>
        </p:grpSpPr>
        <p:sp>
          <p:nvSpPr>
            <p:cNvPr id="277" name="object 277"/>
            <p:cNvSpPr/>
            <p:nvPr/>
          </p:nvSpPr>
          <p:spPr>
            <a:xfrm>
              <a:off x="8121808" y="1284149"/>
              <a:ext cx="350520" cy="337820"/>
            </a:xfrm>
            <a:custGeom>
              <a:avLst/>
              <a:gdLst/>
              <a:ahLst/>
              <a:cxnLst/>
              <a:rect l="l" t="t" r="r" b="b"/>
              <a:pathLst>
                <a:path w="350520" h="337819">
                  <a:moveTo>
                    <a:pt x="0" y="0"/>
                  </a:moveTo>
                  <a:lnTo>
                    <a:pt x="53032" y="10601"/>
                  </a:lnTo>
                  <a:lnTo>
                    <a:pt x="103215" y="26334"/>
                  </a:lnTo>
                  <a:lnTo>
                    <a:pt x="150084" y="46826"/>
                  </a:lnTo>
                  <a:lnTo>
                    <a:pt x="193176" y="71706"/>
                  </a:lnTo>
                  <a:lnTo>
                    <a:pt x="232026" y="100599"/>
                  </a:lnTo>
                  <a:lnTo>
                    <a:pt x="266172" y="133134"/>
                  </a:lnTo>
                  <a:lnTo>
                    <a:pt x="295150" y="168938"/>
                  </a:lnTo>
                  <a:lnTo>
                    <a:pt x="318495" y="207638"/>
                  </a:lnTo>
                  <a:lnTo>
                    <a:pt x="335744" y="248861"/>
                  </a:lnTo>
                  <a:lnTo>
                    <a:pt x="346434" y="292235"/>
                  </a:lnTo>
                  <a:lnTo>
                    <a:pt x="350100" y="3373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045183" y="1249747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00" y="0"/>
                  </a:moveTo>
                  <a:lnTo>
                    <a:pt x="0" y="28892"/>
                  </a:lnTo>
                  <a:lnTo>
                    <a:pt x="123939" y="75996"/>
                  </a:lnTo>
                  <a:lnTo>
                    <a:pt x="75996" y="34353"/>
                  </a:lnTo>
                  <a:lnTo>
                    <a:pt x="129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 txBox="1"/>
          <p:nvPr/>
        </p:nvSpPr>
        <p:spPr>
          <a:xfrm>
            <a:off x="8043340" y="1404323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074" y="1066800"/>
            <a:ext cx="7438390" cy="3467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840"/>
              </a:lnSpc>
              <a:spcBef>
                <a:spcPts val="100"/>
              </a:spcBef>
            </a:pP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Let</a:t>
            </a: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'</a:t>
            </a: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</a:t>
            </a:r>
            <a:r>
              <a:rPr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Talk</a:t>
            </a:r>
            <a:r>
              <a:rPr lang="en-US"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about</a:t>
            </a:r>
            <a:r>
              <a:rPr sz="66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br>
              <a:rPr lang="en-US" sz="66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</a:b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W</a:t>
            </a: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hy</a:t>
            </a:r>
            <a:r>
              <a:rPr sz="66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W</a:t>
            </a:r>
            <a:r>
              <a:rPr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e</a:t>
            </a:r>
            <a:r>
              <a:rPr lang="en-US"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N</a:t>
            </a:r>
            <a:r>
              <a:rPr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eed</a:t>
            </a:r>
            <a:r>
              <a:rPr lang="en-US"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to </a:t>
            </a:r>
            <a:r>
              <a:rPr lang="en-US" sz="66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U</a:t>
            </a:r>
            <a:r>
              <a:rPr sz="66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nderstand</a:t>
            </a:r>
            <a:endParaRPr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  <a:p>
            <a:pPr algn="ctr">
              <a:lnSpc>
                <a:spcPts val="6385"/>
              </a:lnSpc>
            </a:pPr>
            <a:r>
              <a:rPr sz="66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Vectors.</a:t>
            </a:r>
            <a:endParaRPr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pic>
        <p:nvPicPr>
          <p:cNvPr id="1026" name="Picture 2" descr="How to Bring Discussions Back Into Discussion Forums">
            <a:extLst>
              <a:ext uri="{FF2B5EF4-FFF2-40B4-BE49-F238E27FC236}">
                <a16:creationId xmlns:a16="http://schemas.microsoft.com/office/drawing/2014/main" id="{42BDFC56-DA24-3C98-961A-6A6C1B51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12815"/>
          <a:stretch/>
        </p:blipFill>
        <p:spPr bwMode="auto">
          <a:xfrm>
            <a:off x="1561369" y="4533900"/>
            <a:ext cx="6019800" cy="20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03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Metering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C56068-EA83-0D79-AA94-AB9268A46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52957" y="1549717"/>
            <a:ext cx="720852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most basic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statement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metering:</a:t>
            </a:r>
            <a:endParaRPr sz="2400" dirty="0">
              <a:latin typeface="Arial"/>
              <a:cs typeface="Arial"/>
            </a:endParaRPr>
          </a:p>
          <a:p>
            <a:pPr marL="789940" marR="780415" algn="ctr">
              <a:lnSpc>
                <a:spcPct val="160000"/>
              </a:lnSpc>
            </a:pPr>
            <a:r>
              <a:rPr sz="2400" dirty="0">
                <a:latin typeface="Arial"/>
                <a:cs typeface="Arial"/>
              </a:rPr>
              <a:t>Watts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Voltage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Factor Mathematically:</a:t>
            </a:r>
            <a:endParaRPr sz="2400" dirty="0">
              <a:latin typeface="Arial"/>
              <a:cs typeface="Arial"/>
            </a:endParaRPr>
          </a:p>
          <a:p>
            <a:pPr marL="1662430">
              <a:lnSpc>
                <a:spcPct val="100000"/>
              </a:lnSpc>
              <a:spcBef>
                <a:spcPts val="570"/>
              </a:spcBef>
              <a:tabLst>
                <a:tab pos="2636520" algn="l"/>
                <a:tab pos="3065780" algn="l"/>
              </a:tabLst>
            </a:pPr>
            <a:r>
              <a:rPr sz="2350" i="1" spc="-10" dirty="0">
                <a:latin typeface="Times New Roman"/>
                <a:cs typeface="Times New Roman"/>
              </a:rPr>
              <a:t>Watts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-50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i="1" dirty="0">
                <a:latin typeface="Times New Roman"/>
                <a:cs typeface="Times New Roman"/>
              </a:rPr>
              <a:t>V</a:t>
            </a:r>
            <a:r>
              <a:rPr sz="2350" i="1" spc="31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I</a:t>
            </a:r>
            <a:r>
              <a:rPr sz="2350" i="1" spc="23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-20" dirty="0">
                <a:latin typeface="Times New Roman"/>
                <a:cs typeface="Times New Roman"/>
              </a:rPr>
              <a:t>cos</a:t>
            </a:r>
            <a:r>
              <a:rPr sz="2450" i="1" spc="-20" dirty="0">
                <a:latin typeface="Symbol"/>
                <a:cs typeface="Symbol"/>
              </a:rPr>
              <a:t></a:t>
            </a:r>
            <a:endParaRPr sz="2450" dirty="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Symbol"/>
              <a:cs typeface="Symbol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What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Vector?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numbers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represent.</a:t>
            </a:r>
            <a:endParaRPr sz="24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BOTH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magnitude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(size)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direction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6958399" cy="810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105"/>
              </a:spcBef>
            </a:pPr>
            <a:r>
              <a:rPr dirty="0"/>
              <a:t>Vector</a:t>
            </a:r>
            <a:r>
              <a:rPr spc="-50" dirty="0"/>
              <a:t> </a:t>
            </a:r>
            <a:r>
              <a:rPr spc="-10" dirty="0"/>
              <a:t>Addition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C822FE6-FEE2-3016-73F0-8A193876E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846" y="1589117"/>
            <a:ext cx="6943356" cy="34000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6200"/>
            <a:ext cx="6958399" cy="810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635">
              <a:lnSpc>
                <a:spcPct val="100000"/>
              </a:lnSpc>
              <a:spcBef>
                <a:spcPts val="105"/>
              </a:spcBef>
            </a:pPr>
            <a:r>
              <a:rPr dirty="0"/>
              <a:t>Vector</a:t>
            </a:r>
            <a:r>
              <a:rPr spc="-40" dirty="0"/>
              <a:t> </a:t>
            </a:r>
            <a:r>
              <a:rPr spc="-10" dirty="0"/>
              <a:t>Subtraction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A3A8526-8C08-0F79-1157-CC421DD37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10567"/>
            <a:ext cx="8743588" cy="197284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685">
              <a:lnSpc>
                <a:spcPct val="100000"/>
              </a:lnSpc>
              <a:spcBef>
                <a:spcPts val="105"/>
              </a:spcBef>
            </a:pPr>
            <a:r>
              <a:rPr dirty="0"/>
              <a:t>AC </a:t>
            </a:r>
            <a:r>
              <a:rPr spc="-10" dirty="0"/>
              <a:t>Powers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B909EE9-9BD7-428E-D710-BFE6658C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2933705" y="1488694"/>
            <a:ext cx="5041900" cy="2976880"/>
            <a:chOff x="2933705" y="1488694"/>
            <a:chExt cx="5041900" cy="2976880"/>
          </a:xfrm>
        </p:grpSpPr>
        <p:sp>
          <p:nvSpPr>
            <p:cNvPr id="4" name="object 4"/>
            <p:cNvSpPr/>
            <p:nvPr/>
          </p:nvSpPr>
          <p:spPr>
            <a:xfrm>
              <a:off x="2977895" y="2377440"/>
              <a:ext cx="4026535" cy="2036445"/>
            </a:xfrm>
            <a:custGeom>
              <a:avLst/>
              <a:gdLst/>
              <a:ahLst/>
              <a:cxnLst/>
              <a:rect l="l" t="t" r="r" b="b"/>
              <a:pathLst>
                <a:path w="4026534" h="2036445">
                  <a:moveTo>
                    <a:pt x="0" y="0"/>
                  </a:moveTo>
                  <a:lnTo>
                    <a:pt x="4026407" y="0"/>
                  </a:lnTo>
                  <a:lnTo>
                    <a:pt x="4026407" y="2036064"/>
                  </a:lnTo>
                  <a:lnTo>
                    <a:pt x="0" y="20360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799" y="1495044"/>
              <a:ext cx="0" cy="2954020"/>
            </a:xfrm>
            <a:custGeom>
              <a:avLst/>
              <a:gdLst/>
              <a:ahLst/>
              <a:cxnLst/>
              <a:rect l="l" t="t" r="r" b="b"/>
              <a:pathLst>
                <a:path h="2954020">
                  <a:moveTo>
                    <a:pt x="0" y="295351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9899" y="4419600"/>
              <a:ext cx="4959350" cy="0"/>
            </a:xfrm>
            <a:custGeom>
              <a:avLst/>
              <a:gdLst/>
              <a:ahLst/>
              <a:cxnLst/>
              <a:rect l="l" t="t" r="r" b="b"/>
              <a:pathLst>
                <a:path w="4959350">
                  <a:moveTo>
                    <a:pt x="0" y="0"/>
                  </a:moveTo>
                  <a:lnTo>
                    <a:pt x="4959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2561" y="2415540"/>
              <a:ext cx="0" cy="2037080"/>
            </a:xfrm>
            <a:custGeom>
              <a:avLst/>
              <a:gdLst/>
              <a:ahLst/>
              <a:cxnLst/>
              <a:rect l="l" t="t" r="r" b="b"/>
              <a:pathLst>
                <a:path h="2037079">
                  <a:moveTo>
                    <a:pt x="0" y="203682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33705" y="235076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2665" y="4420361"/>
              <a:ext cx="3839845" cy="0"/>
            </a:xfrm>
            <a:custGeom>
              <a:avLst/>
              <a:gdLst/>
              <a:ahLst/>
              <a:cxnLst/>
              <a:rect l="l" t="t" r="r" b="b"/>
              <a:pathLst>
                <a:path w="3839845">
                  <a:moveTo>
                    <a:pt x="0" y="0"/>
                  </a:moveTo>
                  <a:lnTo>
                    <a:pt x="383971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9431" y="438149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0" y="77724"/>
                  </a:lnTo>
                  <a:lnTo>
                    <a:pt x="77724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9253" y="2398643"/>
              <a:ext cx="3891915" cy="1991360"/>
            </a:xfrm>
            <a:custGeom>
              <a:avLst/>
              <a:gdLst/>
              <a:ahLst/>
              <a:cxnLst/>
              <a:rect l="l" t="t" r="r" b="b"/>
              <a:pathLst>
                <a:path w="3891915" h="1991360">
                  <a:moveTo>
                    <a:pt x="0" y="1991207"/>
                  </a:moveTo>
                  <a:lnTo>
                    <a:pt x="389161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2208" y="2369723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85191" y="0"/>
                  </a:moveTo>
                  <a:lnTo>
                    <a:pt x="0" y="800"/>
                  </a:lnTo>
                  <a:lnTo>
                    <a:pt x="34709" y="68630"/>
                  </a:lnTo>
                  <a:lnTo>
                    <a:pt x="85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27325" y="2656204"/>
            <a:ext cx="211010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Phasor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Reactive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(Q*)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7525" y="4485004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Active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(P)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45892" y="2813304"/>
            <a:ext cx="3270885" cy="622300"/>
            <a:chOff x="2945892" y="2813304"/>
            <a:chExt cx="3270885" cy="622300"/>
          </a:xfrm>
        </p:grpSpPr>
        <p:sp>
          <p:nvSpPr>
            <p:cNvPr id="16" name="object 16"/>
            <p:cNvSpPr/>
            <p:nvPr/>
          </p:nvSpPr>
          <p:spPr>
            <a:xfrm>
              <a:off x="5524500" y="2819400"/>
              <a:ext cx="692150" cy="0"/>
            </a:xfrm>
            <a:custGeom>
              <a:avLst/>
              <a:gdLst/>
              <a:ahLst/>
              <a:cxnLst/>
              <a:rect l="l" t="t" r="r" b="b"/>
              <a:pathLst>
                <a:path w="692150">
                  <a:moveTo>
                    <a:pt x="0" y="0"/>
                  </a:moveTo>
                  <a:lnTo>
                    <a:pt x="6918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5892" y="3429000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3627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89601" y="5932804"/>
            <a:ext cx="327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*Not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“Q”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Q-hour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metering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72512" y="655671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25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685">
              <a:lnSpc>
                <a:spcPct val="100000"/>
              </a:lnSpc>
              <a:spcBef>
                <a:spcPts val="105"/>
              </a:spcBef>
            </a:pPr>
            <a:r>
              <a:rPr dirty="0"/>
              <a:t>AC </a:t>
            </a:r>
            <a:r>
              <a:rPr spc="-10" dirty="0"/>
              <a:t>Powers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7EB898F-F38A-8C33-D70A-FF0BF952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2055622" y="1488694"/>
            <a:ext cx="5906135" cy="4239260"/>
            <a:chOff x="2055622" y="1488694"/>
            <a:chExt cx="5906135" cy="4239260"/>
          </a:xfrm>
        </p:grpSpPr>
        <p:sp>
          <p:nvSpPr>
            <p:cNvPr id="4" name="object 4"/>
            <p:cNvSpPr/>
            <p:nvPr/>
          </p:nvSpPr>
          <p:spPr>
            <a:xfrm>
              <a:off x="2520695" y="2444496"/>
              <a:ext cx="4483735" cy="2654935"/>
            </a:xfrm>
            <a:custGeom>
              <a:avLst/>
              <a:gdLst/>
              <a:ahLst/>
              <a:cxnLst/>
              <a:rect l="l" t="t" r="r" b="b"/>
              <a:pathLst>
                <a:path w="4483734" h="2654935">
                  <a:moveTo>
                    <a:pt x="457200" y="0"/>
                  </a:moveTo>
                  <a:lnTo>
                    <a:pt x="4483608" y="0"/>
                  </a:lnTo>
                  <a:lnTo>
                    <a:pt x="4483608" y="1969008"/>
                  </a:lnTo>
                  <a:lnTo>
                    <a:pt x="457200" y="1969008"/>
                  </a:lnTo>
                  <a:lnTo>
                    <a:pt x="457200" y="0"/>
                  </a:lnTo>
                  <a:close/>
                </a:path>
                <a:path w="4483734" h="2654935">
                  <a:moveTo>
                    <a:pt x="0" y="685800"/>
                  </a:moveTo>
                  <a:lnTo>
                    <a:pt x="4026407" y="685800"/>
                  </a:lnTo>
                  <a:lnTo>
                    <a:pt x="4026407" y="2654808"/>
                  </a:lnTo>
                  <a:lnTo>
                    <a:pt x="0" y="2654808"/>
                  </a:lnTo>
                  <a:lnTo>
                    <a:pt x="0" y="6858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800" y="1495044"/>
              <a:ext cx="0" cy="2954020"/>
            </a:xfrm>
            <a:custGeom>
              <a:avLst/>
              <a:gdLst/>
              <a:ahLst/>
              <a:cxnLst/>
              <a:rect l="l" t="t" r="r" b="b"/>
              <a:pathLst>
                <a:path h="2954020">
                  <a:moveTo>
                    <a:pt x="0" y="295351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6183" y="4431792"/>
              <a:ext cx="4959350" cy="0"/>
            </a:xfrm>
            <a:custGeom>
              <a:avLst/>
              <a:gdLst/>
              <a:ahLst/>
              <a:cxnLst/>
              <a:rect l="l" t="t" r="r" b="b"/>
              <a:pathLst>
                <a:path w="4959350">
                  <a:moveTo>
                    <a:pt x="0" y="0"/>
                  </a:moveTo>
                  <a:lnTo>
                    <a:pt x="4959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61972" y="4419600"/>
              <a:ext cx="972819" cy="1301750"/>
            </a:xfrm>
            <a:custGeom>
              <a:avLst/>
              <a:gdLst/>
              <a:ahLst/>
              <a:cxnLst/>
              <a:rect l="l" t="t" r="r" b="b"/>
              <a:pathLst>
                <a:path w="972819" h="1301750">
                  <a:moveTo>
                    <a:pt x="972312" y="0"/>
                  </a:moveTo>
                  <a:lnTo>
                    <a:pt x="0" y="130149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8691" y="2476500"/>
              <a:ext cx="515620" cy="615950"/>
            </a:xfrm>
            <a:custGeom>
              <a:avLst/>
              <a:gdLst/>
              <a:ahLst/>
              <a:cxnLst/>
              <a:rect l="l" t="t" r="r" b="b"/>
              <a:pathLst>
                <a:path w="515619" h="615950">
                  <a:moveTo>
                    <a:pt x="515112" y="0"/>
                  </a:moveTo>
                  <a:lnTo>
                    <a:pt x="0" y="615696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27292" y="2476500"/>
              <a:ext cx="515620" cy="615950"/>
            </a:xfrm>
            <a:custGeom>
              <a:avLst/>
              <a:gdLst/>
              <a:ahLst/>
              <a:cxnLst/>
              <a:rect l="l" t="t" r="r" b="b"/>
              <a:pathLst>
                <a:path w="515620" h="615950">
                  <a:moveTo>
                    <a:pt x="515111" y="0"/>
                  </a:moveTo>
                  <a:lnTo>
                    <a:pt x="0" y="615696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27292" y="4457700"/>
              <a:ext cx="515620" cy="615950"/>
            </a:xfrm>
            <a:custGeom>
              <a:avLst/>
              <a:gdLst/>
              <a:ahLst/>
              <a:cxnLst/>
              <a:rect l="l" t="t" r="r" b="b"/>
              <a:pathLst>
                <a:path w="515620" h="615950">
                  <a:moveTo>
                    <a:pt x="515111" y="0"/>
                  </a:moveTo>
                  <a:lnTo>
                    <a:pt x="0" y="615696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2561" y="2473452"/>
              <a:ext cx="0" cy="2007870"/>
            </a:xfrm>
            <a:custGeom>
              <a:avLst/>
              <a:gdLst/>
              <a:ahLst/>
              <a:cxnLst/>
              <a:rect l="l" t="t" r="r" b="b"/>
              <a:pathLst>
                <a:path h="2007870">
                  <a:moveTo>
                    <a:pt x="0" y="200787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5418" y="237819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1330" y="4447794"/>
              <a:ext cx="3811270" cy="0"/>
            </a:xfrm>
            <a:custGeom>
              <a:avLst/>
              <a:gdLst/>
              <a:ahLst/>
              <a:cxnLst/>
              <a:rect l="l" t="t" r="r" b="b"/>
              <a:pathLst>
                <a:path w="3811270">
                  <a:moveTo>
                    <a:pt x="0" y="0"/>
                  </a:moveTo>
                  <a:lnTo>
                    <a:pt x="3810762" y="0"/>
                  </a:lnTo>
                </a:path>
              </a:pathLst>
            </a:custGeom>
            <a:ln w="381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3044" y="439064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6405" y="4522470"/>
              <a:ext cx="447040" cy="541020"/>
            </a:xfrm>
            <a:custGeom>
              <a:avLst/>
              <a:gdLst/>
              <a:ahLst/>
              <a:cxnLst/>
              <a:rect l="l" t="t" r="r" b="b"/>
              <a:pathLst>
                <a:path w="447039" h="541020">
                  <a:moveTo>
                    <a:pt x="446824" y="0"/>
                  </a:moveTo>
                  <a:lnTo>
                    <a:pt x="0" y="540740"/>
                  </a:lnTo>
                </a:path>
              </a:pathLst>
            </a:custGeom>
            <a:ln w="381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5743" y="5012126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28740" y="0"/>
                  </a:moveTo>
                  <a:lnTo>
                    <a:pt x="0" y="124510"/>
                  </a:lnTo>
                  <a:lnTo>
                    <a:pt x="116852" y="72809"/>
                  </a:lnTo>
                  <a:lnTo>
                    <a:pt x="2874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27425" y="2483129"/>
              <a:ext cx="3918585" cy="1939289"/>
            </a:xfrm>
            <a:custGeom>
              <a:avLst/>
              <a:gdLst/>
              <a:ahLst/>
              <a:cxnLst/>
              <a:rect l="l" t="t" r="r" b="b"/>
              <a:pathLst>
                <a:path w="3918584" h="1939289">
                  <a:moveTo>
                    <a:pt x="0" y="1938756"/>
                  </a:moveTo>
                  <a:lnTo>
                    <a:pt x="3918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6651" y="2454046"/>
              <a:ext cx="86995" cy="69850"/>
            </a:xfrm>
            <a:custGeom>
              <a:avLst/>
              <a:gdLst/>
              <a:ahLst/>
              <a:cxnLst/>
              <a:rect l="l" t="t" r="r" b="b"/>
              <a:pathLst>
                <a:path w="86995" h="69850">
                  <a:moveTo>
                    <a:pt x="0" y="0"/>
                  </a:moveTo>
                  <a:lnTo>
                    <a:pt x="34467" y="69659"/>
                  </a:lnTo>
                  <a:lnTo>
                    <a:pt x="86893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80182" y="3145993"/>
              <a:ext cx="3430904" cy="1274445"/>
            </a:xfrm>
            <a:custGeom>
              <a:avLst/>
              <a:gdLst/>
              <a:ahLst/>
              <a:cxnLst/>
              <a:rect l="l" t="t" r="r" b="b"/>
              <a:pathLst>
                <a:path w="3430904" h="1274445">
                  <a:moveTo>
                    <a:pt x="0" y="1274368"/>
                  </a:moveTo>
                  <a:lnTo>
                    <a:pt x="343076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5277" y="3114075"/>
              <a:ext cx="86995" cy="73025"/>
            </a:xfrm>
            <a:custGeom>
              <a:avLst/>
              <a:gdLst/>
              <a:ahLst/>
              <a:cxnLst/>
              <a:rect l="l" t="t" r="r" b="b"/>
              <a:pathLst>
                <a:path w="86995" h="73025">
                  <a:moveTo>
                    <a:pt x="0" y="0"/>
                  </a:moveTo>
                  <a:lnTo>
                    <a:pt x="27063" y="72859"/>
                  </a:lnTo>
                  <a:lnTo>
                    <a:pt x="86385" y="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11627" y="2656281"/>
            <a:ext cx="295021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47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Phasor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B0128"/>
                </a:solidFill>
                <a:latin typeface="Times New Roman"/>
                <a:cs typeface="Times New Roman"/>
              </a:rPr>
              <a:t>Reactive</a:t>
            </a:r>
            <a:r>
              <a:rPr sz="1800" b="1" spc="-15" dirty="0">
                <a:solidFill>
                  <a:srgbClr val="FB0128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B0128"/>
                </a:solidFill>
                <a:latin typeface="Times New Roman"/>
                <a:cs typeface="Times New Roman"/>
              </a:rPr>
              <a:t>(Q*)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62813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Apparent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(U)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277" y="4561433"/>
            <a:ext cx="138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B0128"/>
                </a:solidFill>
                <a:latin typeface="Times New Roman"/>
                <a:cs typeface="Times New Roman"/>
              </a:rPr>
              <a:t>Distortion</a:t>
            </a:r>
            <a:r>
              <a:rPr sz="1800" b="1" spc="-25" dirty="0">
                <a:solidFill>
                  <a:srgbClr val="FB0128"/>
                </a:solidFill>
                <a:latin typeface="Times New Roman"/>
                <a:cs typeface="Times New Roman"/>
              </a:rPr>
              <a:t> (D)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27601" y="4485309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B0128"/>
                </a:solidFill>
                <a:latin typeface="Times New Roman"/>
                <a:cs typeface="Times New Roman"/>
              </a:rPr>
              <a:t>Active</a:t>
            </a:r>
            <a:r>
              <a:rPr sz="1800" b="1" spc="-5" dirty="0">
                <a:solidFill>
                  <a:srgbClr val="FB0128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B0128"/>
                </a:solidFill>
                <a:latin typeface="Times New Roman"/>
                <a:cs typeface="Times New Roman"/>
              </a:rPr>
              <a:t>(P)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39795" y="2801111"/>
            <a:ext cx="3282950" cy="1937385"/>
            <a:chOff x="2939795" y="2801111"/>
            <a:chExt cx="3282950" cy="1937385"/>
          </a:xfrm>
        </p:grpSpPr>
        <p:sp>
          <p:nvSpPr>
            <p:cNvPr id="25" name="object 25"/>
            <p:cNvSpPr/>
            <p:nvPr/>
          </p:nvSpPr>
          <p:spPr>
            <a:xfrm>
              <a:off x="5538216" y="2807207"/>
              <a:ext cx="678180" cy="12700"/>
            </a:xfrm>
            <a:custGeom>
              <a:avLst/>
              <a:gdLst/>
              <a:ahLst/>
              <a:cxnLst/>
              <a:rect l="l" t="t" r="r" b="b"/>
              <a:pathLst>
                <a:path w="678179" h="12700">
                  <a:moveTo>
                    <a:pt x="0" y="0"/>
                  </a:moveTo>
                  <a:lnTo>
                    <a:pt x="678180" y="12192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62600" y="3476243"/>
              <a:ext cx="20320" cy="425450"/>
            </a:xfrm>
            <a:custGeom>
              <a:avLst/>
              <a:gdLst/>
              <a:ahLst/>
              <a:cxnLst/>
              <a:rect l="l" t="t" r="r" b="b"/>
              <a:pathLst>
                <a:path w="20320" h="425450">
                  <a:moveTo>
                    <a:pt x="19812" y="425196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45891" y="3427475"/>
              <a:ext cx="375285" cy="1905"/>
            </a:xfrm>
            <a:custGeom>
              <a:avLst/>
              <a:gdLst/>
              <a:ahLst/>
              <a:cxnLst/>
              <a:rect l="l" t="t" r="r" b="b"/>
              <a:pathLst>
                <a:path w="375285" h="1904">
                  <a:moveTo>
                    <a:pt x="374904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13703" y="4447032"/>
              <a:ext cx="82550" cy="285115"/>
            </a:xfrm>
            <a:custGeom>
              <a:avLst/>
              <a:gdLst/>
              <a:ahLst/>
              <a:cxnLst/>
              <a:rect l="l" t="t" r="r" b="b"/>
              <a:pathLst>
                <a:path w="82550" h="285114">
                  <a:moveTo>
                    <a:pt x="0" y="284988"/>
                  </a:moveTo>
                  <a:lnTo>
                    <a:pt x="822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689601" y="5932804"/>
            <a:ext cx="327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*Not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“Q”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Q-hour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metering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972" y="241075"/>
            <a:ext cx="73799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+mj-lt"/>
              </a:rPr>
              <a:t>How</a:t>
            </a:r>
            <a:r>
              <a:rPr sz="3600" spc="-75" dirty="0">
                <a:latin typeface="+mj-lt"/>
              </a:rPr>
              <a:t> </a:t>
            </a:r>
            <a:r>
              <a:rPr sz="3600" dirty="0">
                <a:latin typeface="+mj-lt"/>
              </a:rPr>
              <a:t>is</a:t>
            </a:r>
            <a:r>
              <a:rPr sz="3600" spc="-65" dirty="0">
                <a:latin typeface="+mj-lt"/>
              </a:rPr>
              <a:t> </a:t>
            </a:r>
            <a:r>
              <a:rPr sz="3600" dirty="0">
                <a:latin typeface="+mj-lt"/>
              </a:rPr>
              <a:t>3</a:t>
            </a:r>
            <a:r>
              <a:rPr lang="en-US" sz="3600" dirty="0">
                <a:latin typeface="Symbol"/>
                <a:cs typeface="Symbol"/>
              </a:rPr>
              <a:t></a:t>
            </a:r>
            <a:r>
              <a:rPr sz="3600" spc="15" dirty="0">
                <a:latin typeface="+mj-lt"/>
                <a:cs typeface="Times New Roman"/>
              </a:rPr>
              <a:t> </a:t>
            </a:r>
            <a:r>
              <a:rPr sz="3600" dirty="0">
                <a:latin typeface="+mj-lt"/>
              </a:rPr>
              <a:t>Apparent</a:t>
            </a:r>
            <a:r>
              <a:rPr sz="3600" spc="-70" dirty="0">
                <a:latin typeface="+mj-lt"/>
              </a:rPr>
              <a:t> </a:t>
            </a:r>
            <a:r>
              <a:rPr sz="3600" dirty="0">
                <a:latin typeface="+mj-lt"/>
              </a:rPr>
              <a:t>Power</a:t>
            </a:r>
            <a:r>
              <a:rPr sz="3600" spc="-80" dirty="0">
                <a:latin typeface="+mj-lt"/>
              </a:rPr>
              <a:t> </a:t>
            </a:r>
            <a:r>
              <a:rPr sz="3600" spc="-10" dirty="0">
                <a:latin typeface="+mj-lt"/>
              </a:rPr>
              <a:t>calculated?</a:t>
            </a:r>
            <a:endParaRPr sz="3600" dirty="0">
              <a:latin typeface="+mj-lt"/>
              <a:cs typeface="Times New Roman"/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E0AF1BF-B88D-2039-27B2-DEED5E25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81037" y="1547178"/>
            <a:ext cx="7379970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together,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03427" y="3402206"/>
            <a:ext cx="3089275" cy="1016635"/>
            <a:chOff x="1503427" y="3402206"/>
            <a:chExt cx="3089275" cy="1016635"/>
          </a:xfrm>
        </p:grpSpPr>
        <p:sp>
          <p:nvSpPr>
            <p:cNvPr id="5" name="object 5"/>
            <p:cNvSpPr/>
            <p:nvPr/>
          </p:nvSpPr>
          <p:spPr>
            <a:xfrm>
              <a:off x="2253233" y="3432200"/>
              <a:ext cx="1518920" cy="691515"/>
            </a:xfrm>
            <a:custGeom>
              <a:avLst/>
              <a:gdLst/>
              <a:ahLst/>
              <a:cxnLst/>
              <a:rect l="l" t="t" r="r" b="b"/>
              <a:pathLst>
                <a:path w="1518920" h="691514">
                  <a:moveTo>
                    <a:pt x="0" y="690981"/>
                  </a:moveTo>
                  <a:lnTo>
                    <a:pt x="1518386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3736" y="3402206"/>
              <a:ext cx="86995" cy="71120"/>
            </a:xfrm>
            <a:custGeom>
              <a:avLst/>
              <a:gdLst/>
              <a:ahLst/>
              <a:cxnLst/>
              <a:rect l="l" t="t" r="r" b="b"/>
              <a:pathLst>
                <a:path w="86995" h="71120">
                  <a:moveTo>
                    <a:pt x="0" y="0"/>
                  </a:moveTo>
                  <a:lnTo>
                    <a:pt x="32194" y="70738"/>
                  </a:lnTo>
                  <a:lnTo>
                    <a:pt x="86842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3" y="4105363"/>
              <a:ext cx="2274570" cy="16510"/>
            </a:xfrm>
            <a:custGeom>
              <a:avLst/>
              <a:gdLst/>
              <a:ahLst/>
              <a:cxnLst/>
              <a:rect l="l" t="t" r="r" b="b"/>
              <a:pathLst>
                <a:path w="2274570" h="16510">
                  <a:moveTo>
                    <a:pt x="0" y="16294"/>
                  </a:moveTo>
                  <a:lnTo>
                    <a:pt x="2274570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4573" y="4066590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558" y="77724"/>
                  </a:lnTo>
                  <a:lnTo>
                    <a:pt x="78003" y="38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1431" y="3457955"/>
              <a:ext cx="3175" cy="954405"/>
            </a:xfrm>
            <a:custGeom>
              <a:avLst/>
              <a:gdLst/>
              <a:ahLst/>
              <a:cxnLst/>
              <a:rect l="l" t="t" r="r" b="b"/>
              <a:pathLst>
                <a:path w="3175" h="954404">
                  <a:moveTo>
                    <a:pt x="3047" y="0"/>
                  </a:moveTo>
                  <a:lnTo>
                    <a:pt x="0" y="954024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4322" y="4118609"/>
              <a:ext cx="680085" cy="246379"/>
            </a:xfrm>
            <a:custGeom>
              <a:avLst/>
              <a:gdLst/>
              <a:ahLst/>
              <a:cxnLst/>
              <a:rect l="l" t="t" r="r" b="b"/>
              <a:pathLst>
                <a:path w="680085" h="246379">
                  <a:moveTo>
                    <a:pt x="679767" y="0"/>
                  </a:moveTo>
                  <a:lnTo>
                    <a:pt x="0" y="246164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3427" y="4323825"/>
              <a:ext cx="86360" cy="73660"/>
            </a:xfrm>
            <a:custGeom>
              <a:avLst/>
              <a:gdLst/>
              <a:ahLst/>
              <a:cxnLst/>
              <a:rect l="l" t="t" r="r" b="b"/>
              <a:pathLst>
                <a:path w="86359" h="73660">
                  <a:moveTo>
                    <a:pt x="59842" y="0"/>
                  </a:moveTo>
                  <a:lnTo>
                    <a:pt x="0" y="63004"/>
                  </a:lnTo>
                  <a:lnTo>
                    <a:pt x="86309" y="7307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3516" y="3442080"/>
            <a:ext cx="16967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83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U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42288" y="3113532"/>
            <a:ext cx="3008630" cy="1362710"/>
            <a:chOff x="1542288" y="3113532"/>
            <a:chExt cx="3008630" cy="1362710"/>
          </a:xfrm>
        </p:grpSpPr>
        <p:sp>
          <p:nvSpPr>
            <p:cNvPr id="14" name="object 14"/>
            <p:cNvSpPr/>
            <p:nvPr/>
          </p:nvSpPr>
          <p:spPr>
            <a:xfrm>
              <a:off x="1548384" y="3119628"/>
              <a:ext cx="666115" cy="303530"/>
            </a:xfrm>
            <a:custGeom>
              <a:avLst/>
              <a:gdLst/>
              <a:ahLst/>
              <a:cxnLst/>
              <a:rect l="l" t="t" r="r" b="b"/>
              <a:pathLst>
                <a:path w="666114" h="303529">
                  <a:moveTo>
                    <a:pt x="665988" y="0"/>
                  </a:moveTo>
                  <a:lnTo>
                    <a:pt x="0" y="303276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8580" y="4098036"/>
              <a:ext cx="666115" cy="314325"/>
            </a:xfrm>
            <a:custGeom>
              <a:avLst/>
              <a:gdLst/>
              <a:ahLst/>
              <a:cxnLst/>
              <a:rect l="l" t="t" r="r" b="b"/>
              <a:pathLst>
                <a:path w="666114" h="314325">
                  <a:moveTo>
                    <a:pt x="665988" y="0"/>
                  </a:moveTo>
                  <a:lnTo>
                    <a:pt x="0" y="313944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5823" y="3459480"/>
              <a:ext cx="12700" cy="1010919"/>
            </a:xfrm>
            <a:custGeom>
              <a:avLst/>
              <a:gdLst/>
              <a:ahLst/>
              <a:cxnLst/>
              <a:rect l="l" t="t" r="r" b="b"/>
              <a:pathLst>
                <a:path w="12700" h="1010920">
                  <a:moveTo>
                    <a:pt x="12191" y="101041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2100" y="3442716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562" y="3189732"/>
              <a:ext cx="0" cy="953769"/>
            </a:xfrm>
            <a:custGeom>
              <a:avLst/>
              <a:gdLst/>
              <a:ahLst/>
              <a:cxnLst/>
              <a:rect l="l" t="t" r="r" b="b"/>
              <a:pathLst>
                <a:path h="953770">
                  <a:moveTo>
                    <a:pt x="0" y="0"/>
                  </a:moveTo>
                  <a:lnTo>
                    <a:pt x="0" y="953262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71696" y="312496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2100" y="4418076"/>
              <a:ext cx="2372995" cy="0"/>
            </a:xfrm>
            <a:custGeom>
              <a:avLst/>
              <a:gdLst/>
              <a:ahLst/>
              <a:cxnLst/>
              <a:rect l="l" t="t" r="r" b="b"/>
              <a:pathLst>
                <a:path w="2372995">
                  <a:moveTo>
                    <a:pt x="23728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767" y="156259"/>
            <a:ext cx="7174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How</a:t>
            </a:r>
            <a:r>
              <a:rPr sz="3600" spc="-75" dirty="0"/>
              <a:t> </a:t>
            </a:r>
            <a:r>
              <a:rPr sz="3600" dirty="0"/>
              <a:t>is</a:t>
            </a:r>
            <a:r>
              <a:rPr sz="3600" spc="-65" dirty="0"/>
              <a:t> </a:t>
            </a:r>
            <a:r>
              <a:rPr sz="3600" dirty="0"/>
              <a:t>3</a:t>
            </a:r>
            <a:r>
              <a:rPr sz="3600" dirty="0">
                <a:latin typeface="Symbol"/>
                <a:cs typeface="Symbol"/>
              </a:rPr>
              <a:t>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/>
              <a:t>Apparent</a:t>
            </a:r>
            <a:r>
              <a:rPr sz="3600" spc="-70" dirty="0"/>
              <a:t> </a:t>
            </a:r>
            <a:r>
              <a:rPr sz="3600" dirty="0"/>
              <a:t>Power</a:t>
            </a:r>
            <a:r>
              <a:rPr sz="3600" spc="-80" dirty="0"/>
              <a:t> </a:t>
            </a:r>
            <a:r>
              <a:rPr sz="3600" spc="-10" dirty="0"/>
              <a:t>calculated?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941337A8-B238-4B78-1131-CC093CD02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81037" y="1547178"/>
            <a:ext cx="7379970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together,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767" y="2878582"/>
            <a:ext cx="4728845" cy="1547495"/>
            <a:chOff x="1524767" y="2878582"/>
            <a:chExt cx="4728845" cy="1547495"/>
          </a:xfrm>
        </p:grpSpPr>
        <p:sp>
          <p:nvSpPr>
            <p:cNvPr id="5" name="object 5"/>
            <p:cNvSpPr/>
            <p:nvPr/>
          </p:nvSpPr>
          <p:spPr>
            <a:xfrm>
              <a:off x="3957066" y="3166757"/>
              <a:ext cx="1525270" cy="347345"/>
            </a:xfrm>
            <a:custGeom>
              <a:avLst/>
              <a:gdLst/>
              <a:ahLst/>
              <a:cxnLst/>
              <a:rect l="l" t="t" r="r" b="b"/>
              <a:pathLst>
                <a:path w="1525270" h="347345">
                  <a:moveTo>
                    <a:pt x="0" y="346824"/>
                  </a:moveTo>
                  <a:lnTo>
                    <a:pt x="15248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0660" y="3131734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17246" y="75793"/>
                  </a:lnTo>
                  <a:lnTo>
                    <a:pt x="84416" y="20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5541" y="3506558"/>
              <a:ext cx="2076450" cy="19685"/>
            </a:xfrm>
            <a:custGeom>
              <a:avLst/>
              <a:gdLst/>
              <a:ahLst/>
              <a:cxnLst/>
              <a:rect l="l" t="t" r="r" b="b"/>
              <a:pathLst>
                <a:path w="2076450" h="19685">
                  <a:moveTo>
                    <a:pt x="0" y="19215"/>
                  </a:moveTo>
                  <a:lnTo>
                    <a:pt x="20764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8678" y="3467821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723" y="77724"/>
                  </a:lnTo>
                  <a:lnTo>
                    <a:pt x="78079" y="38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172" y="3243072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20">
                  <a:moveTo>
                    <a:pt x="0" y="0"/>
                  </a:moveTo>
                  <a:lnTo>
                    <a:pt x="0" y="55321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1563" y="3521202"/>
              <a:ext cx="688340" cy="266700"/>
            </a:xfrm>
            <a:custGeom>
              <a:avLst/>
              <a:gdLst/>
              <a:ahLst/>
              <a:cxnLst/>
              <a:rect l="l" t="t" r="r" b="b"/>
              <a:pathLst>
                <a:path w="688339" h="266700">
                  <a:moveTo>
                    <a:pt x="687882" y="0"/>
                  </a:moveTo>
                  <a:lnTo>
                    <a:pt x="0" y="266179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1162" y="3746465"/>
              <a:ext cx="86995" cy="73025"/>
            </a:xfrm>
            <a:custGeom>
              <a:avLst/>
              <a:gdLst/>
              <a:ahLst/>
              <a:cxnLst/>
              <a:rect l="l" t="t" r="r" b="b"/>
              <a:pathLst>
                <a:path w="86995" h="73025">
                  <a:moveTo>
                    <a:pt x="58458" y="0"/>
                  </a:moveTo>
                  <a:lnTo>
                    <a:pt x="0" y="64300"/>
                  </a:lnTo>
                  <a:lnTo>
                    <a:pt x="86512" y="72478"/>
                  </a:lnTo>
                  <a:lnTo>
                    <a:pt x="58458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9168" y="2884932"/>
              <a:ext cx="668020" cy="291465"/>
            </a:xfrm>
            <a:custGeom>
              <a:avLst/>
              <a:gdLst/>
              <a:ahLst/>
              <a:cxnLst/>
              <a:rect l="l" t="t" r="r" b="b"/>
              <a:pathLst>
                <a:path w="668020" h="291464">
                  <a:moveTo>
                    <a:pt x="667512" y="0"/>
                  </a:moveTo>
                  <a:lnTo>
                    <a:pt x="0" y="291084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9364" y="3500628"/>
              <a:ext cx="668020" cy="302260"/>
            </a:xfrm>
            <a:custGeom>
              <a:avLst/>
              <a:gdLst/>
              <a:ahLst/>
              <a:cxnLst/>
              <a:rect l="l" t="t" r="r" b="b"/>
              <a:pathLst>
                <a:path w="668020" h="302260">
                  <a:moveTo>
                    <a:pt x="667512" y="0"/>
                  </a:moveTo>
                  <a:lnTo>
                    <a:pt x="0" y="30175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5271" y="3176016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67970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5931" y="3208020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3162" y="2961132"/>
              <a:ext cx="0" cy="621030"/>
            </a:xfrm>
            <a:custGeom>
              <a:avLst/>
              <a:gdLst/>
              <a:ahLst/>
              <a:cxnLst/>
              <a:rect l="l" t="t" r="r" b="b"/>
              <a:pathLst>
                <a:path h="621029">
                  <a:moveTo>
                    <a:pt x="0" y="0"/>
                  </a:moveTo>
                  <a:lnTo>
                    <a:pt x="0" y="62103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4303" y="289636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65931" y="3834384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34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4362" y="3450247"/>
              <a:ext cx="1767839" cy="589280"/>
            </a:xfrm>
            <a:custGeom>
              <a:avLst/>
              <a:gdLst/>
              <a:ahLst/>
              <a:cxnLst/>
              <a:rect l="l" t="t" r="r" b="b"/>
              <a:pathLst>
                <a:path w="1767839" h="589279">
                  <a:moveTo>
                    <a:pt x="0" y="589114"/>
                  </a:moveTo>
                  <a:lnTo>
                    <a:pt x="1767357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7130" y="3417474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5">
                  <a:moveTo>
                    <a:pt x="0" y="0"/>
                  </a:moveTo>
                  <a:lnTo>
                    <a:pt x="24587" y="73736"/>
                  </a:lnTo>
                  <a:lnTo>
                    <a:pt x="86029" y="12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0562" y="4039362"/>
              <a:ext cx="2145030" cy="0"/>
            </a:xfrm>
            <a:custGeom>
              <a:avLst/>
              <a:gdLst/>
              <a:ahLst/>
              <a:cxnLst/>
              <a:rect l="l" t="t" r="r" b="b"/>
              <a:pathLst>
                <a:path w="2145029">
                  <a:moveTo>
                    <a:pt x="0" y="0"/>
                  </a:moveTo>
                  <a:lnTo>
                    <a:pt x="2145030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2639" y="4000502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0" y="77724"/>
                  </a:lnTo>
                  <a:lnTo>
                    <a:pt x="77724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200" y="3477768"/>
              <a:ext cx="10795" cy="942340"/>
            </a:xfrm>
            <a:custGeom>
              <a:avLst/>
              <a:gdLst/>
              <a:ahLst/>
              <a:cxnLst/>
              <a:rect l="l" t="t" r="r" b="b"/>
              <a:pathLst>
                <a:path w="10794" h="942339">
                  <a:moveTo>
                    <a:pt x="10668" y="0"/>
                  </a:moveTo>
                  <a:lnTo>
                    <a:pt x="0" y="941832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82648" y="4039362"/>
              <a:ext cx="628015" cy="315595"/>
            </a:xfrm>
            <a:custGeom>
              <a:avLst/>
              <a:gdLst/>
              <a:ahLst/>
              <a:cxnLst/>
              <a:rect l="l" t="t" r="r" b="b"/>
              <a:pathLst>
                <a:path w="628014" h="315595">
                  <a:moveTo>
                    <a:pt x="627913" y="0"/>
                  </a:moveTo>
                  <a:lnTo>
                    <a:pt x="0" y="315353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4767" y="4314172"/>
              <a:ext cx="86995" cy="69850"/>
            </a:xfrm>
            <a:custGeom>
              <a:avLst/>
              <a:gdLst/>
              <a:ahLst/>
              <a:cxnLst/>
              <a:rect l="l" t="t" r="r" b="b"/>
              <a:pathLst>
                <a:path w="86994" h="69850">
                  <a:moveTo>
                    <a:pt x="52006" y="0"/>
                  </a:moveTo>
                  <a:lnTo>
                    <a:pt x="0" y="69608"/>
                  </a:lnTo>
                  <a:lnTo>
                    <a:pt x="86893" y="69456"/>
                  </a:lnTo>
                  <a:lnTo>
                    <a:pt x="52006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55901" y="2904210"/>
            <a:ext cx="2061210" cy="9144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840"/>
              </a:spcBef>
            </a:pPr>
            <a:r>
              <a:rPr sz="2300" b="1" dirty="0">
                <a:latin typeface="Arial"/>
                <a:cs typeface="Arial"/>
              </a:rPr>
              <a:t>U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300" b="1" dirty="0">
                <a:latin typeface="Arial"/>
                <a:cs typeface="Arial"/>
              </a:rPr>
              <a:t>U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42288" y="3113532"/>
            <a:ext cx="2959735" cy="1362710"/>
            <a:chOff x="1542288" y="3113532"/>
            <a:chExt cx="2959735" cy="1362710"/>
          </a:xfrm>
        </p:grpSpPr>
        <p:sp>
          <p:nvSpPr>
            <p:cNvPr id="28" name="object 28"/>
            <p:cNvSpPr/>
            <p:nvPr/>
          </p:nvSpPr>
          <p:spPr>
            <a:xfrm>
              <a:off x="1548384" y="3119628"/>
              <a:ext cx="666115" cy="303530"/>
            </a:xfrm>
            <a:custGeom>
              <a:avLst/>
              <a:gdLst/>
              <a:ahLst/>
              <a:cxnLst/>
              <a:rect l="l" t="t" r="r" b="b"/>
              <a:pathLst>
                <a:path w="666114" h="303529">
                  <a:moveTo>
                    <a:pt x="665988" y="0"/>
                  </a:moveTo>
                  <a:lnTo>
                    <a:pt x="0" y="303276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78580" y="4038600"/>
              <a:ext cx="617220" cy="373380"/>
            </a:xfrm>
            <a:custGeom>
              <a:avLst/>
              <a:gdLst/>
              <a:ahLst/>
              <a:cxnLst/>
              <a:rect l="l" t="t" r="r" b="b"/>
              <a:pathLst>
                <a:path w="617220" h="373379">
                  <a:moveTo>
                    <a:pt x="617220" y="0"/>
                  </a:moveTo>
                  <a:lnTo>
                    <a:pt x="0" y="37338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74008" y="3424428"/>
              <a:ext cx="64135" cy="1045844"/>
            </a:xfrm>
            <a:custGeom>
              <a:avLst/>
              <a:gdLst/>
              <a:ahLst/>
              <a:cxnLst/>
              <a:rect l="l" t="t" r="r" b="b"/>
              <a:pathLst>
                <a:path w="64135" h="1045845">
                  <a:moveTo>
                    <a:pt x="64008" y="10454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62100" y="3442716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4362" y="3189732"/>
              <a:ext cx="0" cy="849630"/>
            </a:xfrm>
            <a:custGeom>
              <a:avLst/>
              <a:gdLst/>
              <a:ahLst/>
              <a:cxnLst/>
              <a:rect l="l" t="t" r="r" b="b"/>
              <a:pathLst>
                <a:path h="849629">
                  <a:moveTo>
                    <a:pt x="0" y="0"/>
                  </a:moveTo>
                  <a:lnTo>
                    <a:pt x="0" y="84963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5503" y="312496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62100" y="4418076"/>
              <a:ext cx="2372995" cy="0"/>
            </a:xfrm>
            <a:custGeom>
              <a:avLst/>
              <a:gdLst/>
              <a:ahLst/>
              <a:cxnLst/>
              <a:rect l="l" t="t" r="r" b="b"/>
              <a:pathLst>
                <a:path w="2372995">
                  <a:moveTo>
                    <a:pt x="23728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42288" y="2318004"/>
            <a:ext cx="6419215" cy="2158365"/>
            <a:chOff x="1542288" y="2318004"/>
            <a:chExt cx="6419215" cy="2158365"/>
          </a:xfrm>
        </p:grpSpPr>
        <p:sp>
          <p:nvSpPr>
            <p:cNvPr id="4" name="object 4"/>
            <p:cNvSpPr/>
            <p:nvPr/>
          </p:nvSpPr>
          <p:spPr>
            <a:xfrm>
              <a:off x="5670041" y="2596172"/>
              <a:ext cx="1858010" cy="649605"/>
            </a:xfrm>
            <a:custGeom>
              <a:avLst/>
              <a:gdLst/>
              <a:ahLst/>
              <a:cxnLst/>
              <a:rect l="l" t="t" r="r" b="b"/>
              <a:pathLst>
                <a:path w="1858009" h="649605">
                  <a:moveTo>
                    <a:pt x="0" y="649185"/>
                  </a:moveTo>
                  <a:lnTo>
                    <a:pt x="1857578" y="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02569" y="2563760"/>
              <a:ext cx="86360" cy="73660"/>
            </a:xfrm>
            <a:custGeom>
              <a:avLst/>
              <a:gdLst/>
              <a:ahLst/>
              <a:cxnLst/>
              <a:rect l="l" t="t" r="r" b="b"/>
              <a:pathLst>
                <a:path w="86359" h="73660">
                  <a:moveTo>
                    <a:pt x="0" y="0"/>
                  </a:moveTo>
                  <a:lnTo>
                    <a:pt x="25641" y="73367"/>
                  </a:lnTo>
                  <a:lnTo>
                    <a:pt x="86194" y="11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0041" y="3235134"/>
              <a:ext cx="2151380" cy="15240"/>
            </a:xfrm>
            <a:custGeom>
              <a:avLst/>
              <a:gdLst/>
              <a:ahLst/>
              <a:cxnLst/>
              <a:rect l="l" t="t" r="r" b="b"/>
              <a:pathLst>
                <a:path w="2151379" h="15239">
                  <a:moveTo>
                    <a:pt x="0" y="14795"/>
                  </a:moveTo>
                  <a:lnTo>
                    <a:pt x="2151126" y="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7951" y="3196365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533" y="77724"/>
                  </a:lnTo>
                  <a:lnTo>
                    <a:pt x="77990" y="38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796" y="2523744"/>
              <a:ext cx="1905" cy="870585"/>
            </a:xfrm>
            <a:custGeom>
              <a:avLst/>
              <a:gdLst/>
              <a:ahLst/>
              <a:cxnLst/>
              <a:rect l="l" t="t" r="r" b="b"/>
              <a:pathLst>
                <a:path w="1904" h="870585">
                  <a:moveTo>
                    <a:pt x="0" y="0"/>
                  </a:moveTo>
                  <a:lnTo>
                    <a:pt x="1524" y="870204"/>
                  </a:lnTo>
                </a:path>
              </a:pathLst>
            </a:custGeom>
            <a:ln w="12192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7581" y="3248406"/>
              <a:ext cx="419100" cy="104775"/>
            </a:xfrm>
            <a:custGeom>
              <a:avLst/>
              <a:gdLst/>
              <a:ahLst/>
              <a:cxnLst/>
              <a:rect l="l" t="t" r="r" b="b"/>
              <a:pathLst>
                <a:path w="419100" h="104775">
                  <a:moveTo>
                    <a:pt x="418744" y="0"/>
                  </a:moveTo>
                  <a:lnTo>
                    <a:pt x="0" y="104686"/>
                  </a:lnTo>
                </a:path>
              </a:pathLst>
            </a:custGeom>
            <a:ln w="25907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4740" y="3312246"/>
              <a:ext cx="85090" cy="75565"/>
            </a:xfrm>
            <a:custGeom>
              <a:avLst/>
              <a:gdLst/>
              <a:ahLst/>
              <a:cxnLst/>
              <a:rect l="l" t="t" r="r" b="b"/>
              <a:pathLst>
                <a:path w="85089" h="75564">
                  <a:moveTo>
                    <a:pt x="65976" y="0"/>
                  </a:moveTo>
                  <a:lnTo>
                    <a:pt x="0" y="56553"/>
                  </a:lnTo>
                  <a:lnTo>
                    <a:pt x="84835" y="75399"/>
                  </a:lnTo>
                  <a:lnTo>
                    <a:pt x="6597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5984" y="2324100"/>
              <a:ext cx="425450" cy="155575"/>
            </a:xfrm>
            <a:custGeom>
              <a:avLst/>
              <a:gdLst/>
              <a:ahLst/>
              <a:cxnLst/>
              <a:rect l="l" t="t" r="r" b="b"/>
              <a:pathLst>
                <a:path w="425450" h="155575">
                  <a:moveTo>
                    <a:pt x="425196" y="0"/>
                  </a:moveTo>
                  <a:lnTo>
                    <a:pt x="0" y="155448"/>
                  </a:lnTo>
                </a:path>
              </a:pathLst>
            </a:custGeom>
            <a:ln w="12191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6367" y="3226308"/>
              <a:ext cx="439420" cy="193675"/>
            </a:xfrm>
            <a:custGeom>
              <a:avLst/>
              <a:gdLst/>
              <a:ahLst/>
              <a:cxnLst/>
              <a:rect l="l" t="t" r="r" b="b"/>
              <a:pathLst>
                <a:path w="439420" h="193675">
                  <a:moveTo>
                    <a:pt x="438912" y="0"/>
                  </a:moveTo>
                  <a:lnTo>
                    <a:pt x="0" y="193548"/>
                  </a:lnTo>
                </a:path>
              </a:pathLst>
            </a:custGeom>
            <a:ln w="12192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16367" y="2499360"/>
              <a:ext cx="59690" cy="980440"/>
            </a:xfrm>
            <a:custGeom>
              <a:avLst/>
              <a:gdLst/>
              <a:ahLst/>
              <a:cxnLst/>
              <a:rect l="l" t="t" r="r" b="b"/>
              <a:pathLst>
                <a:path w="59690" h="980439">
                  <a:moveTo>
                    <a:pt x="59435" y="97993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1411" y="2496312"/>
              <a:ext cx="2374900" cy="62865"/>
            </a:xfrm>
            <a:custGeom>
              <a:avLst/>
              <a:gdLst/>
              <a:ahLst/>
              <a:cxnLst/>
              <a:rect l="l" t="t" r="r" b="b"/>
              <a:pathLst>
                <a:path w="2374900" h="62864">
                  <a:moveTo>
                    <a:pt x="2374392" y="6248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1461" y="2421636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2009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2603" y="235686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98364" y="3351276"/>
              <a:ext cx="2345690" cy="78105"/>
            </a:xfrm>
            <a:custGeom>
              <a:avLst/>
              <a:gdLst/>
              <a:ahLst/>
              <a:cxnLst/>
              <a:rect l="l" t="t" r="r" b="b"/>
              <a:pathLst>
                <a:path w="2345690" h="78104">
                  <a:moveTo>
                    <a:pt x="2345436" y="7772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7066" y="3166757"/>
              <a:ext cx="1525270" cy="347345"/>
            </a:xfrm>
            <a:custGeom>
              <a:avLst/>
              <a:gdLst/>
              <a:ahLst/>
              <a:cxnLst/>
              <a:rect l="l" t="t" r="r" b="b"/>
              <a:pathLst>
                <a:path w="1525270" h="347345">
                  <a:moveTo>
                    <a:pt x="0" y="346824"/>
                  </a:moveTo>
                  <a:lnTo>
                    <a:pt x="15248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0660" y="3131735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17246" y="75793"/>
                  </a:lnTo>
                  <a:lnTo>
                    <a:pt x="84416" y="20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5542" y="3525774"/>
              <a:ext cx="2169795" cy="1905"/>
            </a:xfrm>
            <a:custGeom>
              <a:avLst/>
              <a:gdLst/>
              <a:ahLst/>
              <a:cxnLst/>
              <a:rect l="l" t="t" r="r" b="b"/>
              <a:pathLst>
                <a:path w="2169795" h="1904">
                  <a:moveTo>
                    <a:pt x="0" y="0"/>
                  </a:moveTo>
                  <a:lnTo>
                    <a:pt x="2169414" y="1485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1979" y="3488378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50" y="0"/>
                  </a:moveTo>
                  <a:lnTo>
                    <a:pt x="0" y="77724"/>
                  </a:lnTo>
                  <a:lnTo>
                    <a:pt x="77749" y="389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81172" y="3243072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20">
                  <a:moveTo>
                    <a:pt x="0" y="0"/>
                  </a:moveTo>
                  <a:lnTo>
                    <a:pt x="0" y="55321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6973" y="3521202"/>
              <a:ext cx="682625" cy="234950"/>
            </a:xfrm>
            <a:custGeom>
              <a:avLst/>
              <a:gdLst/>
              <a:ahLst/>
              <a:cxnLst/>
              <a:rect l="l" t="t" r="r" b="b"/>
              <a:pathLst>
                <a:path w="682625" h="234950">
                  <a:moveTo>
                    <a:pt x="682472" y="0"/>
                  </a:moveTo>
                  <a:lnTo>
                    <a:pt x="0" y="23495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05739" y="3715185"/>
              <a:ext cx="86360" cy="73660"/>
            </a:xfrm>
            <a:custGeom>
              <a:avLst/>
              <a:gdLst/>
              <a:ahLst/>
              <a:cxnLst/>
              <a:rect l="l" t="t" r="r" b="b"/>
              <a:pathLst>
                <a:path w="86360" h="73660">
                  <a:moveTo>
                    <a:pt x="60832" y="0"/>
                  </a:moveTo>
                  <a:lnTo>
                    <a:pt x="0" y="62052"/>
                  </a:lnTo>
                  <a:lnTo>
                    <a:pt x="86131" y="73494"/>
                  </a:lnTo>
                  <a:lnTo>
                    <a:pt x="60832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49167" y="2884932"/>
              <a:ext cx="668020" cy="291465"/>
            </a:xfrm>
            <a:custGeom>
              <a:avLst/>
              <a:gdLst/>
              <a:ahLst/>
              <a:cxnLst/>
              <a:rect l="l" t="t" r="r" b="b"/>
              <a:pathLst>
                <a:path w="668020" h="291464">
                  <a:moveTo>
                    <a:pt x="667512" y="0"/>
                  </a:moveTo>
                  <a:lnTo>
                    <a:pt x="0" y="291084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9364" y="3500628"/>
              <a:ext cx="668020" cy="302260"/>
            </a:xfrm>
            <a:custGeom>
              <a:avLst/>
              <a:gdLst/>
              <a:ahLst/>
              <a:cxnLst/>
              <a:rect l="l" t="t" r="r" b="b"/>
              <a:pathLst>
                <a:path w="668020" h="302260">
                  <a:moveTo>
                    <a:pt x="667512" y="0"/>
                  </a:moveTo>
                  <a:lnTo>
                    <a:pt x="0" y="30175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05272" y="3176016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67970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65932" y="3208020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18964" y="2965695"/>
              <a:ext cx="10160" cy="606425"/>
            </a:xfrm>
            <a:custGeom>
              <a:avLst/>
              <a:gdLst/>
              <a:ahLst/>
              <a:cxnLst/>
              <a:rect l="l" t="t" r="r" b="b"/>
              <a:pathLst>
                <a:path w="10160" h="606425">
                  <a:moveTo>
                    <a:pt x="9639" y="0"/>
                  </a:moveTo>
                  <a:lnTo>
                    <a:pt x="0" y="605802"/>
                  </a:lnTo>
                </a:path>
              </a:pathLst>
            </a:custGeom>
            <a:ln w="25907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9540" y="2900934"/>
              <a:ext cx="78105" cy="78740"/>
            </a:xfrm>
            <a:custGeom>
              <a:avLst/>
              <a:gdLst/>
              <a:ahLst/>
              <a:cxnLst/>
              <a:rect l="l" t="t" r="r" b="b"/>
              <a:pathLst>
                <a:path w="78104" h="78739">
                  <a:moveTo>
                    <a:pt x="40093" y="0"/>
                  </a:moveTo>
                  <a:lnTo>
                    <a:pt x="0" y="77089"/>
                  </a:lnTo>
                  <a:lnTo>
                    <a:pt x="77711" y="78333"/>
                  </a:lnTo>
                  <a:lnTo>
                    <a:pt x="40093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65932" y="3834384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34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53234" y="3432200"/>
              <a:ext cx="1518920" cy="691515"/>
            </a:xfrm>
            <a:custGeom>
              <a:avLst/>
              <a:gdLst/>
              <a:ahLst/>
              <a:cxnLst/>
              <a:rect l="l" t="t" r="r" b="b"/>
              <a:pathLst>
                <a:path w="1518920" h="691514">
                  <a:moveTo>
                    <a:pt x="0" y="690981"/>
                  </a:moveTo>
                  <a:lnTo>
                    <a:pt x="1518386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43736" y="3402206"/>
              <a:ext cx="86995" cy="71120"/>
            </a:xfrm>
            <a:custGeom>
              <a:avLst/>
              <a:gdLst/>
              <a:ahLst/>
              <a:cxnLst/>
              <a:rect l="l" t="t" r="r" b="b"/>
              <a:pathLst>
                <a:path w="86995" h="71120">
                  <a:moveTo>
                    <a:pt x="0" y="0"/>
                  </a:moveTo>
                  <a:lnTo>
                    <a:pt x="32194" y="70738"/>
                  </a:lnTo>
                  <a:lnTo>
                    <a:pt x="86842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53234" y="4087596"/>
              <a:ext cx="2241550" cy="34290"/>
            </a:xfrm>
            <a:custGeom>
              <a:avLst/>
              <a:gdLst/>
              <a:ahLst/>
              <a:cxnLst/>
              <a:rect l="l" t="t" r="r" b="b"/>
              <a:pathLst>
                <a:path w="2241550" h="34289">
                  <a:moveTo>
                    <a:pt x="0" y="34061"/>
                  </a:moveTo>
                  <a:lnTo>
                    <a:pt x="2241054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80741" y="4048936"/>
              <a:ext cx="78740" cy="78105"/>
            </a:xfrm>
            <a:custGeom>
              <a:avLst/>
              <a:gdLst/>
              <a:ahLst/>
              <a:cxnLst/>
              <a:rect l="l" t="t" r="r" b="b"/>
              <a:pathLst>
                <a:path w="78739" h="78104">
                  <a:moveTo>
                    <a:pt x="0" y="0"/>
                  </a:moveTo>
                  <a:lnTo>
                    <a:pt x="1181" y="77711"/>
                  </a:lnTo>
                  <a:lnTo>
                    <a:pt x="78308" y="37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5190" y="4118610"/>
              <a:ext cx="539115" cy="176530"/>
            </a:xfrm>
            <a:custGeom>
              <a:avLst/>
              <a:gdLst/>
              <a:ahLst/>
              <a:cxnLst/>
              <a:rect l="l" t="t" r="r" b="b"/>
              <a:pathLst>
                <a:path w="539114" h="176529">
                  <a:moveTo>
                    <a:pt x="538899" y="0"/>
                  </a:moveTo>
                  <a:lnTo>
                    <a:pt x="0" y="176441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89532" y="3429000"/>
              <a:ext cx="48895" cy="1001394"/>
            </a:xfrm>
            <a:custGeom>
              <a:avLst/>
              <a:gdLst/>
              <a:ahLst/>
              <a:cxnLst/>
              <a:rect l="l" t="t" r="r" b="b"/>
              <a:pathLst>
                <a:path w="48894" h="1001395">
                  <a:moveTo>
                    <a:pt x="0" y="0"/>
                  </a:moveTo>
                  <a:lnTo>
                    <a:pt x="48768" y="1001268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43631" y="4254086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5">
                  <a:moveTo>
                    <a:pt x="61772" y="0"/>
                  </a:moveTo>
                  <a:lnTo>
                    <a:pt x="0" y="61125"/>
                  </a:lnTo>
                  <a:lnTo>
                    <a:pt x="85966" y="73863"/>
                  </a:lnTo>
                  <a:lnTo>
                    <a:pt x="6177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8384" y="3137916"/>
              <a:ext cx="754380" cy="285115"/>
            </a:xfrm>
            <a:custGeom>
              <a:avLst/>
              <a:gdLst/>
              <a:ahLst/>
              <a:cxnLst/>
              <a:rect l="l" t="t" r="r" b="b"/>
              <a:pathLst>
                <a:path w="754380" h="285114">
                  <a:moveTo>
                    <a:pt x="754380" y="0"/>
                  </a:moveTo>
                  <a:lnTo>
                    <a:pt x="0" y="284988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78580" y="4098036"/>
              <a:ext cx="666115" cy="314325"/>
            </a:xfrm>
            <a:custGeom>
              <a:avLst/>
              <a:gdLst/>
              <a:ahLst/>
              <a:cxnLst/>
              <a:rect l="l" t="t" r="r" b="b"/>
              <a:pathLst>
                <a:path w="666114" h="314325">
                  <a:moveTo>
                    <a:pt x="665988" y="0"/>
                  </a:moveTo>
                  <a:lnTo>
                    <a:pt x="0" y="313944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4008" y="3424428"/>
              <a:ext cx="64135" cy="1045844"/>
            </a:xfrm>
            <a:custGeom>
              <a:avLst/>
              <a:gdLst/>
              <a:ahLst/>
              <a:cxnLst/>
              <a:rect l="l" t="t" r="r" b="b"/>
              <a:pathLst>
                <a:path w="64135" h="1045845">
                  <a:moveTo>
                    <a:pt x="64008" y="10454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62100" y="3442716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50967" y="3189727"/>
              <a:ext cx="11430" cy="946150"/>
            </a:xfrm>
            <a:custGeom>
              <a:avLst/>
              <a:gdLst/>
              <a:ahLst/>
              <a:cxnLst/>
              <a:rect l="l" t="t" r="r" b="b"/>
              <a:pathLst>
                <a:path w="11430" h="946150">
                  <a:moveTo>
                    <a:pt x="0" y="0"/>
                  </a:moveTo>
                  <a:lnTo>
                    <a:pt x="11404" y="945641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12268" y="3124956"/>
              <a:ext cx="78105" cy="78740"/>
            </a:xfrm>
            <a:custGeom>
              <a:avLst/>
              <a:gdLst/>
              <a:ahLst/>
              <a:cxnLst/>
              <a:rect l="l" t="t" r="r" b="b"/>
              <a:pathLst>
                <a:path w="78105" h="78739">
                  <a:moveTo>
                    <a:pt x="37922" y="0"/>
                  </a:moveTo>
                  <a:lnTo>
                    <a:pt x="0" y="78193"/>
                  </a:lnTo>
                  <a:lnTo>
                    <a:pt x="77724" y="77254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62100" y="4418076"/>
              <a:ext cx="2372995" cy="0"/>
            </a:xfrm>
            <a:custGeom>
              <a:avLst/>
              <a:gdLst/>
              <a:ahLst/>
              <a:cxnLst/>
              <a:rect l="l" t="t" r="r" b="b"/>
              <a:pathLst>
                <a:path w="2372995">
                  <a:moveTo>
                    <a:pt x="23728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42566" y="2598966"/>
              <a:ext cx="5226685" cy="1518285"/>
            </a:xfrm>
            <a:custGeom>
              <a:avLst/>
              <a:gdLst/>
              <a:ahLst/>
              <a:cxnLst/>
              <a:rect l="l" t="t" r="r" b="b"/>
              <a:pathLst>
                <a:path w="5226684" h="1518285">
                  <a:moveTo>
                    <a:pt x="0" y="1518119"/>
                  </a:moveTo>
                  <a:lnTo>
                    <a:pt x="5226075" y="0"/>
                  </a:lnTo>
                </a:path>
              </a:pathLst>
            </a:custGeom>
            <a:ln w="25908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45372" y="2565260"/>
              <a:ext cx="85725" cy="74930"/>
            </a:xfrm>
            <a:custGeom>
              <a:avLst/>
              <a:gdLst/>
              <a:ahLst/>
              <a:cxnLst/>
              <a:rect l="l" t="t" r="r" b="b"/>
              <a:pathLst>
                <a:path w="85725" h="74930">
                  <a:moveTo>
                    <a:pt x="0" y="0"/>
                  </a:moveTo>
                  <a:lnTo>
                    <a:pt x="21678" y="74637"/>
                  </a:lnTo>
                  <a:lnTo>
                    <a:pt x="85470" y="1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5778" y="1288275"/>
            <a:ext cx="7405370" cy="16287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1785" marR="177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together,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solve 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U.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087120" algn="ctr">
              <a:lnSpc>
                <a:spcPct val="100000"/>
              </a:lnSpc>
            </a:pPr>
            <a:r>
              <a:rPr sz="3525" b="1" i="1" spc="-37" baseline="14184" dirty="0">
                <a:latin typeface="Arial"/>
                <a:cs typeface="Arial"/>
              </a:rPr>
              <a:t>U</a:t>
            </a:r>
            <a:r>
              <a:rPr sz="1750" b="1" spc="-25" dirty="0">
                <a:latin typeface="Arial"/>
                <a:cs typeface="Arial"/>
              </a:rPr>
              <a:t>3</a:t>
            </a:r>
            <a:r>
              <a:rPr sz="1750" b="1" spc="-25" dirty="0">
                <a:latin typeface="Symbol"/>
                <a:cs typeface="Symbol"/>
              </a:rPr>
              <a:t></a:t>
            </a:r>
            <a:endParaRPr sz="1750" dirty="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5888" y="4501865"/>
            <a:ext cx="12636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0" dirty="0">
                <a:latin typeface="Symbol"/>
                <a:cs typeface="Symbol"/>
              </a:rPr>
              <a:t></a:t>
            </a:r>
            <a:endParaRPr sz="4000">
              <a:latin typeface="Symbol"/>
              <a:cs typeface="Symbo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91146" y="4526624"/>
            <a:ext cx="7626984" cy="605790"/>
            <a:chOff x="1091146" y="4526624"/>
            <a:chExt cx="7626984" cy="605790"/>
          </a:xfrm>
        </p:grpSpPr>
        <p:sp>
          <p:nvSpPr>
            <p:cNvPr id="51" name="object 51"/>
            <p:cNvSpPr/>
            <p:nvPr/>
          </p:nvSpPr>
          <p:spPr>
            <a:xfrm>
              <a:off x="1094377" y="4895758"/>
              <a:ext cx="43815" cy="20955"/>
            </a:xfrm>
            <a:custGeom>
              <a:avLst/>
              <a:gdLst/>
              <a:ahLst/>
              <a:cxnLst/>
              <a:rect l="l" t="t" r="r" b="b"/>
              <a:pathLst>
                <a:path w="43815" h="20954">
                  <a:moveTo>
                    <a:pt x="0" y="20330"/>
                  </a:moveTo>
                  <a:lnTo>
                    <a:pt x="43506" y="0"/>
                  </a:lnTo>
                </a:path>
              </a:pathLst>
            </a:custGeom>
            <a:ln w="6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37884" y="4898886"/>
              <a:ext cx="64135" cy="226060"/>
            </a:xfrm>
            <a:custGeom>
              <a:avLst/>
              <a:gdLst/>
              <a:ahLst/>
              <a:cxnLst/>
              <a:rect l="l" t="t" r="r" b="b"/>
              <a:pathLst>
                <a:path w="64134" h="226060">
                  <a:moveTo>
                    <a:pt x="0" y="0"/>
                  </a:moveTo>
                  <a:lnTo>
                    <a:pt x="64139" y="225977"/>
                  </a:lnTo>
                </a:path>
              </a:pathLst>
            </a:custGeom>
            <a:ln w="14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05611" y="4530207"/>
              <a:ext cx="74930" cy="594995"/>
            </a:xfrm>
            <a:custGeom>
              <a:avLst/>
              <a:gdLst/>
              <a:ahLst/>
              <a:cxnLst/>
              <a:rect l="l" t="t" r="r" b="b"/>
              <a:pathLst>
                <a:path w="74930" h="594995">
                  <a:moveTo>
                    <a:pt x="0" y="594656"/>
                  </a:moveTo>
                  <a:lnTo>
                    <a:pt x="74455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80066" y="4530207"/>
              <a:ext cx="7438390" cy="0"/>
            </a:xfrm>
            <a:custGeom>
              <a:avLst/>
              <a:gdLst/>
              <a:ahLst/>
              <a:cxnLst/>
              <a:rect l="l" t="t" r="r" b="b"/>
              <a:pathLst>
                <a:path w="7438390">
                  <a:moveTo>
                    <a:pt x="0" y="0"/>
                  </a:moveTo>
                  <a:lnTo>
                    <a:pt x="7437883" y="0"/>
                  </a:lnTo>
                </a:path>
              </a:pathLst>
            </a:custGeom>
            <a:ln w="6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75209" y="4683274"/>
            <a:ext cx="2540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i="1" spc="240" dirty="0">
                <a:latin typeface="Arial"/>
                <a:cs typeface="Arial"/>
              </a:rPr>
              <a:t>U</a:t>
            </a:r>
            <a:endParaRPr sz="2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85775" y="4683274"/>
            <a:ext cx="23622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i="1" spc="220" dirty="0">
                <a:latin typeface="Arial"/>
                <a:cs typeface="Arial"/>
              </a:rPr>
              <a:t>P</a:t>
            </a:r>
            <a:endParaRPr sz="2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77294" y="482715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01139" y="482715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35373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69607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23660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57894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92130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48195" y="4241096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70715" y="4241096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393238" y="4241096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02475" y="4451045"/>
            <a:ext cx="234759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729739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90" dirty="0">
                <a:latin typeface="Arial"/>
                <a:cs typeface="Arial"/>
              </a:rPr>
              <a:t>P</a:t>
            </a:r>
            <a:r>
              <a:rPr sz="2325" b="1" i="1" spc="135" baseline="-19713" dirty="0">
                <a:latin typeface="Arial"/>
                <a:cs typeface="Arial"/>
              </a:rPr>
              <a:t>B</a:t>
            </a:r>
            <a:r>
              <a:rPr sz="2325" b="1" i="1" spc="675" baseline="-19713" dirty="0">
                <a:latin typeface="Arial"/>
                <a:cs typeface="Arial"/>
              </a:rPr>
              <a:t> 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-25" dirty="0">
                <a:latin typeface="Arial"/>
                <a:cs typeface="Arial"/>
              </a:rPr>
              <a:t>P</a:t>
            </a:r>
            <a:r>
              <a:rPr sz="2325" b="1" i="1" spc="-37" baseline="-19713" dirty="0">
                <a:latin typeface="Arial"/>
                <a:cs typeface="Arial"/>
              </a:rPr>
              <a:t>C</a:t>
            </a:r>
            <a:r>
              <a:rPr sz="2325" b="1" i="1" baseline="-19713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64511" y="4683276"/>
            <a:ext cx="123761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0730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5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04463" y="4451043"/>
            <a:ext cx="214757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895350" algn="l"/>
                <a:tab pos="1644014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D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6378" y="4827151"/>
            <a:ext cx="2794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5" dirty="0">
                <a:latin typeface="Arial"/>
                <a:cs typeface="Arial"/>
              </a:rPr>
              <a:t>3</a:t>
            </a:r>
            <a:r>
              <a:rPr sz="1550" b="1" spc="65" dirty="0">
                <a:latin typeface="Symbol"/>
                <a:cs typeface="Symbol"/>
              </a:rPr>
              <a:t>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2109" y="4683278"/>
            <a:ext cx="1987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8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45034" y="5331287"/>
            <a:ext cx="1168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350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67076" y="5331287"/>
            <a:ext cx="1168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350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185919" y="5372760"/>
            <a:ext cx="4327525" cy="469265"/>
            <a:chOff x="1185919" y="5372760"/>
            <a:chExt cx="4327525" cy="469265"/>
          </a:xfrm>
        </p:grpSpPr>
        <p:sp>
          <p:nvSpPr>
            <p:cNvPr id="75" name="object 75"/>
            <p:cNvSpPr/>
            <p:nvPr/>
          </p:nvSpPr>
          <p:spPr>
            <a:xfrm>
              <a:off x="1189662" y="5660995"/>
              <a:ext cx="38100" cy="23495"/>
            </a:xfrm>
            <a:custGeom>
              <a:avLst/>
              <a:gdLst/>
              <a:ahLst/>
              <a:cxnLst/>
              <a:rect l="l" t="t" r="r" b="b"/>
              <a:pathLst>
                <a:path w="38100" h="23495">
                  <a:moveTo>
                    <a:pt x="0" y="23020"/>
                  </a:moveTo>
                  <a:lnTo>
                    <a:pt x="37673" y="0"/>
                  </a:lnTo>
                </a:path>
              </a:pathLst>
            </a:custGeom>
            <a:ln w="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27335" y="5664831"/>
              <a:ext cx="55244" cy="170815"/>
            </a:xfrm>
            <a:custGeom>
              <a:avLst/>
              <a:gdLst/>
              <a:ahLst/>
              <a:cxnLst/>
              <a:rect l="l" t="t" r="r" b="b"/>
              <a:pathLst>
                <a:path w="55244" h="170814">
                  <a:moveTo>
                    <a:pt x="0" y="0"/>
                  </a:moveTo>
                  <a:lnTo>
                    <a:pt x="54797" y="170254"/>
                  </a:lnTo>
                </a:path>
              </a:pathLst>
            </a:custGeom>
            <a:ln w="13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85557" y="5376597"/>
              <a:ext cx="65405" cy="459105"/>
            </a:xfrm>
            <a:custGeom>
              <a:avLst/>
              <a:gdLst/>
              <a:ahLst/>
              <a:cxnLst/>
              <a:rect l="l" t="t" r="r" b="b"/>
              <a:pathLst>
                <a:path w="65405" h="459104">
                  <a:moveTo>
                    <a:pt x="0" y="458489"/>
                  </a:moveTo>
                  <a:lnTo>
                    <a:pt x="65072" y="0"/>
                  </a:lnTo>
                </a:path>
              </a:pathLst>
            </a:custGeom>
            <a:ln w="6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50629" y="5376597"/>
              <a:ext cx="4163060" cy="0"/>
            </a:xfrm>
            <a:custGeom>
              <a:avLst/>
              <a:gdLst/>
              <a:ahLst/>
              <a:cxnLst/>
              <a:rect l="l" t="t" r="r" b="b"/>
              <a:pathLst>
                <a:path w="4163060">
                  <a:moveTo>
                    <a:pt x="0" y="0"/>
                  </a:moveTo>
                  <a:lnTo>
                    <a:pt x="4162470" y="0"/>
                  </a:lnTo>
                </a:path>
              </a:pathLst>
            </a:custGeom>
            <a:ln w="76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610630" y="5611367"/>
            <a:ext cx="29756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790" algn="l"/>
                <a:tab pos="1190625" algn="l"/>
                <a:tab pos="2183765" algn="l"/>
                <a:tab pos="2852420" algn="l"/>
              </a:tabLst>
            </a:pPr>
            <a:r>
              <a:rPr sz="1450" b="1" spc="-50" dirty="0">
                <a:latin typeface="Times New Roman"/>
                <a:cs typeface="Times New Roman"/>
              </a:rPr>
              <a:t>A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B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C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A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B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87" name="object 87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11206" y="5611367"/>
            <a:ext cx="14414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latin typeface="Times New Roman"/>
                <a:cs typeface="Times New Roman"/>
              </a:rPr>
              <a:t>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1182" y="5312102"/>
            <a:ext cx="3082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065" algn="l"/>
                <a:tab pos="1127760" algn="l"/>
                <a:tab pos="1713230" algn="l"/>
                <a:tab pos="2531745" algn="l"/>
              </a:tabLst>
            </a:pPr>
            <a:r>
              <a:rPr sz="2400" b="1" spc="-155" dirty="0">
                <a:latin typeface="Times New Roman"/>
                <a:cs typeface="Times New Roman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4800" spc="-37" baseline="-2604" dirty="0">
                <a:latin typeface="Symbol"/>
                <a:cs typeface="Symbol"/>
              </a:rPr>
              <a:t></a:t>
            </a:r>
            <a:r>
              <a:rPr sz="2400" b="1" spc="-25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5" dirty="0">
                <a:latin typeface="Symbol"/>
                <a:cs typeface="Symbol"/>
              </a:rPr>
              <a:t>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4800" spc="-232" baseline="-2604" dirty="0">
                <a:latin typeface="Symbol"/>
                <a:cs typeface="Symbol"/>
              </a:rPr>
              <a:t></a:t>
            </a:r>
            <a:r>
              <a:rPr sz="2400" b="1" spc="-155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98274" y="5411858"/>
            <a:ext cx="1124585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73100" algn="l"/>
              </a:tabLst>
            </a:pP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Q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130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64046" y="5358145"/>
            <a:ext cx="10795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8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86092" y="5358145"/>
            <a:ext cx="10795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8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03487" y="5940869"/>
            <a:ext cx="2490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</a:t>
            </a:r>
            <a:r>
              <a:rPr sz="1400" b="1" dirty="0">
                <a:latin typeface="Arial"/>
                <a:cs typeface="Arial"/>
              </a:rPr>
              <a:t>(arith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+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+ </a:t>
            </a:r>
            <a:r>
              <a:rPr sz="2400" b="1" spc="-25" dirty="0">
                <a:latin typeface="Times New Roman"/>
                <a:cs typeface="Times New Roman"/>
              </a:rPr>
              <a:t>U</a:t>
            </a:r>
            <a:r>
              <a:rPr sz="1200" b="1" spc="-25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5867532A-CEB2-9445-3BDE-0105C47172B7}"/>
              </a:ext>
            </a:extLst>
          </p:cNvPr>
          <p:cNvSpPr txBox="1">
            <a:spLocks/>
          </p:cNvSpPr>
          <p:nvPr/>
        </p:nvSpPr>
        <p:spPr>
          <a:xfrm>
            <a:off x="1650364" y="268722"/>
            <a:ext cx="7174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/>
              <a:t>How</a:t>
            </a:r>
            <a:r>
              <a:rPr lang="en-US" sz="3600" spc="-75"/>
              <a:t> </a:t>
            </a:r>
            <a:r>
              <a:rPr lang="en-US" sz="3600"/>
              <a:t>is</a:t>
            </a:r>
            <a:r>
              <a:rPr lang="en-US" sz="3600" spc="-65"/>
              <a:t> </a:t>
            </a:r>
            <a:r>
              <a:rPr lang="en-US" sz="3600"/>
              <a:t>3</a:t>
            </a:r>
            <a:r>
              <a:rPr lang="en-US" sz="3600">
                <a:latin typeface="Symbol"/>
                <a:cs typeface="Symbol"/>
              </a:rPr>
              <a:t></a:t>
            </a:r>
            <a:r>
              <a:rPr lang="en-US" sz="3600" spc="15">
                <a:latin typeface="Times New Roman"/>
                <a:cs typeface="Times New Roman"/>
              </a:rPr>
              <a:t> </a:t>
            </a:r>
            <a:r>
              <a:rPr lang="en-US" sz="3600"/>
              <a:t>Apparent</a:t>
            </a:r>
            <a:r>
              <a:rPr lang="en-US" sz="3600" spc="-70"/>
              <a:t> </a:t>
            </a:r>
            <a:r>
              <a:rPr lang="en-US" sz="3600"/>
              <a:t>Power</a:t>
            </a:r>
            <a:r>
              <a:rPr lang="en-US" sz="3600" spc="-80"/>
              <a:t> </a:t>
            </a:r>
            <a:r>
              <a:rPr lang="en-US" sz="3600" spc="-10"/>
              <a:t>calculated?</a:t>
            </a:r>
            <a:endParaRPr lang="en-US"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037" y="822007"/>
            <a:ext cx="7379970" cy="1002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ts val="22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together,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solve 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U.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648" y="2322546"/>
            <a:ext cx="12636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0" dirty="0">
                <a:latin typeface="Symbol"/>
                <a:cs typeface="Symbol"/>
              </a:rPr>
              <a:t></a:t>
            </a:r>
            <a:endParaRPr sz="4000">
              <a:latin typeface="Symbol"/>
              <a:cs typeface="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3612" y="2347078"/>
            <a:ext cx="7632065" cy="605790"/>
            <a:chOff x="1063612" y="2347078"/>
            <a:chExt cx="7632065" cy="605790"/>
          </a:xfrm>
        </p:grpSpPr>
        <p:sp>
          <p:nvSpPr>
            <p:cNvPr id="5" name="object 5"/>
            <p:cNvSpPr/>
            <p:nvPr/>
          </p:nvSpPr>
          <p:spPr>
            <a:xfrm>
              <a:off x="1067104" y="2716440"/>
              <a:ext cx="43815" cy="20955"/>
            </a:xfrm>
            <a:custGeom>
              <a:avLst/>
              <a:gdLst/>
              <a:ahLst/>
              <a:cxnLst/>
              <a:rect l="l" t="t" r="r" b="b"/>
              <a:pathLst>
                <a:path w="43815" h="20955">
                  <a:moveTo>
                    <a:pt x="0" y="20330"/>
                  </a:moveTo>
                  <a:lnTo>
                    <a:pt x="43514" y="0"/>
                  </a:lnTo>
                </a:path>
              </a:pathLst>
            </a:custGeom>
            <a:ln w="6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0618" y="2719568"/>
              <a:ext cx="64769" cy="226060"/>
            </a:xfrm>
            <a:custGeom>
              <a:avLst/>
              <a:gdLst/>
              <a:ahLst/>
              <a:cxnLst/>
              <a:rect l="l" t="t" r="r" b="b"/>
              <a:pathLst>
                <a:path w="64769" h="226060">
                  <a:moveTo>
                    <a:pt x="0" y="0"/>
                  </a:moveTo>
                  <a:lnTo>
                    <a:pt x="64149" y="225977"/>
                  </a:lnTo>
                </a:path>
              </a:pathLst>
            </a:custGeom>
            <a:ln w="142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8357" y="2350888"/>
              <a:ext cx="74930" cy="594995"/>
            </a:xfrm>
            <a:custGeom>
              <a:avLst/>
              <a:gdLst/>
              <a:ahLst/>
              <a:cxnLst/>
              <a:rect l="l" t="t" r="r" b="b"/>
              <a:pathLst>
                <a:path w="74930" h="594994">
                  <a:moveTo>
                    <a:pt x="0" y="594656"/>
                  </a:moveTo>
                  <a:lnTo>
                    <a:pt x="74467" y="0"/>
                  </a:lnTo>
                </a:path>
              </a:pathLst>
            </a:custGeom>
            <a:ln w="71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2825" y="2350888"/>
              <a:ext cx="7439659" cy="0"/>
            </a:xfrm>
            <a:custGeom>
              <a:avLst/>
              <a:gdLst/>
              <a:ahLst/>
              <a:cxnLst/>
              <a:rect l="l" t="t" r="r" b="b"/>
              <a:pathLst>
                <a:path w="7439659">
                  <a:moveTo>
                    <a:pt x="0" y="0"/>
                  </a:moveTo>
                  <a:lnTo>
                    <a:pt x="7439147" y="0"/>
                  </a:lnTo>
                </a:path>
              </a:pathLst>
            </a:custGeom>
            <a:ln w="6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7782" y="2503954"/>
            <a:ext cx="2540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i="1" spc="240" dirty="0">
                <a:latin typeface="Arial"/>
                <a:cs typeface="Arial"/>
              </a:rPr>
              <a:t>U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4395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8756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3117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7370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1731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66091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8582" y="2061773"/>
            <a:ext cx="2971800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0"/>
              </a:spcBef>
              <a:tabLst>
                <a:tab pos="2673350" algn="l"/>
              </a:tabLst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r>
              <a:rPr sz="1550" b="1" dirty="0">
                <a:latin typeface="Arial"/>
                <a:cs typeface="Arial"/>
              </a:rPr>
              <a:t>	</a:t>
            </a: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7228" y="2061775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006" y="2647830"/>
            <a:ext cx="2794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5" dirty="0">
                <a:latin typeface="Arial"/>
                <a:cs typeface="Arial"/>
              </a:rPr>
              <a:t>3</a:t>
            </a:r>
            <a:r>
              <a:rPr sz="1550" b="1" spc="65" dirty="0">
                <a:latin typeface="Symbol"/>
                <a:cs typeface="Symbol"/>
              </a:rPr>
              <a:t>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804" y="2503957"/>
            <a:ext cx="1987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8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3158" y="2503954"/>
            <a:ext cx="180403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150" b="1" i="1" spc="114" dirty="0">
                <a:latin typeface="Arial"/>
                <a:cs typeface="Arial"/>
              </a:rPr>
              <a:t>P</a:t>
            </a:r>
            <a:r>
              <a:rPr sz="2325" b="1" i="1" spc="172" baseline="-19713" dirty="0">
                <a:latin typeface="Arial"/>
                <a:cs typeface="Arial"/>
              </a:rPr>
              <a:t>A</a:t>
            </a:r>
            <a:r>
              <a:rPr sz="2325" b="1" i="1" spc="509" baseline="-19713" dirty="0">
                <a:latin typeface="Arial"/>
                <a:cs typeface="Arial"/>
              </a:rPr>
              <a:t> 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90" dirty="0">
                <a:latin typeface="Arial"/>
                <a:cs typeface="Arial"/>
              </a:rPr>
              <a:t>P</a:t>
            </a:r>
            <a:r>
              <a:rPr sz="2325" b="1" i="1" spc="135" baseline="-19713" dirty="0">
                <a:latin typeface="Arial"/>
                <a:cs typeface="Arial"/>
              </a:rPr>
              <a:t>B</a:t>
            </a:r>
            <a:r>
              <a:rPr sz="2325" b="1" i="1" spc="675" baseline="-19713" dirty="0">
                <a:latin typeface="Arial"/>
                <a:cs typeface="Arial"/>
              </a:rPr>
              <a:t> 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0" dirty="0">
                <a:latin typeface="Times New Roman"/>
                <a:cs typeface="Times New Roman"/>
              </a:rPr>
              <a:t> </a:t>
            </a:r>
            <a:r>
              <a:rPr sz="2150" b="1" i="1" spc="-35" dirty="0">
                <a:latin typeface="Arial"/>
                <a:cs typeface="Arial"/>
              </a:rPr>
              <a:t>P</a:t>
            </a:r>
            <a:r>
              <a:rPr sz="2325" b="1" i="1" spc="-52" baseline="-19713" dirty="0">
                <a:latin typeface="Arial"/>
                <a:cs typeface="Arial"/>
              </a:rPr>
              <a:t>C</a:t>
            </a:r>
            <a:endParaRPr sz="2325" baseline="-19713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7728" y="2503956"/>
            <a:ext cx="4889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6445" y="2503956"/>
            <a:ext cx="4889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54911" y="2271723"/>
            <a:ext cx="329374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673350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Q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0703" y="2503956"/>
            <a:ext cx="123952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0730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1037" y="4750752"/>
            <a:ext cx="7338059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Arithmetic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Apparent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magnitudes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three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individual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phases.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72362" y="5315771"/>
            <a:ext cx="1163320" cy="805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650" spc="-465" baseline="2723" dirty="0">
                <a:latin typeface="Times New Roman"/>
                <a:cs typeface="Times New Roman"/>
              </a:rPr>
              <a:t>U</a:t>
            </a:r>
            <a:r>
              <a:rPr sz="2000" i="1" spc="-310" dirty="0">
                <a:latin typeface="Times New Roman"/>
                <a:cs typeface="Times New Roman"/>
              </a:rPr>
              <a:t>Arithmetic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3015" y="5149853"/>
            <a:ext cx="2537460" cy="805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05459" algn="l"/>
              </a:tabLst>
            </a:pPr>
            <a:r>
              <a:rPr sz="3400" spc="-595" dirty="0">
                <a:latin typeface="Symbol"/>
                <a:cs typeface="Symbol"/>
              </a:rPr>
              <a:t>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7650" spc="-952" baseline="-11437" dirty="0">
                <a:latin typeface="Times New Roman"/>
                <a:cs typeface="Times New Roman"/>
              </a:rPr>
              <a:t>U</a:t>
            </a:r>
            <a:r>
              <a:rPr sz="3000" i="1" spc="-952" baseline="-36111" dirty="0">
                <a:latin typeface="Times New Roman"/>
                <a:cs typeface="Times New Roman"/>
              </a:rPr>
              <a:t>A</a:t>
            </a:r>
            <a:r>
              <a:rPr sz="3000" i="1" spc="-37" baseline="-36111" dirty="0">
                <a:latin typeface="Times New Roman"/>
                <a:cs typeface="Times New Roman"/>
              </a:rPr>
              <a:t> </a:t>
            </a:r>
            <a:r>
              <a:rPr sz="3400" spc="-545" dirty="0">
                <a:latin typeface="Symbol"/>
                <a:cs typeface="Symbol"/>
              </a:rPr>
              <a:t></a:t>
            </a:r>
            <a:r>
              <a:rPr sz="3400" spc="-280" dirty="0">
                <a:latin typeface="Times New Roman"/>
                <a:cs typeface="Times New Roman"/>
              </a:rPr>
              <a:t> </a:t>
            </a:r>
            <a:r>
              <a:rPr sz="7650" spc="-1005" baseline="-11437" dirty="0">
                <a:latin typeface="Times New Roman"/>
                <a:cs typeface="Times New Roman"/>
              </a:rPr>
              <a:t>U</a:t>
            </a:r>
            <a:r>
              <a:rPr sz="3000" i="1" spc="-1005" baseline="-36111" dirty="0">
                <a:latin typeface="Times New Roman"/>
                <a:cs typeface="Times New Roman"/>
              </a:rPr>
              <a:t>B</a:t>
            </a:r>
            <a:r>
              <a:rPr sz="3000" i="1" spc="75" baseline="-36111" dirty="0">
                <a:latin typeface="Times New Roman"/>
                <a:cs typeface="Times New Roman"/>
              </a:rPr>
              <a:t> </a:t>
            </a:r>
            <a:r>
              <a:rPr sz="3400" spc="-545" dirty="0">
                <a:latin typeface="Symbol"/>
                <a:cs typeface="Symbol"/>
              </a:rPr>
              <a:t></a:t>
            </a:r>
            <a:r>
              <a:rPr sz="3400" spc="-280" dirty="0">
                <a:latin typeface="Times New Roman"/>
                <a:cs typeface="Times New Roman"/>
              </a:rPr>
              <a:t> </a:t>
            </a:r>
            <a:r>
              <a:rPr sz="7650" spc="-1132" baseline="-11437" dirty="0">
                <a:latin typeface="Times New Roman"/>
                <a:cs typeface="Times New Roman"/>
              </a:rPr>
              <a:t>U</a:t>
            </a:r>
            <a:r>
              <a:rPr sz="3000" i="1" spc="-1132" baseline="-36111" dirty="0">
                <a:latin typeface="Times New Roman"/>
                <a:cs typeface="Times New Roman"/>
              </a:rPr>
              <a:t>C</a:t>
            </a:r>
            <a:endParaRPr sz="3000" baseline="-36111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68083" y="3084016"/>
            <a:ext cx="1830070" cy="777875"/>
            <a:chOff x="6768083" y="3084016"/>
            <a:chExt cx="1830070" cy="777875"/>
          </a:xfrm>
        </p:grpSpPr>
        <p:sp>
          <p:nvSpPr>
            <p:cNvPr id="29" name="object 29"/>
            <p:cNvSpPr/>
            <p:nvPr/>
          </p:nvSpPr>
          <p:spPr>
            <a:xfrm>
              <a:off x="6781037" y="3114878"/>
              <a:ext cx="1757045" cy="734060"/>
            </a:xfrm>
            <a:custGeom>
              <a:avLst/>
              <a:gdLst/>
              <a:ahLst/>
              <a:cxnLst/>
              <a:rect l="l" t="t" r="r" b="b"/>
              <a:pathLst>
                <a:path w="1757045" h="734060">
                  <a:moveTo>
                    <a:pt x="0" y="733983"/>
                  </a:moveTo>
                  <a:lnTo>
                    <a:pt x="1756841" y="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0954" y="3084016"/>
              <a:ext cx="86995" cy="71755"/>
            </a:xfrm>
            <a:custGeom>
              <a:avLst/>
              <a:gdLst/>
              <a:ahLst/>
              <a:cxnLst/>
              <a:rect l="l" t="t" r="r" b="b"/>
              <a:pathLst>
                <a:path w="86995" h="71755">
                  <a:moveTo>
                    <a:pt x="0" y="0"/>
                  </a:moveTo>
                  <a:lnTo>
                    <a:pt x="29959" y="71716"/>
                  </a:lnTo>
                  <a:lnTo>
                    <a:pt x="86690" y="5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351212" y="3735239"/>
            <a:ext cx="3306445" cy="1004569"/>
            <a:chOff x="3351212" y="3735239"/>
            <a:chExt cx="3306445" cy="1004569"/>
          </a:xfrm>
        </p:grpSpPr>
        <p:sp>
          <p:nvSpPr>
            <p:cNvPr id="32" name="object 32"/>
            <p:cNvSpPr/>
            <p:nvPr/>
          </p:nvSpPr>
          <p:spPr>
            <a:xfrm>
              <a:off x="5069585" y="3770261"/>
              <a:ext cx="1525270" cy="347345"/>
            </a:xfrm>
            <a:custGeom>
              <a:avLst/>
              <a:gdLst/>
              <a:ahLst/>
              <a:cxnLst/>
              <a:rect l="l" t="t" r="r" b="b"/>
              <a:pathLst>
                <a:path w="1525270" h="347345">
                  <a:moveTo>
                    <a:pt x="0" y="346824"/>
                  </a:moveTo>
                  <a:lnTo>
                    <a:pt x="15248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73180" y="3735239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17246" y="75793"/>
                  </a:lnTo>
                  <a:lnTo>
                    <a:pt x="84416" y="20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64229" y="4035691"/>
              <a:ext cx="1520190" cy="691515"/>
            </a:xfrm>
            <a:custGeom>
              <a:avLst/>
              <a:gdLst/>
              <a:ahLst/>
              <a:cxnLst/>
              <a:rect l="l" t="t" r="r" b="b"/>
              <a:pathLst>
                <a:path w="1520189" h="691514">
                  <a:moveTo>
                    <a:pt x="0" y="690994"/>
                  </a:moveTo>
                  <a:lnTo>
                    <a:pt x="1519897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6256" y="4005677"/>
              <a:ext cx="86995" cy="71120"/>
            </a:xfrm>
            <a:custGeom>
              <a:avLst/>
              <a:gdLst/>
              <a:ahLst/>
              <a:cxnLst/>
              <a:rect l="l" t="t" r="r" b="b"/>
              <a:pathLst>
                <a:path w="86995" h="71120">
                  <a:moveTo>
                    <a:pt x="0" y="0"/>
                  </a:moveTo>
                  <a:lnTo>
                    <a:pt x="32169" y="70751"/>
                  </a:lnTo>
                  <a:lnTo>
                    <a:pt x="86842" y="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405187" y="3915030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4326" y="3429255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46912" y="3110166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8827" y="2966385"/>
            <a:ext cx="5246370" cy="1670050"/>
            <a:chOff x="528827" y="2966385"/>
            <a:chExt cx="5246370" cy="1670050"/>
          </a:xfrm>
        </p:grpSpPr>
        <p:sp>
          <p:nvSpPr>
            <p:cNvPr id="40" name="object 40"/>
            <p:cNvSpPr/>
            <p:nvPr/>
          </p:nvSpPr>
          <p:spPr>
            <a:xfrm>
              <a:off x="541781" y="2999574"/>
              <a:ext cx="5172075" cy="1623695"/>
            </a:xfrm>
            <a:custGeom>
              <a:avLst/>
              <a:gdLst/>
              <a:ahLst/>
              <a:cxnLst/>
              <a:rect l="l" t="t" r="r" b="b"/>
              <a:pathLst>
                <a:path w="5172075" h="1623695">
                  <a:moveTo>
                    <a:pt x="0" y="1623479"/>
                  </a:moveTo>
                  <a:lnTo>
                    <a:pt x="5171617" y="0"/>
                  </a:lnTo>
                </a:path>
              </a:pathLst>
            </a:custGeom>
            <a:ln w="25908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89405" y="2966385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4">
                  <a:moveTo>
                    <a:pt x="0" y="0"/>
                  </a:moveTo>
                  <a:lnTo>
                    <a:pt x="23279" y="74155"/>
                  </a:lnTo>
                  <a:lnTo>
                    <a:pt x="85788" y="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09258" y="3566472"/>
            <a:ext cx="24447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i="1" spc="20" dirty="0">
                <a:latin typeface="Arial"/>
                <a:cs typeface="Arial"/>
              </a:rPr>
              <a:t>U</a:t>
            </a:r>
            <a:endParaRPr sz="2350">
              <a:latin typeface="Arial"/>
              <a:cs typeface="Arial"/>
            </a:endParaRP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AF876C38-429F-6A00-2CEA-971CA677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9" y="397372"/>
            <a:ext cx="7208107" cy="679832"/>
          </a:xfrm>
        </p:spPr>
        <p:txBody>
          <a:bodyPr/>
          <a:lstStyle/>
          <a:p>
            <a:r>
              <a:rPr lang="en-US" sz="2800" dirty="0"/>
              <a:t>Apparent Power vs. Arithmetic Apparent Power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9B0E94DB-5AF5-1277-9410-06860DD1F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42636" y="3716058"/>
            <a:ext cx="27559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-25" dirty="0">
                <a:latin typeface="Arial"/>
                <a:cs typeface="Arial"/>
              </a:rPr>
              <a:t>3</a:t>
            </a:r>
            <a:r>
              <a:rPr sz="1750" b="1" spc="-25" dirty="0">
                <a:latin typeface="Symbol"/>
                <a:cs typeface="Symbol"/>
              </a:rPr>
              <a:t></a:t>
            </a:r>
            <a:endParaRPr sz="17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36524"/>
            <a:ext cx="71312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All</a:t>
            </a:r>
            <a:r>
              <a:rPr spc="-25" dirty="0"/>
              <a:t> </a:t>
            </a:r>
            <a:r>
              <a:rPr dirty="0"/>
              <a:t>KVAs</a:t>
            </a:r>
            <a:r>
              <a:rPr spc="-20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Created</a:t>
            </a:r>
            <a:r>
              <a:rPr spc="-50" dirty="0"/>
              <a:t> </a:t>
            </a:r>
            <a:r>
              <a:rPr spc="-10" dirty="0"/>
              <a:t>Equal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076E4-0FC7-9812-8CBC-2EB754EB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91962"/>
              </p:ext>
            </p:extLst>
          </p:nvPr>
        </p:nvGraphicFramePr>
        <p:xfrm>
          <a:off x="998218" y="1981201"/>
          <a:ext cx="7136128" cy="3838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5715"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 marR="299085">
                        <a:lnSpc>
                          <a:spcPct val="152200"/>
                        </a:lnSpc>
                        <a:tabLst>
                          <a:tab pos="1388110" algn="l"/>
                          <a:tab pos="2070735" algn="l"/>
                          <a:tab pos="2167890" algn="l"/>
                          <a:tab pos="3387090" algn="l"/>
                          <a:tab pos="3488054" algn="l"/>
                          <a:tab pos="4706620" algn="l"/>
                          <a:tab pos="4807585" algn="l"/>
                          <a:tab pos="6127115" algn="l"/>
                          <a:tab pos="6206490" algn="l"/>
                        </a:tabLst>
                      </a:pPr>
                      <a:r>
                        <a:rPr sz="1800" b="1" u="sng" spc="-1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POWERS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u="sng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Phase</a:t>
                      </a:r>
                      <a:r>
                        <a:rPr sz="1800" b="1" u="sng" spc="5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sng" spc="-5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u="sng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Phase</a:t>
                      </a:r>
                      <a:r>
                        <a:rPr sz="1800" b="1" u="sng" spc="15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sng" spc="-5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u="sng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Phase</a:t>
                      </a:r>
                      <a:r>
                        <a:rPr sz="1800" b="1" u="sng" spc="15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sng" spc="-5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u="sng" spc="-1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Total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Active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(P)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3626.4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2880.0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2833.0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9339.4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25"/>
                        </a:spcBef>
                        <a:tabLst>
                          <a:tab pos="1363345" algn="l"/>
                          <a:tab pos="2232025" algn="l"/>
                          <a:tab pos="3488054" algn="l"/>
                          <a:tab pos="4807585" algn="l"/>
                          <a:tab pos="612711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Reactive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(Q)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317.3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2146.0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2112.0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4575.3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30"/>
                        </a:spcBef>
                        <a:tabLst>
                          <a:tab pos="1375410" algn="l"/>
                          <a:tab pos="2360295" algn="l"/>
                          <a:tab pos="3488054" algn="l"/>
                          <a:tab pos="4807585" algn="l"/>
                          <a:tab pos="612711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Distortion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(D)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0.0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1102.6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1784.5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2887.1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25"/>
                        </a:spcBef>
                        <a:tabLst>
                          <a:tab pos="1375410" algn="l"/>
                          <a:tab pos="2265680" algn="l"/>
                          <a:tab pos="3585210" algn="l"/>
                          <a:tab pos="4904740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Apparent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(U)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3640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3757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3959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ECECE"/>
                      </a:solidFill>
                      <a:prstDash val="solid"/>
                    </a:lnL>
                    <a:lnR w="28575">
                      <a:solidFill>
                        <a:srgbClr val="CECECE"/>
                      </a:solidFill>
                      <a:prstDash val="solid"/>
                    </a:lnR>
                    <a:lnT w="28575">
                      <a:solidFill>
                        <a:srgbClr val="CECECE"/>
                      </a:solidFill>
                      <a:prstDash val="solid"/>
                    </a:lnT>
                    <a:lnB w="19050">
                      <a:solidFill>
                        <a:srgbClr val="CECEC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388110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PHASOR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CECECE"/>
                      </a:solidFill>
                      <a:prstDash val="solid"/>
                    </a:lnL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(VA)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10,400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28143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89.8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28575">
                      <a:solidFill>
                        <a:srgbClr val="CECECE"/>
                      </a:solidFill>
                      <a:prstDash val="solid"/>
                    </a:lnR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APPARENT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(U)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>
                      <a:solidFill>
                        <a:srgbClr val="CECEC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(VA)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10,793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128143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86.5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28575">
                      <a:solidFill>
                        <a:srgbClr val="CECEC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108902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ARITH.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(U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arth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>
                      <a:solidFill>
                        <a:srgbClr val="CECECE"/>
                      </a:solidFill>
                      <a:prstDash val="solid"/>
                    </a:lnL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(VA)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11,356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128143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82.2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28575">
                      <a:solidFill>
                        <a:srgbClr val="CECECE"/>
                      </a:solidFill>
                      <a:prstDash val="solid"/>
                    </a:lnR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05"/>
              </a:spcBef>
            </a:pPr>
            <a:r>
              <a:rPr dirty="0"/>
              <a:t>Modern</a:t>
            </a:r>
            <a:r>
              <a:rPr spc="-70" dirty="0"/>
              <a:t> </a:t>
            </a:r>
            <a:r>
              <a:rPr dirty="0"/>
              <a:t>Reactive</a:t>
            </a:r>
            <a:r>
              <a:rPr spc="-60" dirty="0"/>
              <a:t> </a:t>
            </a:r>
            <a:r>
              <a:rPr spc="-10" dirty="0"/>
              <a:t>Metering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463C-92BF-3869-BD94-4F3099EFA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75" y="1432378"/>
            <a:ext cx="7748905" cy="427672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Which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“kVA” calculation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method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correct?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035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They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“correct”,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definition.</a:t>
            </a:r>
            <a:endParaRPr sz="2000">
              <a:latin typeface="Arial"/>
              <a:cs typeface="Arial"/>
            </a:endParaRPr>
          </a:p>
          <a:p>
            <a:pPr marL="698500" marR="33020" lvl="1" indent="-228600">
              <a:lnSpc>
                <a:spcPts val="2160"/>
              </a:lnSpc>
              <a:spcBef>
                <a:spcPts val="111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Each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utility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needs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decide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value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appropriate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for </a:t>
            </a:r>
            <a:r>
              <a:rPr sz="2000" b="1" dirty="0">
                <a:latin typeface="Arial"/>
                <a:cs typeface="Arial"/>
              </a:rPr>
              <a:t>their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own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needs.</a:t>
            </a:r>
            <a:endParaRPr sz="2000">
              <a:latin typeface="Arial"/>
              <a:cs typeface="Arial"/>
            </a:endParaRPr>
          </a:p>
          <a:p>
            <a:pPr marL="698500" marR="117475" lvl="1" indent="-228600" algn="just">
              <a:lnSpc>
                <a:spcPts val="2160"/>
              </a:lnSpc>
              <a:spcBef>
                <a:spcPts val="108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Phasor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what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results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from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calculations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based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on </a:t>
            </a:r>
            <a:r>
              <a:rPr sz="2000" b="1" dirty="0">
                <a:latin typeface="Arial"/>
                <a:cs typeface="Arial"/>
              </a:rPr>
              <a:t>traditional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kWh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kvarh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readings,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using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 Phase- </a:t>
            </a:r>
            <a:r>
              <a:rPr sz="2000" b="1" dirty="0">
                <a:latin typeface="Arial"/>
                <a:cs typeface="Arial"/>
              </a:rPr>
              <a:t>Shifting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Transformer.</a:t>
            </a:r>
            <a:endParaRPr sz="2000">
              <a:latin typeface="Arial"/>
              <a:cs typeface="Arial"/>
            </a:endParaRPr>
          </a:p>
          <a:p>
            <a:pPr marL="698500" marR="142240" lvl="1" indent="-228600" algn="just">
              <a:lnSpc>
                <a:spcPts val="2160"/>
              </a:lnSpc>
              <a:spcBef>
                <a:spcPts val="108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provides more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complete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picture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“cost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service”,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expected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answers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under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conditions.</a:t>
            </a:r>
            <a:endParaRPr sz="2000">
              <a:latin typeface="Arial"/>
              <a:cs typeface="Arial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108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Arithmetic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provide </a:t>
            </a:r>
            <a:r>
              <a:rPr sz="2000" b="1" spc="-10" dirty="0">
                <a:latin typeface="Arial"/>
                <a:cs typeface="Arial"/>
              </a:rPr>
              <a:t>unexpected </a:t>
            </a:r>
            <a:r>
              <a:rPr sz="2000" b="1" dirty="0">
                <a:latin typeface="Arial"/>
                <a:cs typeface="Arial"/>
              </a:rPr>
              <a:t>results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(low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PF,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high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kVA)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asymmetrical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unbalanced conditions.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971550"/>
            <a:ext cx="6743700" cy="857250"/>
          </a:xfrm>
          <a:noFill/>
          <a:ln/>
        </p:spPr>
        <p:txBody>
          <a:bodyPr/>
          <a:lstStyle/>
          <a:p>
            <a:r>
              <a:rPr lang="en-US" altLang="en-US" dirty="0"/>
              <a:t>Origination of a Sinusoid</a:t>
            </a:r>
          </a:p>
        </p:txBody>
      </p:sp>
      <p:sp>
        <p:nvSpPr>
          <p:cNvPr id="5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56747" y="1898194"/>
            <a:ext cx="3873560" cy="3253089"/>
          </a:xfrm>
          <a:noFill/>
          <a:ln/>
        </p:spPr>
        <p:txBody>
          <a:bodyPr/>
          <a:lstStyle/>
          <a:p>
            <a:r>
              <a:rPr lang="en-US" altLang="en-US" sz="1200" dirty="0"/>
              <a:t>By Electromagnetic Induction, a single wire conductor passing through a permanent magnetic field and cutting the lines of magnetic flux, will produce an ElectroMotive Force (EMF).</a:t>
            </a:r>
          </a:p>
          <a:p>
            <a:r>
              <a:rPr lang="en-US" altLang="en-US" sz="1200" dirty="0"/>
              <a:t>Due to the constant rotation, the EMF is different at each moment in time.  The instantaneous value at each moment is considered the Instantaneous </a:t>
            </a:r>
            <a:r>
              <a:rPr lang="en-US" altLang="en-US" sz="1200" dirty="0" err="1"/>
              <a:t>Voltage.Commonly</a:t>
            </a:r>
            <a:r>
              <a:rPr lang="en-US" altLang="en-US" sz="1200" dirty="0"/>
              <a:t>, the symbol </a:t>
            </a:r>
            <a:r>
              <a:rPr lang="en-US" altLang="en-US" b="1" dirty="0"/>
              <a:t>E</a:t>
            </a:r>
            <a:r>
              <a:rPr lang="en-US" altLang="en-US" sz="1200" dirty="0"/>
              <a:t> and </a:t>
            </a:r>
            <a:r>
              <a:rPr lang="en-US" altLang="en-US" b="1" dirty="0"/>
              <a:t>V</a:t>
            </a:r>
            <a:r>
              <a:rPr lang="en-US" altLang="en-US" sz="1200" dirty="0"/>
              <a:t> are interchanged to represent voltage values.</a:t>
            </a:r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00500" y="5753546"/>
            <a:ext cx="3900150" cy="1329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675" kern="1200" dirty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r>
              <a:rPr lang="en-US" altLang="en-US" dirty="0"/>
              <a:t>Southeastern Meter School &amp; Conference| </a:t>
            </a:r>
            <a:r>
              <a:rPr lang="en-US" altLang="en-US" b="0" dirty="0"/>
              <a:t>Troubleshooting with Phasors</a:t>
            </a:r>
          </a:p>
        </p:txBody>
      </p:sp>
      <p:sp>
        <p:nvSpPr>
          <p:cNvPr id="82" name="Slide Number Placeholder 4"/>
          <p:cNvSpPr txBox="1">
            <a:spLocks/>
          </p:cNvSpPr>
          <p:nvPr/>
        </p:nvSpPr>
        <p:spPr>
          <a:xfrm>
            <a:off x="5200650" y="5648267"/>
            <a:ext cx="2700000" cy="94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lang="en-GB" sz="900" kern="1200" smtClean="0">
                <a:solidFill>
                  <a:srgbClr val="000000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1045E40E-91EE-4D5D-8435-7C6FC883DBD2}" type="slidenum">
              <a:rPr lang="en-US" altLang="en-US" sz="675" b="0"/>
              <a:pPr defTabSz="685800"/>
              <a:t>4</a:t>
            </a:fld>
            <a:endParaRPr lang="en-US" altLang="en-US" sz="675" b="0" dirty="0"/>
          </a:p>
        </p:txBody>
      </p:sp>
      <p:grpSp>
        <p:nvGrpSpPr>
          <p:cNvPr id="8" name="Group 527"/>
          <p:cNvGrpSpPr>
            <a:grpSpLocks/>
          </p:cNvGrpSpPr>
          <p:nvPr/>
        </p:nvGrpSpPr>
        <p:grpSpPr bwMode="auto">
          <a:xfrm>
            <a:off x="-6113789" y="1367476"/>
            <a:ext cx="5773341" cy="4113610"/>
            <a:chOff x="417" y="843"/>
            <a:chExt cx="4849" cy="3455"/>
          </a:xfrm>
        </p:grpSpPr>
        <p:grpSp>
          <p:nvGrpSpPr>
            <p:cNvPr id="9" name="Group 3"/>
            <p:cNvGrpSpPr>
              <a:grpSpLocks noChangeAspect="1"/>
            </p:cNvGrpSpPr>
            <p:nvPr/>
          </p:nvGrpSpPr>
          <p:grpSpPr bwMode="auto">
            <a:xfrm>
              <a:off x="4178" y="1204"/>
              <a:ext cx="674" cy="403"/>
              <a:chOff x="4402" y="764"/>
              <a:chExt cx="748" cy="447"/>
            </a:xfrm>
          </p:grpSpPr>
          <p:sp>
            <p:nvSpPr>
              <p:cNvPr id="520" name="Line 4"/>
              <p:cNvSpPr>
                <a:spLocks noChangeAspect="1" noChangeShapeType="1"/>
              </p:cNvSpPr>
              <p:nvPr/>
            </p:nvSpPr>
            <p:spPr bwMode="auto">
              <a:xfrm flipV="1">
                <a:off x="4402" y="1189"/>
                <a:ext cx="2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1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4460" y="1153"/>
                <a:ext cx="2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2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4510" y="1124"/>
                <a:ext cx="28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3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4569" y="1088"/>
                <a:ext cx="2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4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4625" y="1059"/>
                <a:ext cx="2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5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4684" y="1024"/>
                <a:ext cx="2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6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4742" y="995"/>
                <a:ext cx="1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7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4792" y="958"/>
                <a:ext cx="27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8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4851" y="930"/>
                <a:ext cx="18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29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4906" y="894"/>
                <a:ext cx="2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30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4964" y="865"/>
                <a:ext cx="2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31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5022" y="830"/>
                <a:ext cx="2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32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5072" y="800"/>
                <a:ext cx="28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33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5130" y="764"/>
                <a:ext cx="2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0" name="Group 18"/>
            <p:cNvGrpSpPr>
              <a:grpSpLocks noChangeAspect="1"/>
            </p:cNvGrpSpPr>
            <p:nvPr/>
          </p:nvGrpSpPr>
          <p:grpSpPr bwMode="auto">
            <a:xfrm>
              <a:off x="3510" y="1619"/>
              <a:ext cx="641" cy="362"/>
              <a:chOff x="3660" y="1225"/>
              <a:chExt cx="712" cy="402"/>
            </a:xfrm>
          </p:grpSpPr>
          <p:sp>
            <p:nvSpPr>
              <p:cNvPr id="507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4337" y="1225"/>
                <a:ext cx="35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8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4279" y="1261"/>
                <a:ext cx="44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4221" y="1290"/>
                <a:ext cx="43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0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4171" y="1326"/>
                <a:ext cx="36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1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4113" y="1355"/>
                <a:ext cx="36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2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4056" y="1391"/>
                <a:ext cx="3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3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3998" y="1419"/>
                <a:ext cx="44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4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3941" y="1455"/>
                <a:ext cx="44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5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3890" y="1484"/>
                <a:ext cx="3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6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3833" y="1520"/>
                <a:ext cx="36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7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3775" y="1549"/>
                <a:ext cx="36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8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3717" y="1585"/>
                <a:ext cx="44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19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3660" y="1614"/>
                <a:ext cx="43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1" name="Group 32"/>
            <p:cNvGrpSpPr>
              <a:grpSpLocks noChangeAspect="1"/>
            </p:cNvGrpSpPr>
            <p:nvPr/>
          </p:nvGrpSpPr>
          <p:grpSpPr bwMode="auto">
            <a:xfrm>
              <a:off x="3478" y="854"/>
              <a:ext cx="771" cy="259"/>
              <a:chOff x="3624" y="375"/>
              <a:chExt cx="857" cy="288"/>
            </a:xfrm>
          </p:grpSpPr>
          <p:sp>
            <p:nvSpPr>
              <p:cNvPr id="494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24" y="598"/>
                <a:ext cx="51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95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89" y="576"/>
                <a:ext cx="8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96" name="Line 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46" y="540"/>
                <a:ext cx="109" cy="1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97" name="Line 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97" y="498"/>
                <a:ext cx="130" cy="1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98" name="Line 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76" y="498"/>
                <a:ext cx="144" cy="1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99" name="Line 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45" y="375"/>
                <a:ext cx="36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0" name="Line 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80" y="389"/>
                <a:ext cx="44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1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79" y="375"/>
                <a:ext cx="102" cy="1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2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1" y="477"/>
                <a:ext cx="144" cy="1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3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84" y="425"/>
                <a:ext cx="159" cy="1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4" name="Line 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27" y="375"/>
                <a:ext cx="181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5" name="Line 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14" y="382"/>
                <a:ext cx="173" cy="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506" name="Line 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14" y="396"/>
                <a:ext cx="116" cy="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>
              <a:off x="3423" y="857"/>
              <a:ext cx="1523" cy="1894"/>
              <a:chOff x="3563" y="379"/>
              <a:chExt cx="1692" cy="2103"/>
            </a:xfrm>
          </p:grpSpPr>
          <p:sp>
            <p:nvSpPr>
              <p:cNvPr id="464" name="Line 47"/>
              <p:cNvSpPr>
                <a:spLocks noChangeAspect="1" noChangeShapeType="1"/>
              </p:cNvSpPr>
              <p:nvPr/>
            </p:nvSpPr>
            <p:spPr bwMode="auto">
              <a:xfrm>
                <a:off x="3731" y="1402"/>
                <a:ext cx="188" cy="2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65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719" y="886"/>
                <a:ext cx="231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466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725" y="1959"/>
                <a:ext cx="224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467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3924" y="1404"/>
                <a:ext cx="452" cy="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68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3729" y="1131"/>
                <a:ext cx="452" cy="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69" name="Line 52"/>
              <p:cNvSpPr>
                <a:spLocks noChangeAspect="1" noChangeShapeType="1"/>
              </p:cNvSpPr>
              <p:nvPr/>
            </p:nvSpPr>
            <p:spPr bwMode="auto">
              <a:xfrm>
                <a:off x="4300" y="1308"/>
                <a:ext cx="66" cy="10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0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4298" y="908"/>
                <a:ext cx="668" cy="4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1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4255" y="972"/>
                <a:ext cx="459" cy="2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2" name="Line 55"/>
              <p:cNvSpPr>
                <a:spLocks noChangeAspect="1" noChangeShapeType="1"/>
              </p:cNvSpPr>
              <p:nvPr/>
            </p:nvSpPr>
            <p:spPr bwMode="auto">
              <a:xfrm flipH="1">
                <a:off x="4784" y="1092"/>
                <a:ext cx="65" cy="10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3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4838" y="1060"/>
                <a:ext cx="49" cy="4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4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5054" y="938"/>
                <a:ext cx="49" cy="4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5" name="Line 58"/>
              <p:cNvSpPr>
                <a:spLocks noChangeAspect="1" noChangeShapeType="1"/>
              </p:cNvSpPr>
              <p:nvPr/>
            </p:nvSpPr>
            <p:spPr bwMode="auto">
              <a:xfrm>
                <a:off x="4960" y="1402"/>
                <a:ext cx="0" cy="36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6" name="Line 59"/>
              <p:cNvSpPr>
                <a:spLocks noChangeAspect="1" noChangeShapeType="1"/>
              </p:cNvSpPr>
              <p:nvPr/>
            </p:nvSpPr>
            <p:spPr bwMode="auto">
              <a:xfrm>
                <a:off x="5255" y="1416"/>
                <a:ext cx="0" cy="35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7" name="Line 60"/>
              <p:cNvSpPr>
                <a:spLocks noChangeAspect="1" noChangeShapeType="1"/>
              </p:cNvSpPr>
              <p:nvPr/>
            </p:nvSpPr>
            <p:spPr bwMode="auto">
              <a:xfrm>
                <a:off x="5005" y="1114"/>
                <a:ext cx="247" cy="29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8" name="Oval 61"/>
              <p:cNvSpPr>
                <a:spLocks noChangeAspect="1" noChangeArrowheads="1"/>
              </p:cNvSpPr>
              <p:nvPr/>
            </p:nvSpPr>
            <p:spPr bwMode="auto">
              <a:xfrm>
                <a:off x="5004" y="1668"/>
                <a:ext cx="201" cy="201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9" name="Line 62"/>
              <p:cNvSpPr>
                <a:spLocks noChangeAspect="1" noChangeShapeType="1"/>
              </p:cNvSpPr>
              <p:nvPr/>
            </p:nvSpPr>
            <p:spPr bwMode="auto">
              <a:xfrm>
                <a:off x="5213" y="1768"/>
                <a:ext cx="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0" name="Line 63"/>
              <p:cNvSpPr>
                <a:spLocks noChangeAspect="1" noChangeShapeType="1"/>
              </p:cNvSpPr>
              <p:nvPr/>
            </p:nvSpPr>
            <p:spPr bwMode="auto">
              <a:xfrm>
                <a:off x="4961" y="1768"/>
                <a:ext cx="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1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5008" y="1671"/>
                <a:ext cx="224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V</a:t>
                </a:r>
              </a:p>
            </p:txBody>
          </p:sp>
          <p:sp>
            <p:nvSpPr>
              <p:cNvPr id="482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4994" y="970"/>
                <a:ext cx="71" cy="1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3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70" y="1127"/>
                <a:ext cx="97" cy="1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4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661" y="889"/>
                <a:ext cx="66" cy="11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5" name="Line 68"/>
              <p:cNvSpPr>
                <a:spLocks noChangeAspect="1" noChangeShapeType="1"/>
              </p:cNvSpPr>
              <p:nvPr/>
            </p:nvSpPr>
            <p:spPr bwMode="auto">
              <a:xfrm>
                <a:off x="4794" y="1200"/>
                <a:ext cx="0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6" name="Line 69"/>
              <p:cNvSpPr>
                <a:spLocks noChangeAspect="1" noChangeShapeType="1"/>
              </p:cNvSpPr>
              <p:nvPr/>
            </p:nvSpPr>
            <p:spPr bwMode="auto">
              <a:xfrm>
                <a:off x="4796" y="1207"/>
                <a:ext cx="161" cy="19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7" name="Line 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955" y="903"/>
                <a:ext cx="75" cy="11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8" name="Freeform 71"/>
              <p:cNvSpPr>
                <a:spLocks noChangeAspect="1"/>
              </p:cNvSpPr>
              <p:nvPr/>
            </p:nvSpPr>
            <p:spPr bwMode="auto">
              <a:xfrm>
                <a:off x="4081" y="379"/>
                <a:ext cx="455" cy="253"/>
              </a:xfrm>
              <a:custGeom>
                <a:avLst/>
                <a:gdLst>
                  <a:gd name="T0" fmla="*/ 0 w 455"/>
                  <a:gd name="T1" fmla="*/ 252 h 253"/>
                  <a:gd name="T2" fmla="*/ 22 w 455"/>
                  <a:gd name="T3" fmla="*/ 244 h 253"/>
                  <a:gd name="T4" fmla="*/ 36 w 455"/>
                  <a:gd name="T5" fmla="*/ 237 h 253"/>
                  <a:gd name="T6" fmla="*/ 58 w 455"/>
                  <a:gd name="T7" fmla="*/ 230 h 253"/>
                  <a:gd name="T8" fmla="*/ 72 w 455"/>
                  <a:gd name="T9" fmla="*/ 223 h 253"/>
                  <a:gd name="T10" fmla="*/ 87 w 455"/>
                  <a:gd name="T11" fmla="*/ 216 h 253"/>
                  <a:gd name="T12" fmla="*/ 108 w 455"/>
                  <a:gd name="T13" fmla="*/ 208 h 253"/>
                  <a:gd name="T14" fmla="*/ 123 w 455"/>
                  <a:gd name="T15" fmla="*/ 208 h 253"/>
                  <a:gd name="T16" fmla="*/ 144 w 455"/>
                  <a:gd name="T17" fmla="*/ 208 h 253"/>
                  <a:gd name="T18" fmla="*/ 159 w 455"/>
                  <a:gd name="T19" fmla="*/ 208 h 253"/>
                  <a:gd name="T20" fmla="*/ 173 w 455"/>
                  <a:gd name="T21" fmla="*/ 216 h 253"/>
                  <a:gd name="T22" fmla="*/ 188 w 455"/>
                  <a:gd name="T23" fmla="*/ 216 h 253"/>
                  <a:gd name="T24" fmla="*/ 202 w 455"/>
                  <a:gd name="T25" fmla="*/ 208 h 253"/>
                  <a:gd name="T26" fmla="*/ 216 w 455"/>
                  <a:gd name="T27" fmla="*/ 194 h 253"/>
                  <a:gd name="T28" fmla="*/ 224 w 455"/>
                  <a:gd name="T29" fmla="*/ 180 h 253"/>
                  <a:gd name="T30" fmla="*/ 238 w 455"/>
                  <a:gd name="T31" fmla="*/ 165 h 253"/>
                  <a:gd name="T32" fmla="*/ 267 w 455"/>
                  <a:gd name="T33" fmla="*/ 136 h 253"/>
                  <a:gd name="T34" fmla="*/ 288 w 455"/>
                  <a:gd name="T35" fmla="*/ 122 h 253"/>
                  <a:gd name="T36" fmla="*/ 296 w 455"/>
                  <a:gd name="T37" fmla="*/ 115 h 253"/>
                  <a:gd name="T38" fmla="*/ 303 w 455"/>
                  <a:gd name="T39" fmla="*/ 108 h 253"/>
                  <a:gd name="T40" fmla="*/ 317 w 455"/>
                  <a:gd name="T41" fmla="*/ 93 h 253"/>
                  <a:gd name="T42" fmla="*/ 317 w 455"/>
                  <a:gd name="T43" fmla="*/ 86 h 253"/>
                  <a:gd name="T44" fmla="*/ 324 w 455"/>
                  <a:gd name="T45" fmla="*/ 72 h 253"/>
                  <a:gd name="T46" fmla="*/ 332 w 455"/>
                  <a:gd name="T47" fmla="*/ 72 h 253"/>
                  <a:gd name="T48" fmla="*/ 353 w 455"/>
                  <a:gd name="T49" fmla="*/ 57 h 253"/>
                  <a:gd name="T50" fmla="*/ 360 w 455"/>
                  <a:gd name="T51" fmla="*/ 50 h 253"/>
                  <a:gd name="T52" fmla="*/ 382 w 455"/>
                  <a:gd name="T53" fmla="*/ 36 h 253"/>
                  <a:gd name="T54" fmla="*/ 425 w 455"/>
                  <a:gd name="T55" fmla="*/ 14 h 253"/>
                  <a:gd name="T56" fmla="*/ 454 w 455"/>
                  <a:gd name="T57" fmla="*/ 0 h 2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5" h="253">
                    <a:moveTo>
                      <a:pt x="0" y="252"/>
                    </a:moveTo>
                    <a:lnTo>
                      <a:pt x="22" y="244"/>
                    </a:lnTo>
                    <a:lnTo>
                      <a:pt x="36" y="237"/>
                    </a:lnTo>
                    <a:lnTo>
                      <a:pt x="58" y="230"/>
                    </a:lnTo>
                    <a:lnTo>
                      <a:pt x="72" y="223"/>
                    </a:lnTo>
                    <a:lnTo>
                      <a:pt x="87" y="216"/>
                    </a:lnTo>
                    <a:lnTo>
                      <a:pt x="108" y="208"/>
                    </a:lnTo>
                    <a:lnTo>
                      <a:pt x="123" y="208"/>
                    </a:lnTo>
                    <a:lnTo>
                      <a:pt x="144" y="208"/>
                    </a:lnTo>
                    <a:lnTo>
                      <a:pt x="159" y="208"/>
                    </a:lnTo>
                    <a:lnTo>
                      <a:pt x="173" y="216"/>
                    </a:lnTo>
                    <a:lnTo>
                      <a:pt x="188" y="216"/>
                    </a:lnTo>
                    <a:lnTo>
                      <a:pt x="202" y="208"/>
                    </a:lnTo>
                    <a:lnTo>
                      <a:pt x="216" y="194"/>
                    </a:lnTo>
                    <a:lnTo>
                      <a:pt x="224" y="180"/>
                    </a:lnTo>
                    <a:lnTo>
                      <a:pt x="238" y="165"/>
                    </a:lnTo>
                    <a:lnTo>
                      <a:pt x="267" y="136"/>
                    </a:lnTo>
                    <a:lnTo>
                      <a:pt x="288" y="122"/>
                    </a:lnTo>
                    <a:lnTo>
                      <a:pt x="296" y="115"/>
                    </a:lnTo>
                    <a:lnTo>
                      <a:pt x="303" y="108"/>
                    </a:lnTo>
                    <a:lnTo>
                      <a:pt x="317" y="93"/>
                    </a:lnTo>
                    <a:lnTo>
                      <a:pt x="317" y="86"/>
                    </a:lnTo>
                    <a:lnTo>
                      <a:pt x="324" y="72"/>
                    </a:lnTo>
                    <a:lnTo>
                      <a:pt x="332" y="72"/>
                    </a:lnTo>
                    <a:lnTo>
                      <a:pt x="353" y="57"/>
                    </a:lnTo>
                    <a:lnTo>
                      <a:pt x="360" y="50"/>
                    </a:lnTo>
                    <a:lnTo>
                      <a:pt x="382" y="36"/>
                    </a:lnTo>
                    <a:lnTo>
                      <a:pt x="425" y="14"/>
                    </a:lnTo>
                    <a:lnTo>
                      <a:pt x="45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89" name="Freeform 72"/>
              <p:cNvSpPr>
                <a:spLocks noChangeAspect="1"/>
              </p:cNvSpPr>
              <p:nvPr/>
            </p:nvSpPr>
            <p:spPr bwMode="auto">
              <a:xfrm>
                <a:off x="3563" y="379"/>
                <a:ext cx="455" cy="253"/>
              </a:xfrm>
              <a:custGeom>
                <a:avLst/>
                <a:gdLst>
                  <a:gd name="T0" fmla="*/ 0 w 455"/>
                  <a:gd name="T1" fmla="*/ 252 h 253"/>
                  <a:gd name="T2" fmla="*/ 22 w 455"/>
                  <a:gd name="T3" fmla="*/ 237 h 253"/>
                  <a:gd name="T4" fmla="*/ 50 w 455"/>
                  <a:gd name="T5" fmla="*/ 223 h 253"/>
                  <a:gd name="T6" fmla="*/ 79 w 455"/>
                  <a:gd name="T7" fmla="*/ 208 h 253"/>
                  <a:gd name="T8" fmla="*/ 101 w 455"/>
                  <a:gd name="T9" fmla="*/ 201 h 253"/>
                  <a:gd name="T10" fmla="*/ 108 w 455"/>
                  <a:gd name="T11" fmla="*/ 201 h 253"/>
                  <a:gd name="T12" fmla="*/ 115 w 455"/>
                  <a:gd name="T13" fmla="*/ 201 h 253"/>
                  <a:gd name="T14" fmla="*/ 130 w 455"/>
                  <a:gd name="T15" fmla="*/ 201 h 253"/>
                  <a:gd name="T16" fmla="*/ 144 w 455"/>
                  <a:gd name="T17" fmla="*/ 194 h 253"/>
                  <a:gd name="T18" fmla="*/ 158 w 455"/>
                  <a:gd name="T19" fmla="*/ 187 h 253"/>
                  <a:gd name="T20" fmla="*/ 166 w 455"/>
                  <a:gd name="T21" fmla="*/ 180 h 253"/>
                  <a:gd name="T22" fmla="*/ 180 w 455"/>
                  <a:gd name="T23" fmla="*/ 172 h 253"/>
                  <a:gd name="T24" fmla="*/ 202 w 455"/>
                  <a:gd name="T25" fmla="*/ 151 h 253"/>
                  <a:gd name="T26" fmla="*/ 216 w 455"/>
                  <a:gd name="T27" fmla="*/ 136 h 253"/>
                  <a:gd name="T28" fmla="*/ 223 w 455"/>
                  <a:gd name="T29" fmla="*/ 129 h 253"/>
                  <a:gd name="T30" fmla="*/ 238 w 455"/>
                  <a:gd name="T31" fmla="*/ 122 h 253"/>
                  <a:gd name="T32" fmla="*/ 259 w 455"/>
                  <a:gd name="T33" fmla="*/ 115 h 253"/>
                  <a:gd name="T34" fmla="*/ 281 w 455"/>
                  <a:gd name="T35" fmla="*/ 115 h 253"/>
                  <a:gd name="T36" fmla="*/ 295 w 455"/>
                  <a:gd name="T37" fmla="*/ 115 h 253"/>
                  <a:gd name="T38" fmla="*/ 310 w 455"/>
                  <a:gd name="T39" fmla="*/ 115 h 253"/>
                  <a:gd name="T40" fmla="*/ 338 w 455"/>
                  <a:gd name="T41" fmla="*/ 122 h 253"/>
                  <a:gd name="T42" fmla="*/ 353 w 455"/>
                  <a:gd name="T43" fmla="*/ 122 h 253"/>
                  <a:gd name="T44" fmla="*/ 367 w 455"/>
                  <a:gd name="T45" fmla="*/ 115 h 253"/>
                  <a:gd name="T46" fmla="*/ 374 w 455"/>
                  <a:gd name="T47" fmla="*/ 100 h 253"/>
                  <a:gd name="T48" fmla="*/ 382 w 455"/>
                  <a:gd name="T49" fmla="*/ 86 h 253"/>
                  <a:gd name="T50" fmla="*/ 396 w 455"/>
                  <a:gd name="T51" fmla="*/ 79 h 253"/>
                  <a:gd name="T52" fmla="*/ 403 w 455"/>
                  <a:gd name="T53" fmla="*/ 72 h 253"/>
                  <a:gd name="T54" fmla="*/ 410 w 455"/>
                  <a:gd name="T55" fmla="*/ 64 h 253"/>
                  <a:gd name="T56" fmla="*/ 425 w 455"/>
                  <a:gd name="T57" fmla="*/ 50 h 253"/>
                  <a:gd name="T58" fmla="*/ 432 w 455"/>
                  <a:gd name="T59" fmla="*/ 36 h 253"/>
                  <a:gd name="T60" fmla="*/ 439 w 455"/>
                  <a:gd name="T61" fmla="*/ 21 h 253"/>
                  <a:gd name="T62" fmla="*/ 454 w 455"/>
                  <a:gd name="T63" fmla="*/ 0 h 2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5" h="253">
                    <a:moveTo>
                      <a:pt x="0" y="252"/>
                    </a:moveTo>
                    <a:lnTo>
                      <a:pt x="22" y="237"/>
                    </a:lnTo>
                    <a:lnTo>
                      <a:pt x="50" y="223"/>
                    </a:lnTo>
                    <a:lnTo>
                      <a:pt x="79" y="208"/>
                    </a:lnTo>
                    <a:lnTo>
                      <a:pt x="101" y="201"/>
                    </a:lnTo>
                    <a:lnTo>
                      <a:pt x="108" y="201"/>
                    </a:lnTo>
                    <a:lnTo>
                      <a:pt x="115" y="201"/>
                    </a:lnTo>
                    <a:lnTo>
                      <a:pt x="130" y="201"/>
                    </a:lnTo>
                    <a:lnTo>
                      <a:pt x="144" y="194"/>
                    </a:lnTo>
                    <a:lnTo>
                      <a:pt x="158" y="187"/>
                    </a:lnTo>
                    <a:lnTo>
                      <a:pt x="166" y="180"/>
                    </a:lnTo>
                    <a:lnTo>
                      <a:pt x="180" y="172"/>
                    </a:lnTo>
                    <a:lnTo>
                      <a:pt x="202" y="151"/>
                    </a:lnTo>
                    <a:lnTo>
                      <a:pt x="216" y="136"/>
                    </a:lnTo>
                    <a:lnTo>
                      <a:pt x="223" y="129"/>
                    </a:lnTo>
                    <a:lnTo>
                      <a:pt x="238" y="122"/>
                    </a:lnTo>
                    <a:lnTo>
                      <a:pt x="259" y="115"/>
                    </a:lnTo>
                    <a:lnTo>
                      <a:pt x="281" y="115"/>
                    </a:lnTo>
                    <a:lnTo>
                      <a:pt x="295" y="115"/>
                    </a:lnTo>
                    <a:lnTo>
                      <a:pt x="310" y="115"/>
                    </a:lnTo>
                    <a:lnTo>
                      <a:pt x="338" y="122"/>
                    </a:lnTo>
                    <a:lnTo>
                      <a:pt x="353" y="122"/>
                    </a:lnTo>
                    <a:lnTo>
                      <a:pt x="367" y="115"/>
                    </a:lnTo>
                    <a:lnTo>
                      <a:pt x="374" y="100"/>
                    </a:lnTo>
                    <a:lnTo>
                      <a:pt x="382" y="86"/>
                    </a:lnTo>
                    <a:lnTo>
                      <a:pt x="396" y="79"/>
                    </a:lnTo>
                    <a:lnTo>
                      <a:pt x="403" y="72"/>
                    </a:lnTo>
                    <a:lnTo>
                      <a:pt x="410" y="64"/>
                    </a:lnTo>
                    <a:lnTo>
                      <a:pt x="425" y="50"/>
                    </a:lnTo>
                    <a:lnTo>
                      <a:pt x="432" y="36"/>
                    </a:lnTo>
                    <a:lnTo>
                      <a:pt x="439" y="21"/>
                    </a:lnTo>
                    <a:lnTo>
                      <a:pt x="45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90" name="Freeform 73"/>
              <p:cNvSpPr>
                <a:spLocks noChangeAspect="1"/>
              </p:cNvSpPr>
              <p:nvPr/>
            </p:nvSpPr>
            <p:spPr bwMode="auto">
              <a:xfrm>
                <a:off x="3563" y="631"/>
                <a:ext cx="519" cy="44"/>
              </a:xfrm>
              <a:custGeom>
                <a:avLst/>
                <a:gdLst>
                  <a:gd name="T0" fmla="*/ 0 w 519"/>
                  <a:gd name="T1" fmla="*/ 7 h 44"/>
                  <a:gd name="T2" fmla="*/ 7 w 519"/>
                  <a:gd name="T3" fmla="*/ 7 h 44"/>
                  <a:gd name="T4" fmla="*/ 22 w 519"/>
                  <a:gd name="T5" fmla="*/ 7 h 44"/>
                  <a:gd name="T6" fmla="*/ 29 w 519"/>
                  <a:gd name="T7" fmla="*/ 7 h 44"/>
                  <a:gd name="T8" fmla="*/ 43 w 519"/>
                  <a:gd name="T9" fmla="*/ 14 h 44"/>
                  <a:gd name="T10" fmla="*/ 50 w 519"/>
                  <a:gd name="T11" fmla="*/ 21 h 44"/>
                  <a:gd name="T12" fmla="*/ 58 w 519"/>
                  <a:gd name="T13" fmla="*/ 21 h 44"/>
                  <a:gd name="T14" fmla="*/ 65 w 519"/>
                  <a:gd name="T15" fmla="*/ 21 h 44"/>
                  <a:gd name="T16" fmla="*/ 72 w 519"/>
                  <a:gd name="T17" fmla="*/ 28 h 44"/>
                  <a:gd name="T18" fmla="*/ 86 w 519"/>
                  <a:gd name="T19" fmla="*/ 28 h 44"/>
                  <a:gd name="T20" fmla="*/ 101 w 519"/>
                  <a:gd name="T21" fmla="*/ 21 h 44"/>
                  <a:gd name="T22" fmla="*/ 115 w 519"/>
                  <a:gd name="T23" fmla="*/ 21 h 44"/>
                  <a:gd name="T24" fmla="*/ 137 w 519"/>
                  <a:gd name="T25" fmla="*/ 21 h 44"/>
                  <a:gd name="T26" fmla="*/ 144 w 519"/>
                  <a:gd name="T27" fmla="*/ 21 h 44"/>
                  <a:gd name="T28" fmla="*/ 158 w 519"/>
                  <a:gd name="T29" fmla="*/ 21 h 44"/>
                  <a:gd name="T30" fmla="*/ 180 w 519"/>
                  <a:gd name="T31" fmla="*/ 21 h 44"/>
                  <a:gd name="T32" fmla="*/ 187 w 519"/>
                  <a:gd name="T33" fmla="*/ 28 h 44"/>
                  <a:gd name="T34" fmla="*/ 194 w 519"/>
                  <a:gd name="T35" fmla="*/ 28 h 44"/>
                  <a:gd name="T36" fmla="*/ 209 w 519"/>
                  <a:gd name="T37" fmla="*/ 36 h 44"/>
                  <a:gd name="T38" fmla="*/ 230 w 519"/>
                  <a:gd name="T39" fmla="*/ 36 h 44"/>
                  <a:gd name="T40" fmla="*/ 238 w 519"/>
                  <a:gd name="T41" fmla="*/ 36 h 44"/>
                  <a:gd name="T42" fmla="*/ 252 w 519"/>
                  <a:gd name="T43" fmla="*/ 36 h 44"/>
                  <a:gd name="T44" fmla="*/ 266 w 519"/>
                  <a:gd name="T45" fmla="*/ 36 h 44"/>
                  <a:gd name="T46" fmla="*/ 274 w 519"/>
                  <a:gd name="T47" fmla="*/ 36 h 44"/>
                  <a:gd name="T48" fmla="*/ 281 w 519"/>
                  <a:gd name="T49" fmla="*/ 36 h 44"/>
                  <a:gd name="T50" fmla="*/ 302 w 519"/>
                  <a:gd name="T51" fmla="*/ 28 h 44"/>
                  <a:gd name="T52" fmla="*/ 310 w 519"/>
                  <a:gd name="T53" fmla="*/ 21 h 44"/>
                  <a:gd name="T54" fmla="*/ 317 w 519"/>
                  <a:gd name="T55" fmla="*/ 21 h 44"/>
                  <a:gd name="T56" fmla="*/ 338 w 519"/>
                  <a:gd name="T57" fmla="*/ 21 h 44"/>
                  <a:gd name="T58" fmla="*/ 346 w 519"/>
                  <a:gd name="T59" fmla="*/ 21 h 44"/>
                  <a:gd name="T60" fmla="*/ 353 w 519"/>
                  <a:gd name="T61" fmla="*/ 21 h 44"/>
                  <a:gd name="T62" fmla="*/ 360 w 519"/>
                  <a:gd name="T63" fmla="*/ 21 h 44"/>
                  <a:gd name="T64" fmla="*/ 374 w 519"/>
                  <a:gd name="T65" fmla="*/ 28 h 44"/>
                  <a:gd name="T66" fmla="*/ 382 w 519"/>
                  <a:gd name="T67" fmla="*/ 36 h 44"/>
                  <a:gd name="T68" fmla="*/ 389 w 519"/>
                  <a:gd name="T69" fmla="*/ 43 h 44"/>
                  <a:gd name="T70" fmla="*/ 410 w 519"/>
                  <a:gd name="T71" fmla="*/ 43 h 44"/>
                  <a:gd name="T72" fmla="*/ 418 w 519"/>
                  <a:gd name="T73" fmla="*/ 43 h 44"/>
                  <a:gd name="T74" fmla="*/ 432 w 519"/>
                  <a:gd name="T75" fmla="*/ 43 h 44"/>
                  <a:gd name="T76" fmla="*/ 446 w 519"/>
                  <a:gd name="T77" fmla="*/ 43 h 44"/>
                  <a:gd name="T78" fmla="*/ 454 w 519"/>
                  <a:gd name="T79" fmla="*/ 36 h 44"/>
                  <a:gd name="T80" fmla="*/ 468 w 519"/>
                  <a:gd name="T81" fmla="*/ 28 h 44"/>
                  <a:gd name="T82" fmla="*/ 482 w 519"/>
                  <a:gd name="T83" fmla="*/ 21 h 44"/>
                  <a:gd name="T84" fmla="*/ 490 w 519"/>
                  <a:gd name="T85" fmla="*/ 21 h 44"/>
                  <a:gd name="T86" fmla="*/ 511 w 519"/>
                  <a:gd name="T87" fmla="*/ 7 h 44"/>
                  <a:gd name="T88" fmla="*/ 518 w 519"/>
                  <a:gd name="T89" fmla="*/ 0 h 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19" h="44">
                    <a:moveTo>
                      <a:pt x="0" y="7"/>
                    </a:moveTo>
                    <a:lnTo>
                      <a:pt x="7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43" y="14"/>
                    </a:lnTo>
                    <a:lnTo>
                      <a:pt x="50" y="21"/>
                    </a:lnTo>
                    <a:lnTo>
                      <a:pt x="58" y="21"/>
                    </a:lnTo>
                    <a:lnTo>
                      <a:pt x="65" y="21"/>
                    </a:lnTo>
                    <a:lnTo>
                      <a:pt x="72" y="28"/>
                    </a:lnTo>
                    <a:lnTo>
                      <a:pt x="86" y="28"/>
                    </a:lnTo>
                    <a:lnTo>
                      <a:pt x="101" y="21"/>
                    </a:lnTo>
                    <a:lnTo>
                      <a:pt x="115" y="21"/>
                    </a:lnTo>
                    <a:lnTo>
                      <a:pt x="137" y="21"/>
                    </a:lnTo>
                    <a:lnTo>
                      <a:pt x="144" y="21"/>
                    </a:lnTo>
                    <a:lnTo>
                      <a:pt x="158" y="21"/>
                    </a:lnTo>
                    <a:lnTo>
                      <a:pt x="180" y="21"/>
                    </a:lnTo>
                    <a:lnTo>
                      <a:pt x="187" y="28"/>
                    </a:lnTo>
                    <a:lnTo>
                      <a:pt x="194" y="28"/>
                    </a:lnTo>
                    <a:lnTo>
                      <a:pt x="209" y="36"/>
                    </a:lnTo>
                    <a:lnTo>
                      <a:pt x="230" y="36"/>
                    </a:lnTo>
                    <a:lnTo>
                      <a:pt x="238" y="36"/>
                    </a:lnTo>
                    <a:lnTo>
                      <a:pt x="252" y="36"/>
                    </a:lnTo>
                    <a:lnTo>
                      <a:pt x="266" y="36"/>
                    </a:lnTo>
                    <a:lnTo>
                      <a:pt x="274" y="36"/>
                    </a:lnTo>
                    <a:lnTo>
                      <a:pt x="281" y="36"/>
                    </a:lnTo>
                    <a:lnTo>
                      <a:pt x="302" y="28"/>
                    </a:lnTo>
                    <a:lnTo>
                      <a:pt x="310" y="21"/>
                    </a:lnTo>
                    <a:lnTo>
                      <a:pt x="317" y="21"/>
                    </a:lnTo>
                    <a:lnTo>
                      <a:pt x="338" y="21"/>
                    </a:lnTo>
                    <a:lnTo>
                      <a:pt x="346" y="21"/>
                    </a:lnTo>
                    <a:lnTo>
                      <a:pt x="353" y="21"/>
                    </a:lnTo>
                    <a:lnTo>
                      <a:pt x="360" y="21"/>
                    </a:lnTo>
                    <a:lnTo>
                      <a:pt x="374" y="28"/>
                    </a:lnTo>
                    <a:lnTo>
                      <a:pt x="382" y="36"/>
                    </a:lnTo>
                    <a:lnTo>
                      <a:pt x="389" y="43"/>
                    </a:lnTo>
                    <a:lnTo>
                      <a:pt x="410" y="43"/>
                    </a:lnTo>
                    <a:lnTo>
                      <a:pt x="418" y="43"/>
                    </a:lnTo>
                    <a:lnTo>
                      <a:pt x="432" y="43"/>
                    </a:lnTo>
                    <a:lnTo>
                      <a:pt x="446" y="43"/>
                    </a:lnTo>
                    <a:lnTo>
                      <a:pt x="454" y="36"/>
                    </a:lnTo>
                    <a:lnTo>
                      <a:pt x="468" y="28"/>
                    </a:lnTo>
                    <a:lnTo>
                      <a:pt x="482" y="21"/>
                    </a:lnTo>
                    <a:lnTo>
                      <a:pt x="490" y="21"/>
                    </a:lnTo>
                    <a:lnTo>
                      <a:pt x="511" y="7"/>
                    </a:lnTo>
                    <a:lnTo>
                      <a:pt x="51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91" name="Freeform 74"/>
              <p:cNvSpPr>
                <a:spLocks noChangeAspect="1"/>
              </p:cNvSpPr>
              <p:nvPr/>
            </p:nvSpPr>
            <p:spPr bwMode="auto">
              <a:xfrm>
                <a:off x="4017" y="379"/>
                <a:ext cx="519" cy="29"/>
              </a:xfrm>
              <a:custGeom>
                <a:avLst/>
                <a:gdLst>
                  <a:gd name="T0" fmla="*/ 0 w 519"/>
                  <a:gd name="T1" fmla="*/ 0 h 29"/>
                  <a:gd name="T2" fmla="*/ 14 w 519"/>
                  <a:gd name="T3" fmla="*/ 0 h 29"/>
                  <a:gd name="T4" fmla="*/ 50 w 519"/>
                  <a:gd name="T5" fmla="*/ 0 h 29"/>
                  <a:gd name="T6" fmla="*/ 79 w 519"/>
                  <a:gd name="T7" fmla="*/ 0 h 29"/>
                  <a:gd name="T8" fmla="*/ 100 w 519"/>
                  <a:gd name="T9" fmla="*/ 7 h 29"/>
                  <a:gd name="T10" fmla="*/ 115 w 519"/>
                  <a:gd name="T11" fmla="*/ 14 h 29"/>
                  <a:gd name="T12" fmla="*/ 129 w 519"/>
                  <a:gd name="T13" fmla="*/ 21 h 29"/>
                  <a:gd name="T14" fmla="*/ 136 w 519"/>
                  <a:gd name="T15" fmla="*/ 28 h 29"/>
                  <a:gd name="T16" fmla="*/ 151 w 519"/>
                  <a:gd name="T17" fmla="*/ 28 h 29"/>
                  <a:gd name="T18" fmla="*/ 158 w 519"/>
                  <a:gd name="T19" fmla="*/ 28 h 29"/>
                  <a:gd name="T20" fmla="*/ 172 w 519"/>
                  <a:gd name="T21" fmla="*/ 28 h 29"/>
                  <a:gd name="T22" fmla="*/ 187 w 519"/>
                  <a:gd name="T23" fmla="*/ 28 h 29"/>
                  <a:gd name="T24" fmla="*/ 201 w 519"/>
                  <a:gd name="T25" fmla="*/ 21 h 29"/>
                  <a:gd name="T26" fmla="*/ 208 w 519"/>
                  <a:gd name="T27" fmla="*/ 21 h 29"/>
                  <a:gd name="T28" fmla="*/ 230 w 519"/>
                  <a:gd name="T29" fmla="*/ 14 h 29"/>
                  <a:gd name="T30" fmla="*/ 244 w 519"/>
                  <a:gd name="T31" fmla="*/ 7 h 29"/>
                  <a:gd name="T32" fmla="*/ 252 w 519"/>
                  <a:gd name="T33" fmla="*/ 7 h 29"/>
                  <a:gd name="T34" fmla="*/ 266 w 519"/>
                  <a:gd name="T35" fmla="*/ 0 h 29"/>
                  <a:gd name="T36" fmla="*/ 280 w 519"/>
                  <a:gd name="T37" fmla="*/ 0 h 29"/>
                  <a:gd name="T38" fmla="*/ 302 w 519"/>
                  <a:gd name="T39" fmla="*/ 0 h 29"/>
                  <a:gd name="T40" fmla="*/ 309 w 519"/>
                  <a:gd name="T41" fmla="*/ 0 h 29"/>
                  <a:gd name="T42" fmla="*/ 331 w 519"/>
                  <a:gd name="T43" fmla="*/ 7 h 29"/>
                  <a:gd name="T44" fmla="*/ 360 w 519"/>
                  <a:gd name="T45" fmla="*/ 14 h 29"/>
                  <a:gd name="T46" fmla="*/ 374 w 519"/>
                  <a:gd name="T47" fmla="*/ 14 h 29"/>
                  <a:gd name="T48" fmla="*/ 388 w 519"/>
                  <a:gd name="T49" fmla="*/ 14 h 29"/>
                  <a:gd name="T50" fmla="*/ 403 w 519"/>
                  <a:gd name="T51" fmla="*/ 14 h 29"/>
                  <a:gd name="T52" fmla="*/ 410 w 519"/>
                  <a:gd name="T53" fmla="*/ 14 h 29"/>
                  <a:gd name="T54" fmla="*/ 417 w 519"/>
                  <a:gd name="T55" fmla="*/ 7 h 29"/>
                  <a:gd name="T56" fmla="*/ 424 w 519"/>
                  <a:gd name="T57" fmla="*/ 7 h 29"/>
                  <a:gd name="T58" fmla="*/ 446 w 519"/>
                  <a:gd name="T59" fmla="*/ 0 h 29"/>
                  <a:gd name="T60" fmla="*/ 453 w 519"/>
                  <a:gd name="T61" fmla="*/ 0 h 29"/>
                  <a:gd name="T62" fmla="*/ 468 w 519"/>
                  <a:gd name="T63" fmla="*/ 0 h 29"/>
                  <a:gd name="T64" fmla="*/ 482 w 519"/>
                  <a:gd name="T65" fmla="*/ 0 h 29"/>
                  <a:gd name="T66" fmla="*/ 511 w 519"/>
                  <a:gd name="T67" fmla="*/ 0 h 29"/>
                  <a:gd name="T68" fmla="*/ 518 w 519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19" h="29">
                    <a:moveTo>
                      <a:pt x="0" y="0"/>
                    </a:moveTo>
                    <a:lnTo>
                      <a:pt x="14" y="0"/>
                    </a:lnTo>
                    <a:lnTo>
                      <a:pt x="50" y="0"/>
                    </a:lnTo>
                    <a:lnTo>
                      <a:pt x="79" y="0"/>
                    </a:lnTo>
                    <a:lnTo>
                      <a:pt x="100" y="7"/>
                    </a:lnTo>
                    <a:lnTo>
                      <a:pt x="115" y="14"/>
                    </a:lnTo>
                    <a:lnTo>
                      <a:pt x="129" y="21"/>
                    </a:lnTo>
                    <a:lnTo>
                      <a:pt x="136" y="28"/>
                    </a:lnTo>
                    <a:lnTo>
                      <a:pt x="151" y="28"/>
                    </a:lnTo>
                    <a:lnTo>
                      <a:pt x="158" y="28"/>
                    </a:lnTo>
                    <a:lnTo>
                      <a:pt x="172" y="28"/>
                    </a:lnTo>
                    <a:lnTo>
                      <a:pt x="187" y="28"/>
                    </a:lnTo>
                    <a:lnTo>
                      <a:pt x="201" y="21"/>
                    </a:lnTo>
                    <a:lnTo>
                      <a:pt x="208" y="21"/>
                    </a:lnTo>
                    <a:lnTo>
                      <a:pt x="230" y="14"/>
                    </a:lnTo>
                    <a:lnTo>
                      <a:pt x="244" y="7"/>
                    </a:lnTo>
                    <a:lnTo>
                      <a:pt x="252" y="7"/>
                    </a:lnTo>
                    <a:lnTo>
                      <a:pt x="266" y="0"/>
                    </a:lnTo>
                    <a:lnTo>
                      <a:pt x="280" y="0"/>
                    </a:lnTo>
                    <a:lnTo>
                      <a:pt x="302" y="0"/>
                    </a:lnTo>
                    <a:lnTo>
                      <a:pt x="309" y="0"/>
                    </a:lnTo>
                    <a:lnTo>
                      <a:pt x="331" y="7"/>
                    </a:lnTo>
                    <a:lnTo>
                      <a:pt x="360" y="14"/>
                    </a:lnTo>
                    <a:lnTo>
                      <a:pt x="374" y="14"/>
                    </a:lnTo>
                    <a:lnTo>
                      <a:pt x="388" y="14"/>
                    </a:lnTo>
                    <a:lnTo>
                      <a:pt x="403" y="14"/>
                    </a:lnTo>
                    <a:lnTo>
                      <a:pt x="410" y="14"/>
                    </a:lnTo>
                    <a:lnTo>
                      <a:pt x="417" y="7"/>
                    </a:lnTo>
                    <a:lnTo>
                      <a:pt x="424" y="7"/>
                    </a:lnTo>
                    <a:lnTo>
                      <a:pt x="446" y="0"/>
                    </a:lnTo>
                    <a:lnTo>
                      <a:pt x="453" y="0"/>
                    </a:lnTo>
                    <a:lnTo>
                      <a:pt x="468" y="0"/>
                    </a:lnTo>
                    <a:lnTo>
                      <a:pt x="482" y="0"/>
                    </a:lnTo>
                    <a:lnTo>
                      <a:pt x="511" y="0"/>
                    </a:lnTo>
                    <a:lnTo>
                      <a:pt x="51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92" name="Freeform 75"/>
              <p:cNvSpPr>
                <a:spLocks noChangeAspect="1"/>
              </p:cNvSpPr>
              <p:nvPr/>
            </p:nvSpPr>
            <p:spPr bwMode="auto">
              <a:xfrm>
                <a:off x="3563" y="2438"/>
                <a:ext cx="519" cy="44"/>
              </a:xfrm>
              <a:custGeom>
                <a:avLst/>
                <a:gdLst>
                  <a:gd name="T0" fmla="*/ 0 w 519"/>
                  <a:gd name="T1" fmla="*/ 7 h 44"/>
                  <a:gd name="T2" fmla="*/ 22 w 519"/>
                  <a:gd name="T3" fmla="*/ 7 h 44"/>
                  <a:gd name="T4" fmla="*/ 72 w 519"/>
                  <a:gd name="T5" fmla="*/ 0 h 44"/>
                  <a:gd name="T6" fmla="*/ 108 w 519"/>
                  <a:gd name="T7" fmla="*/ 0 h 44"/>
                  <a:gd name="T8" fmla="*/ 137 w 519"/>
                  <a:gd name="T9" fmla="*/ 7 h 44"/>
                  <a:gd name="T10" fmla="*/ 166 w 519"/>
                  <a:gd name="T11" fmla="*/ 7 h 44"/>
                  <a:gd name="T12" fmla="*/ 187 w 519"/>
                  <a:gd name="T13" fmla="*/ 14 h 44"/>
                  <a:gd name="T14" fmla="*/ 194 w 519"/>
                  <a:gd name="T15" fmla="*/ 14 h 44"/>
                  <a:gd name="T16" fmla="*/ 209 w 519"/>
                  <a:gd name="T17" fmla="*/ 21 h 44"/>
                  <a:gd name="T18" fmla="*/ 216 w 519"/>
                  <a:gd name="T19" fmla="*/ 29 h 44"/>
                  <a:gd name="T20" fmla="*/ 223 w 519"/>
                  <a:gd name="T21" fmla="*/ 36 h 44"/>
                  <a:gd name="T22" fmla="*/ 230 w 519"/>
                  <a:gd name="T23" fmla="*/ 43 h 44"/>
                  <a:gd name="T24" fmla="*/ 245 w 519"/>
                  <a:gd name="T25" fmla="*/ 43 h 44"/>
                  <a:gd name="T26" fmla="*/ 259 w 519"/>
                  <a:gd name="T27" fmla="*/ 43 h 44"/>
                  <a:gd name="T28" fmla="*/ 274 w 519"/>
                  <a:gd name="T29" fmla="*/ 36 h 44"/>
                  <a:gd name="T30" fmla="*/ 281 w 519"/>
                  <a:gd name="T31" fmla="*/ 29 h 44"/>
                  <a:gd name="T32" fmla="*/ 288 w 519"/>
                  <a:gd name="T33" fmla="*/ 21 h 44"/>
                  <a:gd name="T34" fmla="*/ 302 w 519"/>
                  <a:gd name="T35" fmla="*/ 14 h 44"/>
                  <a:gd name="T36" fmla="*/ 317 w 519"/>
                  <a:gd name="T37" fmla="*/ 7 h 44"/>
                  <a:gd name="T38" fmla="*/ 324 w 519"/>
                  <a:gd name="T39" fmla="*/ 7 h 44"/>
                  <a:gd name="T40" fmla="*/ 331 w 519"/>
                  <a:gd name="T41" fmla="*/ 7 h 44"/>
                  <a:gd name="T42" fmla="*/ 346 w 519"/>
                  <a:gd name="T43" fmla="*/ 7 h 44"/>
                  <a:gd name="T44" fmla="*/ 360 w 519"/>
                  <a:gd name="T45" fmla="*/ 14 h 44"/>
                  <a:gd name="T46" fmla="*/ 374 w 519"/>
                  <a:gd name="T47" fmla="*/ 21 h 44"/>
                  <a:gd name="T48" fmla="*/ 389 w 519"/>
                  <a:gd name="T49" fmla="*/ 29 h 44"/>
                  <a:gd name="T50" fmla="*/ 403 w 519"/>
                  <a:gd name="T51" fmla="*/ 36 h 44"/>
                  <a:gd name="T52" fmla="*/ 418 w 519"/>
                  <a:gd name="T53" fmla="*/ 43 h 44"/>
                  <a:gd name="T54" fmla="*/ 425 w 519"/>
                  <a:gd name="T55" fmla="*/ 43 h 44"/>
                  <a:gd name="T56" fmla="*/ 432 w 519"/>
                  <a:gd name="T57" fmla="*/ 43 h 44"/>
                  <a:gd name="T58" fmla="*/ 446 w 519"/>
                  <a:gd name="T59" fmla="*/ 43 h 44"/>
                  <a:gd name="T60" fmla="*/ 468 w 519"/>
                  <a:gd name="T61" fmla="*/ 36 h 44"/>
                  <a:gd name="T62" fmla="*/ 482 w 519"/>
                  <a:gd name="T63" fmla="*/ 29 h 44"/>
                  <a:gd name="T64" fmla="*/ 490 w 519"/>
                  <a:gd name="T65" fmla="*/ 21 h 44"/>
                  <a:gd name="T66" fmla="*/ 504 w 519"/>
                  <a:gd name="T67" fmla="*/ 14 h 44"/>
                  <a:gd name="T68" fmla="*/ 511 w 519"/>
                  <a:gd name="T69" fmla="*/ 7 h 44"/>
                  <a:gd name="T70" fmla="*/ 518 w 519"/>
                  <a:gd name="T71" fmla="*/ 7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19" h="44">
                    <a:moveTo>
                      <a:pt x="0" y="7"/>
                    </a:moveTo>
                    <a:lnTo>
                      <a:pt x="22" y="7"/>
                    </a:lnTo>
                    <a:lnTo>
                      <a:pt x="72" y="0"/>
                    </a:lnTo>
                    <a:lnTo>
                      <a:pt x="108" y="0"/>
                    </a:lnTo>
                    <a:lnTo>
                      <a:pt x="137" y="7"/>
                    </a:lnTo>
                    <a:lnTo>
                      <a:pt x="166" y="7"/>
                    </a:lnTo>
                    <a:lnTo>
                      <a:pt x="187" y="14"/>
                    </a:lnTo>
                    <a:lnTo>
                      <a:pt x="194" y="14"/>
                    </a:lnTo>
                    <a:lnTo>
                      <a:pt x="209" y="21"/>
                    </a:lnTo>
                    <a:lnTo>
                      <a:pt x="216" y="29"/>
                    </a:lnTo>
                    <a:lnTo>
                      <a:pt x="223" y="36"/>
                    </a:lnTo>
                    <a:lnTo>
                      <a:pt x="230" y="43"/>
                    </a:lnTo>
                    <a:lnTo>
                      <a:pt x="245" y="43"/>
                    </a:lnTo>
                    <a:lnTo>
                      <a:pt x="259" y="43"/>
                    </a:lnTo>
                    <a:lnTo>
                      <a:pt x="274" y="36"/>
                    </a:lnTo>
                    <a:lnTo>
                      <a:pt x="281" y="29"/>
                    </a:lnTo>
                    <a:lnTo>
                      <a:pt x="288" y="21"/>
                    </a:lnTo>
                    <a:lnTo>
                      <a:pt x="302" y="14"/>
                    </a:lnTo>
                    <a:lnTo>
                      <a:pt x="317" y="7"/>
                    </a:lnTo>
                    <a:lnTo>
                      <a:pt x="324" y="7"/>
                    </a:lnTo>
                    <a:lnTo>
                      <a:pt x="331" y="7"/>
                    </a:lnTo>
                    <a:lnTo>
                      <a:pt x="346" y="7"/>
                    </a:lnTo>
                    <a:lnTo>
                      <a:pt x="360" y="14"/>
                    </a:lnTo>
                    <a:lnTo>
                      <a:pt x="374" y="21"/>
                    </a:lnTo>
                    <a:lnTo>
                      <a:pt x="389" y="29"/>
                    </a:lnTo>
                    <a:lnTo>
                      <a:pt x="403" y="36"/>
                    </a:lnTo>
                    <a:lnTo>
                      <a:pt x="418" y="43"/>
                    </a:lnTo>
                    <a:lnTo>
                      <a:pt x="425" y="43"/>
                    </a:lnTo>
                    <a:lnTo>
                      <a:pt x="432" y="43"/>
                    </a:lnTo>
                    <a:lnTo>
                      <a:pt x="446" y="43"/>
                    </a:lnTo>
                    <a:lnTo>
                      <a:pt x="468" y="36"/>
                    </a:lnTo>
                    <a:lnTo>
                      <a:pt x="482" y="29"/>
                    </a:lnTo>
                    <a:lnTo>
                      <a:pt x="490" y="21"/>
                    </a:lnTo>
                    <a:lnTo>
                      <a:pt x="504" y="14"/>
                    </a:lnTo>
                    <a:lnTo>
                      <a:pt x="511" y="7"/>
                    </a:lnTo>
                    <a:lnTo>
                      <a:pt x="518" y="7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93" name="Freeform 76"/>
              <p:cNvSpPr>
                <a:spLocks noChangeAspect="1"/>
              </p:cNvSpPr>
              <p:nvPr/>
            </p:nvSpPr>
            <p:spPr bwMode="auto">
              <a:xfrm>
                <a:off x="4081" y="2193"/>
                <a:ext cx="455" cy="253"/>
              </a:xfrm>
              <a:custGeom>
                <a:avLst/>
                <a:gdLst>
                  <a:gd name="T0" fmla="*/ 0 w 455"/>
                  <a:gd name="T1" fmla="*/ 252 h 253"/>
                  <a:gd name="T2" fmla="*/ 15 w 455"/>
                  <a:gd name="T3" fmla="*/ 238 h 253"/>
                  <a:gd name="T4" fmla="*/ 44 w 455"/>
                  <a:gd name="T5" fmla="*/ 202 h 253"/>
                  <a:gd name="T6" fmla="*/ 51 w 455"/>
                  <a:gd name="T7" fmla="*/ 194 h 253"/>
                  <a:gd name="T8" fmla="*/ 58 w 455"/>
                  <a:gd name="T9" fmla="*/ 187 h 253"/>
                  <a:gd name="T10" fmla="*/ 65 w 455"/>
                  <a:gd name="T11" fmla="*/ 180 h 253"/>
                  <a:gd name="T12" fmla="*/ 80 w 455"/>
                  <a:gd name="T13" fmla="*/ 173 h 253"/>
                  <a:gd name="T14" fmla="*/ 94 w 455"/>
                  <a:gd name="T15" fmla="*/ 173 h 253"/>
                  <a:gd name="T16" fmla="*/ 101 w 455"/>
                  <a:gd name="T17" fmla="*/ 173 h 253"/>
                  <a:gd name="T18" fmla="*/ 116 w 455"/>
                  <a:gd name="T19" fmla="*/ 173 h 253"/>
                  <a:gd name="T20" fmla="*/ 137 w 455"/>
                  <a:gd name="T21" fmla="*/ 173 h 253"/>
                  <a:gd name="T22" fmla="*/ 144 w 455"/>
                  <a:gd name="T23" fmla="*/ 166 h 253"/>
                  <a:gd name="T24" fmla="*/ 159 w 455"/>
                  <a:gd name="T25" fmla="*/ 158 h 253"/>
                  <a:gd name="T26" fmla="*/ 180 w 455"/>
                  <a:gd name="T27" fmla="*/ 144 h 253"/>
                  <a:gd name="T28" fmla="*/ 188 w 455"/>
                  <a:gd name="T29" fmla="*/ 130 h 253"/>
                  <a:gd name="T30" fmla="*/ 195 w 455"/>
                  <a:gd name="T31" fmla="*/ 122 h 253"/>
                  <a:gd name="T32" fmla="*/ 202 w 455"/>
                  <a:gd name="T33" fmla="*/ 108 h 253"/>
                  <a:gd name="T34" fmla="*/ 216 w 455"/>
                  <a:gd name="T35" fmla="*/ 101 h 253"/>
                  <a:gd name="T36" fmla="*/ 231 w 455"/>
                  <a:gd name="T37" fmla="*/ 94 h 253"/>
                  <a:gd name="T38" fmla="*/ 238 w 455"/>
                  <a:gd name="T39" fmla="*/ 94 h 253"/>
                  <a:gd name="T40" fmla="*/ 252 w 455"/>
                  <a:gd name="T41" fmla="*/ 94 h 253"/>
                  <a:gd name="T42" fmla="*/ 267 w 455"/>
                  <a:gd name="T43" fmla="*/ 94 h 253"/>
                  <a:gd name="T44" fmla="*/ 296 w 455"/>
                  <a:gd name="T45" fmla="*/ 86 h 253"/>
                  <a:gd name="T46" fmla="*/ 303 w 455"/>
                  <a:gd name="T47" fmla="*/ 79 h 253"/>
                  <a:gd name="T48" fmla="*/ 310 w 455"/>
                  <a:gd name="T49" fmla="*/ 72 h 253"/>
                  <a:gd name="T50" fmla="*/ 317 w 455"/>
                  <a:gd name="T51" fmla="*/ 65 h 253"/>
                  <a:gd name="T52" fmla="*/ 317 w 455"/>
                  <a:gd name="T53" fmla="*/ 58 h 253"/>
                  <a:gd name="T54" fmla="*/ 324 w 455"/>
                  <a:gd name="T55" fmla="*/ 43 h 253"/>
                  <a:gd name="T56" fmla="*/ 324 w 455"/>
                  <a:gd name="T57" fmla="*/ 50 h 253"/>
                  <a:gd name="T58" fmla="*/ 339 w 455"/>
                  <a:gd name="T59" fmla="*/ 50 h 253"/>
                  <a:gd name="T60" fmla="*/ 346 w 455"/>
                  <a:gd name="T61" fmla="*/ 50 h 253"/>
                  <a:gd name="T62" fmla="*/ 360 w 455"/>
                  <a:gd name="T63" fmla="*/ 50 h 253"/>
                  <a:gd name="T64" fmla="*/ 382 w 455"/>
                  <a:gd name="T65" fmla="*/ 50 h 253"/>
                  <a:gd name="T66" fmla="*/ 396 w 455"/>
                  <a:gd name="T67" fmla="*/ 43 h 253"/>
                  <a:gd name="T68" fmla="*/ 411 w 455"/>
                  <a:gd name="T69" fmla="*/ 36 h 253"/>
                  <a:gd name="T70" fmla="*/ 432 w 455"/>
                  <a:gd name="T71" fmla="*/ 22 h 253"/>
                  <a:gd name="T72" fmla="*/ 447 w 455"/>
                  <a:gd name="T73" fmla="*/ 7 h 253"/>
                  <a:gd name="T74" fmla="*/ 454 w 455"/>
                  <a:gd name="T75" fmla="*/ 0 h 2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253">
                    <a:moveTo>
                      <a:pt x="0" y="252"/>
                    </a:moveTo>
                    <a:lnTo>
                      <a:pt x="15" y="238"/>
                    </a:lnTo>
                    <a:lnTo>
                      <a:pt x="44" y="202"/>
                    </a:lnTo>
                    <a:lnTo>
                      <a:pt x="51" y="194"/>
                    </a:lnTo>
                    <a:lnTo>
                      <a:pt x="58" y="187"/>
                    </a:lnTo>
                    <a:lnTo>
                      <a:pt x="65" y="180"/>
                    </a:lnTo>
                    <a:lnTo>
                      <a:pt x="80" y="173"/>
                    </a:lnTo>
                    <a:lnTo>
                      <a:pt x="94" y="173"/>
                    </a:lnTo>
                    <a:lnTo>
                      <a:pt x="101" y="173"/>
                    </a:lnTo>
                    <a:lnTo>
                      <a:pt x="116" y="173"/>
                    </a:lnTo>
                    <a:lnTo>
                      <a:pt x="137" y="173"/>
                    </a:lnTo>
                    <a:lnTo>
                      <a:pt x="144" y="166"/>
                    </a:lnTo>
                    <a:lnTo>
                      <a:pt x="159" y="158"/>
                    </a:lnTo>
                    <a:lnTo>
                      <a:pt x="180" y="144"/>
                    </a:lnTo>
                    <a:lnTo>
                      <a:pt x="188" y="130"/>
                    </a:lnTo>
                    <a:lnTo>
                      <a:pt x="195" y="122"/>
                    </a:lnTo>
                    <a:lnTo>
                      <a:pt x="202" y="108"/>
                    </a:lnTo>
                    <a:lnTo>
                      <a:pt x="216" y="101"/>
                    </a:lnTo>
                    <a:lnTo>
                      <a:pt x="231" y="94"/>
                    </a:lnTo>
                    <a:lnTo>
                      <a:pt x="238" y="94"/>
                    </a:lnTo>
                    <a:lnTo>
                      <a:pt x="252" y="94"/>
                    </a:lnTo>
                    <a:lnTo>
                      <a:pt x="267" y="94"/>
                    </a:lnTo>
                    <a:lnTo>
                      <a:pt x="296" y="86"/>
                    </a:lnTo>
                    <a:lnTo>
                      <a:pt x="303" y="79"/>
                    </a:lnTo>
                    <a:lnTo>
                      <a:pt x="310" y="72"/>
                    </a:lnTo>
                    <a:lnTo>
                      <a:pt x="317" y="65"/>
                    </a:lnTo>
                    <a:lnTo>
                      <a:pt x="317" y="58"/>
                    </a:lnTo>
                    <a:lnTo>
                      <a:pt x="324" y="43"/>
                    </a:lnTo>
                    <a:lnTo>
                      <a:pt x="324" y="50"/>
                    </a:lnTo>
                    <a:lnTo>
                      <a:pt x="339" y="50"/>
                    </a:lnTo>
                    <a:lnTo>
                      <a:pt x="346" y="50"/>
                    </a:lnTo>
                    <a:lnTo>
                      <a:pt x="360" y="50"/>
                    </a:lnTo>
                    <a:lnTo>
                      <a:pt x="382" y="50"/>
                    </a:lnTo>
                    <a:lnTo>
                      <a:pt x="396" y="43"/>
                    </a:lnTo>
                    <a:lnTo>
                      <a:pt x="411" y="36"/>
                    </a:lnTo>
                    <a:lnTo>
                      <a:pt x="432" y="22"/>
                    </a:lnTo>
                    <a:lnTo>
                      <a:pt x="447" y="7"/>
                    </a:lnTo>
                    <a:lnTo>
                      <a:pt x="45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</p:grpSp>
        <p:grpSp>
          <p:nvGrpSpPr>
            <p:cNvPr id="13" name="Group 77"/>
            <p:cNvGrpSpPr>
              <a:grpSpLocks noChangeAspect="1"/>
            </p:cNvGrpSpPr>
            <p:nvPr/>
          </p:nvGrpSpPr>
          <p:grpSpPr bwMode="auto">
            <a:xfrm>
              <a:off x="3416" y="843"/>
              <a:ext cx="890" cy="1874"/>
              <a:chOff x="3556" y="363"/>
              <a:chExt cx="988" cy="2081"/>
            </a:xfrm>
          </p:grpSpPr>
          <p:grpSp>
            <p:nvGrpSpPr>
              <p:cNvPr id="413" name="Group 78"/>
              <p:cNvGrpSpPr>
                <a:grpSpLocks noChangeAspect="1"/>
              </p:cNvGrpSpPr>
              <p:nvPr/>
            </p:nvGrpSpPr>
            <p:grpSpPr bwMode="auto">
              <a:xfrm>
                <a:off x="3563" y="631"/>
                <a:ext cx="518" cy="518"/>
                <a:chOff x="3563" y="631"/>
                <a:chExt cx="518" cy="518"/>
              </a:xfrm>
            </p:grpSpPr>
            <p:sp>
              <p:nvSpPr>
                <p:cNvPr id="461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3563" y="631"/>
                  <a:ext cx="0" cy="51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462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4081" y="631"/>
                  <a:ext cx="0" cy="51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463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3564" y="1149"/>
                  <a:ext cx="51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14" name="Group 82"/>
              <p:cNvGrpSpPr>
                <a:grpSpLocks noChangeAspect="1"/>
              </p:cNvGrpSpPr>
              <p:nvPr/>
            </p:nvGrpSpPr>
            <p:grpSpPr bwMode="auto">
              <a:xfrm>
                <a:off x="3563" y="1927"/>
                <a:ext cx="518" cy="517"/>
                <a:chOff x="3563" y="1927"/>
                <a:chExt cx="518" cy="517"/>
              </a:xfrm>
            </p:grpSpPr>
            <p:sp>
              <p:nvSpPr>
                <p:cNvPr id="458" name="Line 83"/>
                <p:cNvSpPr>
                  <a:spLocks noChangeAspect="1" noChangeShapeType="1"/>
                </p:cNvSpPr>
                <p:nvPr/>
              </p:nvSpPr>
              <p:spPr bwMode="auto">
                <a:xfrm>
                  <a:off x="3563" y="1927"/>
                  <a:ext cx="0" cy="51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459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4081" y="1927"/>
                  <a:ext cx="0" cy="51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460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3564" y="1927"/>
                  <a:ext cx="51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15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4089" y="879"/>
                <a:ext cx="445" cy="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16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4082" y="1664"/>
                <a:ext cx="452" cy="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17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3564" y="1663"/>
                <a:ext cx="452" cy="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18" name="Line 89"/>
              <p:cNvSpPr>
                <a:spLocks noChangeAspect="1" noChangeShapeType="1"/>
              </p:cNvSpPr>
              <p:nvPr/>
            </p:nvSpPr>
            <p:spPr bwMode="auto">
              <a:xfrm>
                <a:off x="4017" y="1675"/>
                <a:ext cx="51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19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4535" y="363"/>
                <a:ext cx="0" cy="5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20" name="Line 91"/>
              <p:cNvSpPr>
                <a:spLocks noChangeAspect="1" noChangeShapeType="1"/>
              </p:cNvSpPr>
              <p:nvPr/>
            </p:nvSpPr>
            <p:spPr bwMode="auto">
              <a:xfrm>
                <a:off x="4535" y="1675"/>
                <a:ext cx="0" cy="5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grpSp>
            <p:nvGrpSpPr>
              <p:cNvPr id="421" name="Group 92"/>
              <p:cNvGrpSpPr>
                <a:grpSpLocks noChangeAspect="1"/>
              </p:cNvGrpSpPr>
              <p:nvPr/>
            </p:nvGrpSpPr>
            <p:grpSpPr bwMode="auto">
              <a:xfrm>
                <a:off x="4074" y="901"/>
                <a:ext cx="470" cy="1021"/>
                <a:chOff x="4074" y="901"/>
                <a:chExt cx="470" cy="1021"/>
              </a:xfrm>
            </p:grpSpPr>
            <p:grpSp>
              <p:nvGrpSpPr>
                <p:cNvPr id="446" name="Group 93"/>
                <p:cNvGrpSpPr>
                  <a:grpSpLocks noChangeAspect="1"/>
                </p:cNvGrpSpPr>
                <p:nvPr/>
              </p:nvGrpSpPr>
              <p:grpSpPr bwMode="auto">
                <a:xfrm>
                  <a:off x="4074" y="1153"/>
                  <a:ext cx="17" cy="769"/>
                  <a:chOff x="4074" y="1153"/>
                  <a:chExt cx="17" cy="769"/>
                </a:xfrm>
              </p:grpSpPr>
              <p:sp>
                <p:nvSpPr>
                  <p:cNvPr id="456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4074" y="1883"/>
                    <a:ext cx="17" cy="39"/>
                  </a:xfrm>
                  <a:custGeom>
                    <a:avLst/>
                    <a:gdLst>
                      <a:gd name="T0" fmla="*/ 5 w 17"/>
                      <a:gd name="T1" fmla="*/ 38 h 39"/>
                      <a:gd name="T2" fmla="*/ 0 w 17"/>
                      <a:gd name="T3" fmla="*/ 0 h 39"/>
                      <a:gd name="T4" fmla="*/ 5 w 17"/>
                      <a:gd name="T5" fmla="*/ 0 h 39"/>
                      <a:gd name="T6" fmla="*/ 16 w 17"/>
                      <a:gd name="T7" fmla="*/ 0 h 39"/>
                      <a:gd name="T8" fmla="*/ 5 w 17"/>
                      <a:gd name="T9" fmla="*/ 38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39">
                        <a:moveTo>
                          <a:pt x="5" y="38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6" y="0"/>
                        </a:lnTo>
                        <a:lnTo>
                          <a:pt x="5" y="3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900"/>
                  </a:p>
                </p:txBody>
              </p:sp>
              <p:sp>
                <p:nvSpPr>
                  <p:cNvPr id="457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1" y="1153"/>
                    <a:ext cx="0" cy="72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447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4521" y="901"/>
                  <a:ext cx="23" cy="769"/>
                  <a:chOff x="4521" y="901"/>
                  <a:chExt cx="23" cy="769"/>
                </a:xfrm>
              </p:grpSpPr>
              <p:sp>
                <p:nvSpPr>
                  <p:cNvPr id="454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4521" y="1624"/>
                    <a:ext cx="23" cy="46"/>
                  </a:xfrm>
                  <a:custGeom>
                    <a:avLst/>
                    <a:gdLst>
                      <a:gd name="T0" fmla="*/ 11 w 23"/>
                      <a:gd name="T1" fmla="*/ 45 h 46"/>
                      <a:gd name="T2" fmla="*/ 0 w 23"/>
                      <a:gd name="T3" fmla="*/ 0 h 46"/>
                      <a:gd name="T4" fmla="*/ 11 w 23"/>
                      <a:gd name="T5" fmla="*/ 0 h 46"/>
                      <a:gd name="T6" fmla="*/ 22 w 23"/>
                      <a:gd name="T7" fmla="*/ 0 h 46"/>
                      <a:gd name="T8" fmla="*/ 11 w 23"/>
                      <a:gd name="T9" fmla="*/ 45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3" h="46">
                        <a:moveTo>
                          <a:pt x="11" y="45"/>
                        </a:move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22" y="0"/>
                        </a:lnTo>
                        <a:lnTo>
                          <a:pt x="11" y="4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900"/>
                  </a:p>
                </p:txBody>
              </p:sp>
              <p:sp>
                <p:nvSpPr>
                  <p:cNvPr id="455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35" y="901"/>
                    <a:ext cx="0" cy="71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448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4218" y="1067"/>
                  <a:ext cx="24" cy="768"/>
                  <a:chOff x="4218" y="1067"/>
                  <a:chExt cx="24" cy="768"/>
                </a:xfrm>
              </p:grpSpPr>
              <p:sp>
                <p:nvSpPr>
                  <p:cNvPr id="452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4218" y="1797"/>
                    <a:ext cx="24" cy="38"/>
                  </a:xfrm>
                  <a:custGeom>
                    <a:avLst/>
                    <a:gdLst>
                      <a:gd name="T0" fmla="*/ 12 w 24"/>
                      <a:gd name="T1" fmla="*/ 37 h 38"/>
                      <a:gd name="T2" fmla="*/ 0 w 24"/>
                      <a:gd name="T3" fmla="*/ 0 h 38"/>
                      <a:gd name="T4" fmla="*/ 12 w 24"/>
                      <a:gd name="T5" fmla="*/ 0 h 38"/>
                      <a:gd name="T6" fmla="*/ 23 w 24"/>
                      <a:gd name="T7" fmla="*/ 0 h 38"/>
                      <a:gd name="T8" fmla="*/ 12 w 2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" h="38">
                        <a:moveTo>
                          <a:pt x="12" y="37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23" y="0"/>
                        </a:lnTo>
                        <a:lnTo>
                          <a:pt x="12" y="3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900"/>
                  </a:p>
                </p:txBody>
              </p:sp>
              <p:sp>
                <p:nvSpPr>
                  <p:cNvPr id="453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33" y="1067"/>
                    <a:ext cx="0" cy="72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449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4369" y="980"/>
                  <a:ext cx="24" cy="769"/>
                  <a:chOff x="4369" y="980"/>
                  <a:chExt cx="24" cy="769"/>
                </a:xfrm>
              </p:grpSpPr>
              <p:sp>
                <p:nvSpPr>
                  <p:cNvPr id="450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4369" y="1711"/>
                    <a:ext cx="24" cy="38"/>
                  </a:xfrm>
                  <a:custGeom>
                    <a:avLst/>
                    <a:gdLst>
                      <a:gd name="T0" fmla="*/ 12 w 24"/>
                      <a:gd name="T1" fmla="*/ 37 h 38"/>
                      <a:gd name="T2" fmla="*/ 0 w 24"/>
                      <a:gd name="T3" fmla="*/ 0 h 38"/>
                      <a:gd name="T4" fmla="*/ 12 w 24"/>
                      <a:gd name="T5" fmla="*/ 0 h 38"/>
                      <a:gd name="T6" fmla="*/ 23 w 24"/>
                      <a:gd name="T7" fmla="*/ 0 h 38"/>
                      <a:gd name="T8" fmla="*/ 12 w 2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" h="38">
                        <a:moveTo>
                          <a:pt x="12" y="37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23" y="0"/>
                        </a:lnTo>
                        <a:lnTo>
                          <a:pt x="12" y="3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900"/>
                  </a:p>
                </p:txBody>
              </p:sp>
              <p:sp>
                <p:nvSpPr>
                  <p:cNvPr id="451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84" y="980"/>
                    <a:ext cx="0" cy="7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422" name="Group 105"/>
              <p:cNvGrpSpPr>
                <a:grpSpLocks noChangeAspect="1"/>
              </p:cNvGrpSpPr>
              <p:nvPr/>
            </p:nvGrpSpPr>
            <p:grpSpPr bwMode="auto">
              <a:xfrm>
                <a:off x="3815" y="1153"/>
                <a:ext cx="17" cy="769"/>
                <a:chOff x="3815" y="1153"/>
                <a:chExt cx="17" cy="769"/>
              </a:xfrm>
            </p:grpSpPr>
            <p:sp>
              <p:nvSpPr>
                <p:cNvPr id="444" name="Freeform 106"/>
                <p:cNvSpPr>
                  <a:spLocks noChangeAspect="1"/>
                </p:cNvSpPr>
                <p:nvPr/>
              </p:nvSpPr>
              <p:spPr bwMode="auto">
                <a:xfrm>
                  <a:off x="3815" y="1883"/>
                  <a:ext cx="17" cy="39"/>
                </a:xfrm>
                <a:custGeom>
                  <a:avLst/>
                  <a:gdLst>
                    <a:gd name="T0" fmla="*/ 5 w 17"/>
                    <a:gd name="T1" fmla="*/ 38 h 39"/>
                    <a:gd name="T2" fmla="*/ 0 w 17"/>
                    <a:gd name="T3" fmla="*/ 0 h 39"/>
                    <a:gd name="T4" fmla="*/ 5 w 17"/>
                    <a:gd name="T5" fmla="*/ 0 h 39"/>
                    <a:gd name="T6" fmla="*/ 16 w 17"/>
                    <a:gd name="T7" fmla="*/ 0 h 39"/>
                    <a:gd name="T8" fmla="*/ 5 w 17"/>
                    <a:gd name="T9" fmla="*/ 38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9">
                      <a:moveTo>
                        <a:pt x="5" y="3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6" y="0"/>
                      </a:lnTo>
                      <a:lnTo>
                        <a:pt x="5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45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3822" y="1153"/>
                  <a:ext cx="0" cy="7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3" name="Group 108"/>
              <p:cNvGrpSpPr>
                <a:grpSpLocks noChangeAspect="1"/>
              </p:cNvGrpSpPr>
              <p:nvPr/>
            </p:nvGrpSpPr>
            <p:grpSpPr bwMode="auto">
              <a:xfrm>
                <a:off x="3556" y="1153"/>
                <a:ext cx="16" cy="769"/>
                <a:chOff x="3556" y="1153"/>
                <a:chExt cx="16" cy="769"/>
              </a:xfrm>
            </p:grpSpPr>
            <p:sp>
              <p:nvSpPr>
                <p:cNvPr id="442" name="Freeform 109"/>
                <p:cNvSpPr>
                  <a:spLocks noChangeAspect="1"/>
                </p:cNvSpPr>
                <p:nvPr/>
              </p:nvSpPr>
              <p:spPr bwMode="auto">
                <a:xfrm>
                  <a:off x="3556" y="1883"/>
                  <a:ext cx="16" cy="39"/>
                </a:xfrm>
                <a:custGeom>
                  <a:avLst/>
                  <a:gdLst>
                    <a:gd name="T0" fmla="*/ 5 w 16"/>
                    <a:gd name="T1" fmla="*/ 38 h 39"/>
                    <a:gd name="T2" fmla="*/ 0 w 16"/>
                    <a:gd name="T3" fmla="*/ 0 h 39"/>
                    <a:gd name="T4" fmla="*/ 5 w 16"/>
                    <a:gd name="T5" fmla="*/ 0 h 39"/>
                    <a:gd name="T6" fmla="*/ 15 w 16"/>
                    <a:gd name="T7" fmla="*/ 0 h 39"/>
                    <a:gd name="T8" fmla="*/ 5 w 16"/>
                    <a:gd name="T9" fmla="*/ 38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9">
                      <a:moveTo>
                        <a:pt x="5" y="3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5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43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3563" y="1153"/>
                  <a:ext cx="0" cy="7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4" name="Group 111"/>
              <p:cNvGrpSpPr>
                <a:grpSpLocks noChangeAspect="1"/>
              </p:cNvGrpSpPr>
              <p:nvPr/>
            </p:nvGrpSpPr>
            <p:grpSpPr bwMode="auto">
              <a:xfrm>
                <a:off x="3700" y="1153"/>
                <a:ext cx="24" cy="682"/>
                <a:chOff x="3700" y="1153"/>
                <a:chExt cx="24" cy="682"/>
              </a:xfrm>
            </p:grpSpPr>
            <p:sp>
              <p:nvSpPr>
                <p:cNvPr id="440" name="Freeform 112"/>
                <p:cNvSpPr>
                  <a:spLocks noChangeAspect="1"/>
                </p:cNvSpPr>
                <p:nvPr/>
              </p:nvSpPr>
              <p:spPr bwMode="auto">
                <a:xfrm>
                  <a:off x="3700" y="1797"/>
                  <a:ext cx="24" cy="38"/>
                </a:xfrm>
                <a:custGeom>
                  <a:avLst/>
                  <a:gdLst>
                    <a:gd name="T0" fmla="*/ 11 w 24"/>
                    <a:gd name="T1" fmla="*/ 37 h 38"/>
                    <a:gd name="T2" fmla="*/ 0 w 24"/>
                    <a:gd name="T3" fmla="*/ 0 h 38"/>
                    <a:gd name="T4" fmla="*/ 11 w 24"/>
                    <a:gd name="T5" fmla="*/ 0 h 38"/>
                    <a:gd name="T6" fmla="*/ 23 w 24"/>
                    <a:gd name="T7" fmla="*/ 0 h 38"/>
                    <a:gd name="T8" fmla="*/ 11 w 24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38">
                      <a:moveTo>
                        <a:pt x="11" y="37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3" y="0"/>
                      </a:lnTo>
                      <a:lnTo>
                        <a:pt x="11" y="3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41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3714" y="1153"/>
                  <a:ext cx="0" cy="6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5" name="Group 114"/>
              <p:cNvGrpSpPr>
                <a:grpSpLocks noChangeAspect="1"/>
              </p:cNvGrpSpPr>
              <p:nvPr/>
            </p:nvGrpSpPr>
            <p:grpSpPr bwMode="auto">
              <a:xfrm>
                <a:off x="3851" y="1153"/>
                <a:ext cx="24" cy="596"/>
                <a:chOff x="3851" y="1153"/>
                <a:chExt cx="24" cy="596"/>
              </a:xfrm>
            </p:grpSpPr>
            <p:sp>
              <p:nvSpPr>
                <p:cNvPr id="438" name="Freeform 115"/>
                <p:cNvSpPr>
                  <a:spLocks noChangeAspect="1"/>
                </p:cNvSpPr>
                <p:nvPr/>
              </p:nvSpPr>
              <p:spPr bwMode="auto">
                <a:xfrm>
                  <a:off x="3851" y="1711"/>
                  <a:ext cx="24" cy="38"/>
                </a:xfrm>
                <a:custGeom>
                  <a:avLst/>
                  <a:gdLst>
                    <a:gd name="T0" fmla="*/ 11 w 24"/>
                    <a:gd name="T1" fmla="*/ 37 h 38"/>
                    <a:gd name="T2" fmla="*/ 0 w 24"/>
                    <a:gd name="T3" fmla="*/ 0 h 38"/>
                    <a:gd name="T4" fmla="*/ 11 w 24"/>
                    <a:gd name="T5" fmla="*/ 0 h 38"/>
                    <a:gd name="T6" fmla="*/ 23 w 24"/>
                    <a:gd name="T7" fmla="*/ 0 h 38"/>
                    <a:gd name="T8" fmla="*/ 11 w 24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38">
                      <a:moveTo>
                        <a:pt x="11" y="37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3" y="0"/>
                      </a:lnTo>
                      <a:lnTo>
                        <a:pt x="11" y="3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39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3865" y="1153"/>
                  <a:ext cx="0" cy="55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6" name="Group 117"/>
              <p:cNvGrpSpPr>
                <a:grpSpLocks noChangeAspect="1"/>
              </p:cNvGrpSpPr>
              <p:nvPr/>
            </p:nvGrpSpPr>
            <p:grpSpPr bwMode="auto">
              <a:xfrm>
                <a:off x="3959" y="1153"/>
                <a:ext cx="24" cy="682"/>
                <a:chOff x="3959" y="1153"/>
                <a:chExt cx="24" cy="682"/>
              </a:xfrm>
            </p:grpSpPr>
            <p:sp>
              <p:nvSpPr>
                <p:cNvPr id="436" name="Freeform 118"/>
                <p:cNvSpPr>
                  <a:spLocks noChangeAspect="1"/>
                </p:cNvSpPr>
                <p:nvPr/>
              </p:nvSpPr>
              <p:spPr bwMode="auto">
                <a:xfrm>
                  <a:off x="3959" y="1797"/>
                  <a:ext cx="24" cy="38"/>
                </a:xfrm>
                <a:custGeom>
                  <a:avLst/>
                  <a:gdLst>
                    <a:gd name="T0" fmla="*/ 11 w 24"/>
                    <a:gd name="T1" fmla="*/ 37 h 38"/>
                    <a:gd name="T2" fmla="*/ 0 w 24"/>
                    <a:gd name="T3" fmla="*/ 0 h 38"/>
                    <a:gd name="T4" fmla="*/ 11 w 24"/>
                    <a:gd name="T5" fmla="*/ 0 h 38"/>
                    <a:gd name="T6" fmla="*/ 23 w 24"/>
                    <a:gd name="T7" fmla="*/ 0 h 38"/>
                    <a:gd name="T8" fmla="*/ 11 w 24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38">
                      <a:moveTo>
                        <a:pt x="11" y="37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3" y="0"/>
                      </a:lnTo>
                      <a:lnTo>
                        <a:pt x="11" y="3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37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3973" y="1153"/>
                  <a:ext cx="0" cy="6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7" name="Group 120"/>
              <p:cNvGrpSpPr>
                <a:grpSpLocks noChangeAspect="1"/>
              </p:cNvGrpSpPr>
              <p:nvPr/>
            </p:nvGrpSpPr>
            <p:grpSpPr bwMode="auto">
              <a:xfrm>
                <a:off x="4002" y="1153"/>
                <a:ext cx="24" cy="517"/>
                <a:chOff x="4002" y="1153"/>
                <a:chExt cx="24" cy="517"/>
              </a:xfrm>
            </p:grpSpPr>
            <p:sp>
              <p:nvSpPr>
                <p:cNvPr id="434" name="Freeform 121"/>
                <p:cNvSpPr>
                  <a:spLocks noChangeAspect="1"/>
                </p:cNvSpPr>
                <p:nvPr/>
              </p:nvSpPr>
              <p:spPr bwMode="auto">
                <a:xfrm>
                  <a:off x="4002" y="1624"/>
                  <a:ext cx="24" cy="46"/>
                </a:xfrm>
                <a:custGeom>
                  <a:avLst/>
                  <a:gdLst>
                    <a:gd name="T0" fmla="*/ 12 w 24"/>
                    <a:gd name="T1" fmla="*/ 45 h 46"/>
                    <a:gd name="T2" fmla="*/ 0 w 24"/>
                    <a:gd name="T3" fmla="*/ 0 h 46"/>
                    <a:gd name="T4" fmla="*/ 12 w 24"/>
                    <a:gd name="T5" fmla="*/ 0 h 46"/>
                    <a:gd name="T6" fmla="*/ 23 w 24"/>
                    <a:gd name="T7" fmla="*/ 0 h 46"/>
                    <a:gd name="T8" fmla="*/ 12 w 24"/>
                    <a:gd name="T9" fmla="*/ 45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46">
                      <a:moveTo>
                        <a:pt x="12" y="45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12" y="4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35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4017" y="1153"/>
                  <a:ext cx="0" cy="4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8" name="Group 123"/>
              <p:cNvGrpSpPr>
                <a:grpSpLocks noChangeAspect="1"/>
              </p:cNvGrpSpPr>
              <p:nvPr/>
            </p:nvGrpSpPr>
            <p:grpSpPr bwMode="auto">
              <a:xfrm>
                <a:off x="4110" y="1131"/>
                <a:ext cx="24" cy="618"/>
                <a:chOff x="4110" y="1131"/>
                <a:chExt cx="24" cy="618"/>
              </a:xfrm>
            </p:grpSpPr>
            <p:sp>
              <p:nvSpPr>
                <p:cNvPr id="432" name="Freeform 124"/>
                <p:cNvSpPr>
                  <a:spLocks noChangeAspect="1"/>
                </p:cNvSpPr>
                <p:nvPr/>
              </p:nvSpPr>
              <p:spPr bwMode="auto">
                <a:xfrm>
                  <a:off x="4110" y="1711"/>
                  <a:ext cx="24" cy="38"/>
                </a:xfrm>
                <a:custGeom>
                  <a:avLst/>
                  <a:gdLst>
                    <a:gd name="T0" fmla="*/ 12 w 24"/>
                    <a:gd name="T1" fmla="*/ 37 h 38"/>
                    <a:gd name="T2" fmla="*/ 0 w 24"/>
                    <a:gd name="T3" fmla="*/ 0 h 38"/>
                    <a:gd name="T4" fmla="*/ 12 w 24"/>
                    <a:gd name="T5" fmla="*/ 0 h 38"/>
                    <a:gd name="T6" fmla="*/ 23 w 24"/>
                    <a:gd name="T7" fmla="*/ 0 h 38"/>
                    <a:gd name="T8" fmla="*/ 12 w 24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38">
                      <a:moveTo>
                        <a:pt x="12" y="37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12" y="3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33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4125" y="1131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429" name="Group 126"/>
              <p:cNvGrpSpPr>
                <a:grpSpLocks noChangeAspect="1"/>
              </p:cNvGrpSpPr>
              <p:nvPr/>
            </p:nvGrpSpPr>
            <p:grpSpPr bwMode="auto">
              <a:xfrm>
                <a:off x="4261" y="1045"/>
                <a:ext cx="24" cy="625"/>
                <a:chOff x="4261" y="1045"/>
                <a:chExt cx="24" cy="625"/>
              </a:xfrm>
            </p:grpSpPr>
            <p:sp>
              <p:nvSpPr>
                <p:cNvPr id="430" name="Freeform 127"/>
                <p:cNvSpPr>
                  <a:spLocks noChangeAspect="1"/>
                </p:cNvSpPr>
                <p:nvPr/>
              </p:nvSpPr>
              <p:spPr bwMode="auto">
                <a:xfrm>
                  <a:off x="4261" y="1624"/>
                  <a:ext cx="24" cy="46"/>
                </a:xfrm>
                <a:custGeom>
                  <a:avLst/>
                  <a:gdLst>
                    <a:gd name="T0" fmla="*/ 12 w 24"/>
                    <a:gd name="T1" fmla="*/ 45 h 46"/>
                    <a:gd name="T2" fmla="*/ 0 w 24"/>
                    <a:gd name="T3" fmla="*/ 0 h 46"/>
                    <a:gd name="T4" fmla="*/ 12 w 24"/>
                    <a:gd name="T5" fmla="*/ 0 h 46"/>
                    <a:gd name="T6" fmla="*/ 23 w 24"/>
                    <a:gd name="T7" fmla="*/ 0 h 46"/>
                    <a:gd name="T8" fmla="*/ 12 w 24"/>
                    <a:gd name="T9" fmla="*/ 45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46">
                      <a:moveTo>
                        <a:pt x="12" y="45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12" y="4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431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4276" y="1045"/>
                  <a:ext cx="0" cy="5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14" name="Group 129"/>
            <p:cNvGrpSpPr>
              <a:grpSpLocks noChangeAspect="1"/>
            </p:cNvGrpSpPr>
            <p:nvPr/>
          </p:nvGrpSpPr>
          <p:grpSpPr bwMode="auto">
            <a:xfrm>
              <a:off x="4383" y="1091"/>
              <a:ext cx="564" cy="448"/>
              <a:chOff x="4629" y="638"/>
              <a:chExt cx="627" cy="498"/>
            </a:xfrm>
          </p:grpSpPr>
          <p:sp>
            <p:nvSpPr>
              <p:cNvPr id="406" name="Freeform 130"/>
              <p:cNvSpPr>
                <a:spLocks noChangeAspect="1"/>
              </p:cNvSpPr>
              <p:nvPr/>
            </p:nvSpPr>
            <p:spPr bwMode="auto">
              <a:xfrm>
                <a:off x="4629" y="890"/>
                <a:ext cx="209" cy="246"/>
              </a:xfrm>
              <a:custGeom>
                <a:avLst/>
                <a:gdLst>
                  <a:gd name="T0" fmla="*/ 21 w 209"/>
                  <a:gd name="T1" fmla="*/ 173 h 246"/>
                  <a:gd name="T2" fmla="*/ 14 w 209"/>
                  <a:gd name="T3" fmla="*/ 158 h 246"/>
                  <a:gd name="T4" fmla="*/ 7 w 209"/>
                  <a:gd name="T5" fmla="*/ 137 h 246"/>
                  <a:gd name="T6" fmla="*/ 0 w 209"/>
                  <a:gd name="T7" fmla="*/ 115 h 246"/>
                  <a:gd name="T8" fmla="*/ 0 w 209"/>
                  <a:gd name="T9" fmla="*/ 93 h 246"/>
                  <a:gd name="T10" fmla="*/ 0 w 209"/>
                  <a:gd name="T11" fmla="*/ 79 h 246"/>
                  <a:gd name="T12" fmla="*/ 0 w 209"/>
                  <a:gd name="T13" fmla="*/ 72 h 246"/>
                  <a:gd name="T14" fmla="*/ 7 w 209"/>
                  <a:gd name="T15" fmla="*/ 50 h 246"/>
                  <a:gd name="T16" fmla="*/ 21 w 209"/>
                  <a:gd name="T17" fmla="*/ 21 h 246"/>
                  <a:gd name="T18" fmla="*/ 28 w 209"/>
                  <a:gd name="T19" fmla="*/ 14 h 246"/>
                  <a:gd name="T20" fmla="*/ 43 w 209"/>
                  <a:gd name="T21" fmla="*/ 7 h 246"/>
                  <a:gd name="T22" fmla="*/ 50 w 209"/>
                  <a:gd name="T23" fmla="*/ 7 h 246"/>
                  <a:gd name="T24" fmla="*/ 72 w 209"/>
                  <a:gd name="T25" fmla="*/ 0 h 246"/>
                  <a:gd name="T26" fmla="*/ 93 w 209"/>
                  <a:gd name="T27" fmla="*/ 0 h 246"/>
                  <a:gd name="T28" fmla="*/ 115 w 209"/>
                  <a:gd name="T29" fmla="*/ 7 h 246"/>
                  <a:gd name="T30" fmla="*/ 122 w 209"/>
                  <a:gd name="T31" fmla="*/ 7 h 246"/>
                  <a:gd name="T32" fmla="*/ 136 w 209"/>
                  <a:gd name="T33" fmla="*/ 14 h 246"/>
                  <a:gd name="T34" fmla="*/ 158 w 209"/>
                  <a:gd name="T35" fmla="*/ 29 h 246"/>
                  <a:gd name="T36" fmla="*/ 172 w 209"/>
                  <a:gd name="T37" fmla="*/ 43 h 246"/>
                  <a:gd name="T38" fmla="*/ 180 w 209"/>
                  <a:gd name="T39" fmla="*/ 57 h 246"/>
                  <a:gd name="T40" fmla="*/ 187 w 209"/>
                  <a:gd name="T41" fmla="*/ 72 h 246"/>
                  <a:gd name="T42" fmla="*/ 194 w 209"/>
                  <a:gd name="T43" fmla="*/ 86 h 246"/>
                  <a:gd name="T44" fmla="*/ 201 w 209"/>
                  <a:gd name="T45" fmla="*/ 108 h 246"/>
                  <a:gd name="T46" fmla="*/ 208 w 209"/>
                  <a:gd name="T47" fmla="*/ 129 h 246"/>
                  <a:gd name="T48" fmla="*/ 208 w 209"/>
                  <a:gd name="T49" fmla="*/ 151 h 246"/>
                  <a:gd name="T50" fmla="*/ 208 w 209"/>
                  <a:gd name="T51" fmla="*/ 165 h 246"/>
                  <a:gd name="T52" fmla="*/ 208 w 209"/>
                  <a:gd name="T53" fmla="*/ 180 h 246"/>
                  <a:gd name="T54" fmla="*/ 201 w 209"/>
                  <a:gd name="T55" fmla="*/ 201 h 246"/>
                  <a:gd name="T56" fmla="*/ 194 w 209"/>
                  <a:gd name="T57" fmla="*/ 223 h 246"/>
                  <a:gd name="T58" fmla="*/ 180 w 209"/>
                  <a:gd name="T59" fmla="*/ 237 h 246"/>
                  <a:gd name="T60" fmla="*/ 172 w 209"/>
                  <a:gd name="T61" fmla="*/ 237 h 246"/>
                  <a:gd name="T62" fmla="*/ 158 w 209"/>
                  <a:gd name="T63" fmla="*/ 245 h 246"/>
                  <a:gd name="T64" fmla="*/ 144 w 209"/>
                  <a:gd name="T65" fmla="*/ 245 h 246"/>
                  <a:gd name="T66" fmla="*/ 122 w 209"/>
                  <a:gd name="T67" fmla="*/ 245 h 246"/>
                  <a:gd name="T68" fmla="*/ 108 w 209"/>
                  <a:gd name="T69" fmla="*/ 245 h 246"/>
                  <a:gd name="T70" fmla="*/ 93 w 209"/>
                  <a:gd name="T71" fmla="*/ 237 h 246"/>
                  <a:gd name="T72" fmla="*/ 79 w 209"/>
                  <a:gd name="T73" fmla="*/ 230 h 246"/>
                  <a:gd name="T74" fmla="*/ 57 w 209"/>
                  <a:gd name="T75" fmla="*/ 216 h 246"/>
                  <a:gd name="T76" fmla="*/ 43 w 209"/>
                  <a:gd name="T77" fmla="*/ 201 h 246"/>
                  <a:gd name="T78" fmla="*/ 28 w 209"/>
                  <a:gd name="T79" fmla="*/ 187 h 246"/>
                  <a:gd name="T80" fmla="*/ 21 w 209"/>
                  <a:gd name="T81" fmla="*/ 173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246">
                    <a:moveTo>
                      <a:pt x="21" y="173"/>
                    </a:moveTo>
                    <a:lnTo>
                      <a:pt x="14" y="158"/>
                    </a:lnTo>
                    <a:lnTo>
                      <a:pt x="7" y="137"/>
                    </a:lnTo>
                    <a:lnTo>
                      <a:pt x="0" y="115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7" y="50"/>
                    </a:lnTo>
                    <a:lnTo>
                      <a:pt x="21" y="21"/>
                    </a:lnTo>
                    <a:lnTo>
                      <a:pt x="28" y="14"/>
                    </a:lnTo>
                    <a:lnTo>
                      <a:pt x="43" y="7"/>
                    </a:lnTo>
                    <a:lnTo>
                      <a:pt x="50" y="7"/>
                    </a:lnTo>
                    <a:lnTo>
                      <a:pt x="72" y="0"/>
                    </a:lnTo>
                    <a:lnTo>
                      <a:pt x="93" y="0"/>
                    </a:lnTo>
                    <a:lnTo>
                      <a:pt x="115" y="7"/>
                    </a:lnTo>
                    <a:lnTo>
                      <a:pt x="122" y="7"/>
                    </a:lnTo>
                    <a:lnTo>
                      <a:pt x="136" y="14"/>
                    </a:lnTo>
                    <a:lnTo>
                      <a:pt x="158" y="29"/>
                    </a:lnTo>
                    <a:lnTo>
                      <a:pt x="172" y="43"/>
                    </a:lnTo>
                    <a:lnTo>
                      <a:pt x="180" y="57"/>
                    </a:lnTo>
                    <a:lnTo>
                      <a:pt x="187" y="72"/>
                    </a:lnTo>
                    <a:lnTo>
                      <a:pt x="194" y="86"/>
                    </a:lnTo>
                    <a:lnTo>
                      <a:pt x="201" y="108"/>
                    </a:lnTo>
                    <a:lnTo>
                      <a:pt x="208" y="129"/>
                    </a:lnTo>
                    <a:lnTo>
                      <a:pt x="208" y="151"/>
                    </a:lnTo>
                    <a:lnTo>
                      <a:pt x="208" y="165"/>
                    </a:lnTo>
                    <a:lnTo>
                      <a:pt x="208" y="180"/>
                    </a:lnTo>
                    <a:lnTo>
                      <a:pt x="201" y="201"/>
                    </a:lnTo>
                    <a:lnTo>
                      <a:pt x="194" y="223"/>
                    </a:lnTo>
                    <a:lnTo>
                      <a:pt x="180" y="237"/>
                    </a:lnTo>
                    <a:lnTo>
                      <a:pt x="172" y="237"/>
                    </a:lnTo>
                    <a:lnTo>
                      <a:pt x="158" y="245"/>
                    </a:lnTo>
                    <a:lnTo>
                      <a:pt x="144" y="245"/>
                    </a:lnTo>
                    <a:lnTo>
                      <a:pt x="122" y="245"/>
                    </a:lnTo>
                    <a:lnTo>
                      <a:pt x="108" y="245"/>
                    </a:lnTo>
                    <a:lnTo>
                      <a:pt x="93" y="237"/>
                    </a:lnTo>
                    <a:lnTo>
                      <a:pt x="79" y="230"/>
                    </a:lnTo>
                    <a:lnTo>
                      <a:pt x="57" y="216"/>
                    </a:lnTo>
                    <a:lnTo>
                      <a:pt x="43" y="201"/>
                    </a:lnTo>
                    <a:lnTo>
                      <a:pt x="28" y="187"/>
                    </a:lnTo>
                    <a:lnTo>
                      <a:pt x="21" y="173"/>
                    </a:lnTo>
                  </a:path>
                </a:pathLst>
              </a:custGeom>
              <a:noFill/>
              <a:ln w="508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07" name="Freeform 131"/>
              <p:cNvSpPr>
                <a:spLocks noChangeAspect="1"/>
              </p:cNvSpPr>
              <p:nvPr/>
            </p:nvSpPr>
            <p:spPr bwMode="auto">
              <a:xfrm>
                <a:off x="4845" y="767"/>
                <a:ext cx="209" cy="246"/>
              </a:xfrm>
              <a:custGeom>
                <a:avLst/>
                <a:gdLst>
                  <a:gd name="T0" fmla="*/ 21 w 209"/>
                  <a:gd name="T1" fmla="*/ 166 h 246"/>
                  <a:gd name="T2" fmla="*/ 14 w 209"/>
                  <a:gd name="T3" fmla="*/ 159 h 246"/>
                  <a:gd name="T4" fmla="*/ 7 w 209"/>
                  <a:gd name="T5" fmla="*/ 137 h 246"/>
                  <a:gd name="T6" fmla="*/ 0 w 209"/>
                  <a:gd name="T7" fmla="*/ 116 h 246"/>
                  <a:gd name="T8" fmla="*/ 0 w 209"/>
                  <a:gd name="T9" fmla="*/ 87 h 246"/>
                  <a:gd name="T10" fmla="*/ 0 w 209"/>
                  <a:gd name="T11" fmla="*/ 72 h 246"/>
                  <a:gd name="T12" fmla="*/ 0 w 209"/>
                  <a:gd name="T13" fmla="*/ 65 h 246"/>
                  <a:gd name="T14" fmla="*/ 7 w 209"/>
                  <a:gd name="T15" fmla="*/ 44 h 246"/>
                  <a:gd name="T16" fmla="*/ 21 w 209"/>
                  <a:gd name="T17" fmla="*/ 22 h 246"/>
                  <a:gd name="T18" fmla="*/ 28 w 209"/>
                  <a:gd name="T19" fmla="*/ 15 h 246"/>
                  <a:gd name="T20" fmla="*/ 43 w 209"/>
                  <a:gd name="T21" fmla="*/ 8 h 246"/>
                  <a:gd name="T22" fmla="*/ 57 w 209"/>
                  <a:gd name="T23" fmla="*/ 0 h 246"/>
                  <a:gd name="T24" fmla="*/ 64 w 209"/>
                  <a:gd name="T25" fmla="*/ 0 h 246"/>
                  <a:gd name="T26" fmla="*/ 86 w 209"/>
                  <a:gd name="T27" fmla="*/ 0 h 246"/>
                  <a:gd name="T28" fmla="*/ 108 w 209"/>
                  <a:gd name="T29" fmla="*/ 0 h 246"/>
                  <a:gd name="T30" fmla="*/ 122 w 209"/>
                  <a:gd name="T31" fmla="*/ 8 h 246"/>
                  <a:gd name="T32" fmla="*/ 136 w 209"/>
                  <a:gd name="T33" fmla="*/ 15 h 246"/>
                  <a:gd name="T34" fmla="*/ 151 w 209"/>
                  <a:gd name="T35" fmla="*/ 22 h 246"/>
                  <a:gd name="T36" fmla="*/ 165 w 209"/>
                  <a:gd name="T37" fmla="*/ 36 h 246"/>
                  <a:gd name="T38" fmla="*/ 180 w 209"/>
                  <a:gd name="T39" fmla="*/ 58 h 246"/>
                  <a:gd name="T40" fmla="*/ 187 w 209"/>
                  <a:gd name="T41" fmla="*/ 72 h 246"/>
                  <a:gd name="T42" fmla="*/ 194 w 209"/>
                  <a:gd name="T43" fmla="*/ 87 h 246"/>
                  <a:gd name="T44" fmla="*/ 201 w 209"/>
                  <a:gd name="T45" fmla="*/ 101 h 246"/>
                  <a:gd name="T46" fmla="*/ 208 w 209"/>
                  <a:gd name="T47" fmla="*/ 123 h 246"/>
                  <a:gd name="T48" fmla="*/ 208 w 209"/>
                  <a:gd name="T49" fmla="*/ 152 h 246"/>
                  <a:gd name="T50" fmla="*/ 208 w 209"/>
                  <a:gd name="T51" fmla="*/ 166 h 246"/>
                  <a:gd name="T52" fmla="*/ 208 w 209"/>
                  <a:gd name="T53" fmla="*/ 180 h 246"/>
                  <a:gd name="T54" fmla="*/ 201 w 209"/>
                  <a:gd name="T55" fmla="*/ 202 h 246"/>
                  <a:gd name="T56" fmla="*/ 194 w 209"/>
                  <a:gd name="T57" fmla="*/ 216 h 246"/>
                  <a:gd name="T58" fmla="*/ 187 w 209"/>
                  <a:gd name="T59" fmla="*/ 224 h 246"/>
                  <a:gd name="T60" fmla="*/ 172 w 209"/>
                  <a:gd name="T61" fmla="*/ 231 h 246"/>
                  <a:gd name="T62" fmla="*/ 158 w 209"/>
                  <a:gd name="T63" fmla="*/ 238 h 246"/>
                  <a:gd name="T64" fmla="*/ 144 w 209"/>
                  <a:gd name="T65" fmla="*/ 245 h 246"/>
                  <a:gd name="T66" fmla="*/ 129 w 209"/>
                  <a:gd name="T67" fmla="*/ 245 h 246"/>
                  <a:gd name="T68" fmla="*/ 108 w 209"/>
                  <a:gd name="T69" fmla="*/ 238 h 246"/>
                  <a:gd name="T70" fmla="*/ 93 w 209"/>
                  <a:gd name="T71" fmla="*/ 231 h 246"/>
                  <a:gd name="T72" fmla="*/ 86 w 209"/>
                  <a:gd name="T73" fmla="*/ 231 h 246"/>
                  <a:gd name="T74" fmla="*/ 64 w 209"/>
                  <a:gd name="T75" fmla="*/ 216 h 246"/>
                  <a:gd name="T76" fmla="*/ 50 w 209"/>
                  <a:gd name="T77" fmla="*/ 202 h 246"/>
                  <a:gd name="T78" fmla="*/ 28 w 209"/>
                  <a:gd name="T79" fmla="*/ 180 h 246"/>
                  <a:gd name="T80" fmla="*/ 21 w 209"/>
                  <a:gd name="T81" fmla="*/ 166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246">
                    <a:moveTo>
                      <a:pt x="21" y="166"/>
                    </a:moveTo>
                    <a:lnTo>
                      <a:pt x="14" y="159"/>
                    </a:lnTo>
                    <a:lnTo>
                      <a:pt x="7" y="137"/>
                    </a:lnTo>
                    <a:lnTo>
                      <a:pt x="0" y="116"/>
                    </a:lnTo>
                    <a:lnTo>
                      <a:pt x="0" y="87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7" y="44"/>
                    </a:lnTo>
                    <a:lnTo>
                      <a:pt x="21" y="22"/>
                    </a:lnTo>
                    <a:lnTo>
                      <a:pt x="28" y="15"/>
                    </a:lnTo>
                    <a:lnTo>
                      <a:pt x="43" y="8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86" y="0"/>
                    </a:lnTo>
                    <a:lnTo>
                      <a:pt x="108" y="0"/>
                    </a:lnTo>
                    <a:lnTo>
                      <a:pt x="122" y="8"/>
                    </a:lnTo>
                    <a:lnTo>
                      <a:pt x="136" y="15"/>
                    </a:lnTo>
                    <a:lnTo>
                      <a:pt x="151" y="22"/>
                    </a:lnTo>
                    <a:lnTo>
                      <a:pt x="165" y="36"/>
                    </a:lnTo>
                    <a:lnTo>
                      <a:pt x="180" y="58"/>
                    </a:lnTo>
                    <a:lnTo>
                      <a:pt x="187" y="72"/>
                    </a:lnTo>
                    <a:lnTo>
                      <a:pt x="194" y="87"/>
                    </a:lnTo>
                    <a:lnTo>
                      <a:pt x="201" y="101"/>
                    </a:lnTo>
                    <a:lnTo>
                      <a:pt x="208" y="123"/>
                    </a:lnTo>
                    <a:lnTo>
                      <a:pt x="208" y="152"/>
                    </a:lnTo>
                    <a:lnTo>
                      <a:pt x="208" y="166"/>
                    </a:lnTo>
                    <a:lnTo>
                      <a:pt x="208" y="180"/>
                    </a:lnTo>
                    <a:lnTo>
                      <a:pt x="201" y="202"/>
                    </a:lnTo>
                    <a:lnTo>
                      <a:pt x="194" y="216"/>
                    </a:lnTo>
                    <a:lnTo>
                      <a:pt x="187" y="224"/>
                    </a:lnTo>
                    <a:lnTo>
                      <a:pt x="172" y="231"/>
                    </a:lnTo>
                    <a:lnTo>
                      <a:pt x="158" y="238"/>
                    </a:lnTo>
                    <a:lnTo>
                      <a:pt x="144" y="245"/>
                    </a:lnTo>
                    <a:lnTo>
                      <a:pt x="129" y="245"/>
                    </a:lnTo>
                    <a:lnTo>
                      <a:pt x="108" y="238"/>
                    </a:lnTo>
                    <a:lnTo>
                      <a:pt x="93" y="231"/>
                    </a:lnTo>
                    <a:lnTo>
                      <a:pt x="86" y="231"/>
                    </a:lnTo>
                    <a:lnTo>
                      <a:pt x="64" y="216"/>
                    </a:lnTo>
                    <a:lnTo>
                      <a:pt x="50" y="202"/>
                    </a:lnTo>
                    <a:lnTo>
                      <a:pt x="28" y="180"/>
                    </a:lnTo>
                    <a:lnTo>
                      <a:pt x="21" y="166"/>
                    </a:lnTo>
                  </a:path>
                </a:pathLst>
              </a:custGeom>
              <a:noFill/>
              <a:ln w="508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grpSp>
            <p:nvGrpSpPr>
              <p:cNvPr id="408" name="Group 132"/>
              <p:cNvGrpSpPr>
                <a:grpSpLocks noChangeAspect="1"/>
              </p:cNvGrpSpPr>
              <p:nvPr/>
            </p:nvGrpSpPr>
            <p:grpSpPr bwMode="auto">
              <a:xfrm>
                <a:off x="5082" y="638"/>
                <a:ext cx="174" cy="166"/>
                <a:chOff x="5082" y="638"/>
                <a:chExt cx="174" cy="166"/>
              </a:xfrm>
            </p:grpSpPr>
            <p:sp>
              <p:nvSpPr>
                <p:cNvPr id="409" name="Freeform 133"/>
                <p:cNvSpPr>
                  <a:spLocks noChangeAspect="1"/>
                </p:cNvSpPr>
                <p:nvPr/>
              </p:nvSpPr>
              <p:spPr bwMode="auto">
                <a:xfrm>
                  <a:off x="5104" y="652"/>
                  <a:ext cx="152" cy="152"/>
                </a:xfrm>
                <a:custGeom>
                  <a:avLst/>
                  <a:gdLst>
                    <a:gd name="T0" fmla="*/ 0 w 152"/>
                    <a:gd name="T1" fmla="*/ 0 h 152"/>
                    <a:gd name="T2" fmla="*/ 7 w 152"/>
                    <a:gd name="T3" fmla="*/ 0 h 152"/>
                    <a:gd name="T4" fmla="*/ 21 w 152"/>
                    <a:gd name="T5" fmla="*/ 0 h 152"/>
                    <a:gd name="T6" fmla="*/ 36 w 152"/>
                    <a:gd name="T7" fmla="*/ 0 h 152"/>
                    <a:gd name="T8" fmla="*/ 50 w 152"/>
                    <a:gd name="T9" fmla="*/ 7 h 152"/>
                    <a:gd name="T10" fmla="*/ 57 w 152"/>
                    <a:gd name="T11" fmla="*/ 7 h 152"/>
                    <a:gd name="T12" fmla="*/ 72 w 152"/>
                    <a:gd name="T13" fmla="*/ 15 h 152"/>
                    <a:gd name="T14" fmla="*/ 93 w 152"/>
                    <a:gd name="T15" fmla="*/ 29 h 152"/>
                    <a:gd name="T16" fmla="*/ 108 w 152"/>
                    <a:gd name="T17" fmla="*/ 43 h 152"/>
                    <a:gd name="T18" fmla="*/ 115 w 152"/>
                    <a:gd name="T19" fmla="*/ 58 h 152"/>
                    <a:gd name="T20" fmla="*/ 122 w 152"/>
                    <a:gd name="T21" fmla="*/ 72 h 152"/>
                    <a:gd name="T22" fmla="*/ 129 w 152"/>
                    <a:gd name="T23" fmla="*/ 87 h 152"/>
                    <a:gd name="T24" fmla="*/ 144 w 152"/>
                    <a:gd name="T25" fmla="*/ 108 h 152"/>
                    <a:gd name="T26" fmla="*/ 151 w 152"/>
                    <a:gd name="T27" fmla="*/ 130 h 152"/>
                    <a:gd name="T28" fmla="*/ 151 w 152"/>
                    <a:gd name="T29" fmla="*/ 144 h 152"/>
                    <a:gd name="T30" fmla="*/ 151 w 152"/>
                    <a:gd name="T31" fmla="*/ 151 h 15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2" h="152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21" y="0"/>
                      </a:lnTo>
                      <a:lnTo>
                        <a:pt x="36" y="0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72" y="15"/>
                      </a:lnTo>
                      <a:lnTo>
                        <a:pt x="93" y="29"/>
                      </a:lnTo>
                      <a:lnTo>
                        <a:pt x="108" y="43"/>
                      </a:lnTo>
                      <a:lnTo>
                        <a:pt x="115" y="58"/>
                      </a:lnTo>
                      <a:lnTo>
                        <a:pt x="122" y="72"/>
                      </a:lnTo>
                      <a:lnTo>
                        <a:pt x="129" y="87"/>
                      </a:lnTo>
                      <a:lnTo>
                        <a:pt x="144" y="108"/>
                      </a:lnTo>
                      <a:lnTo>
                        <a:pt x="151" y="130"/>
                      </a:lnTo>
                      <a:lnTo>
                        <a:pt x="151" y="144"/>
                      </a:lnTo>
                      <a:lnTo>
                        <a:pt x="151" y="15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grpSp>
              <p:nvGrpSpPr>
                <p:cNvPr id="410" name="Group 134"/>
                <p:cNvGrpSpPr>
                  <a:grpSpLocks noChangeAspect="1"/>
                </p:cNvGrpSpPr>
                <p:nvPr/>
              </p:nvGrpSpPr>
              <p:grpSpPr bwMode="auto">
                <a:xfrm>
                  <a:off x="5082" y="638"/>
                  <a:ext cx="43" cy="24"/>
                  <a:chOff x="5082" y="638"/>
                  <a:chExt cx="43" cy="24"/>
                </a:xfrm>
              </p:grpSpPr>
              <p:sp>
                <p:nvSpPr>
                  <p:cNvPr id="411" name="Freeform 135"/>
                  <p:cNvSpPr>
                    <a:spLocks noChangeAspect="1"/>
                  </p:cNvSpPr>
                  <p:nvPr/>
                </p:nvSpPr>
                <p:spPr bwMode="auto">
                  <a:xfrm>
                    <a:off x="5082" y="638"/>
                    <a:ext cx="38" cy="24"/>
                  </a:xfrm>
                  <a:custGeom>
                    <a:avLst/>
                    <a:gdLst>
                      <a:gd name="T0" fmla="*/ 0 w 38"/>
                      <a:gd name="T1" fmla="*/ 6 h 24"/>
                      <a:gd name="T2" fmla="*/ 37 w 38"/>
                      <a:gd name="T3" fmla="*/ 0 h 24"/>
                      <a:gd name="T4" fmla="*/ 37 w 38"/>
                      <a:gd name="T5" fmla="*/ 11 h 24"/>
                      <a:gd name="T6" fmla="*/ 37 w 38"/>
                      <a:gd name="T7" fmla="*/ 23 h 24"/>
                      <a:gd name="T8" fmla="*/ 0 w 38"/>
                      <a:gd name="T9" fmla="*/ 6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" h="24">
                        <a:moveTo>
                          <a:pt x="0" y="6"/>
                        </a:moveTo>
                        <a:lnTo>
                          <a:pt x="37" y="0"/>
                        </a:lnTo>
                        <a:lnTo>
                          <a:pt x="37" y="11"/>
                        </a:lnTo>
                        <a:lnTo>
                          <a:pt x="37" y="23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900"/>
                  </a:p>
                </p:txBody>
              </p:sp>
              <p:sp>
                <p:nvSpPr>
                  <p:cNvPr id="412" name="Line 1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25" y="652"/>
                    <a:ext cx="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</p:grpSp>
          </p:grpSp>
        </p:grpSp>
        <p:sp>
          <p:nvSpPr>
            <p:cNvPr id="15" name="Freeform 137"/>
            <p:cNvSpPr>
              <a:spLocks noChangeAspect="1"/>
            </p:cNvSpPr>
            <p:nvPr/>
          </p:nvSpPr>
          <p:spPr bwMode="auto">
            <a:xfrm>
              <a:off x="3760" y="1823"/>
              <a:ext cx="40" cy="85"/>
            </a:xfrm>
            <a:custGeom>
              <a:avLst/>
              <a:gdLst>
                <a:gd name="T0" fmla="*/ 0 w 45"/>
                <a:gd name="T1" fmla="*/ 0 h 95"/>
                <a:gd name="T2" fmla="*/ 4 w 45"/>
                <a:gd name="T3" fmla="*/ 4 h 95"/>
                <a:gd name="T4" fmla="*/ 8 w 45"/>
                <a:gd name="T5" fmla="*/ 8 h 95"/>
                <a:gd name="T6" fmla="*/ 8 w 45"/>
                <a:gd name="T7" fmla="*/ 12 h 95"/>
                <a:gd name="T8" fmla="*/ 14 w 45"/>
                <a:gd name="T9" fmla="*/ 22 h 95"/>
                <a:gd name="T10" fmla="*/ 22 w 45"/>
                <a:gd name="T11" fmla="*/ 41 h 95"/>
                <a:gd name="T12" fmla="*/ 22 w 45"/>
                <a:gd name="T13" fmla="*/ 4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95">
                  <a:moveTo>
                    <a:pt x="0" y="0"/>
                  </a:moveTo>
                  <a:lnTo>
                    <a:pt x="8" y="8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29" y="44"/>
                  </a:lnTo>
                  <a:lnTo>
                    <a:pt x="44" y="80"/>
                  </a:lnTo>
                  <a:lnTo>
                    <a:pt x="44" y="9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" name="Freeform 138"/>
            <p:cNvSpPr>
              <a:spLocks noChangeAspect="1"/>
            </p:cNvSpPr>
            <p:nvPr/>
          </p:nvSpPr>
          <p:spPr bwMode="auto">
            <a:xfrm>
              <a:off x="3572" y="1739"/>
              <a:ext cx="124" cy="20"/>
            </a:xfrm>
            <a:custGeom>
              <a:avLst/>
              <a:gdLst>
                <a:gd name="T0" fmla="*/ 0 w 137"/>
                <a:gd name="T1" fmla="*/ 8 h 22"/>
                <a:gd name="T2" fmla="*/ 8 w 137"/>
                <a:gd name="T3" fmla="*/ 5 h 22"/>
                <a:gd name="T4" fmla="*/ 24 w 137"/>
                <a:gd name="T5" fmla="*/ 0 h 22"/>
                <a:gd name="T6" fmla="*/ 39 w 137"/>
                <a:gd name="T7" fmla="*/ 0 h 22"/>
                <a:gd name="T8" fmla="*/ 55 w 137"/>
                <a:gd name="T9" fmla="*/ 5 h 22"/>
                <a:gd name="T10" fmla="*/ 63 w 137"/>
                <a:gd name="T11" fmla="*/ 8 h 22"/>
                <a:gd name="T12" fmla="*/ 67 w 137"/>
                <a:gd name="T13" fmla="*/ 12 h 22"/>
                <a:gd name="T14" fmla="*/ 74 w 137"/>
                <a:gd name="T15" fmla="*/ 12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22">
                  <a:moveTo>
                    <a:pt x="0" y="14"/>
                  </a:moveTo>
                  <a:lnTo>
                    <a:pt x="14" y="7"/>
                  </a:lnTo>
                  <a:lnTo>
                    <a:pt x="43" y="0"/>
                  </a:lnTo>
                  <a:lnTo>
                    <a:pt x="72" y="0"/>
                  </a:lnTo>
                  <a:lnTo>
                    <a:pt x="100" y="7"/>
                  </a:lnTo>
                  <a:lnTo>
                    <a:pt x="115" y="14"/>
                  </a:lnTo>
                  <a:lnTo>
                    <a:pt x="122" y="21"/>
                  </a:lnTo>
                  <a:lnTo>
                    <a:pt x="136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grpSp>
          <p:nvGrpSpPr>
            <p:cNvPr id="17" name="Group 139"/>
            <p:cNvGrpSpPr>
              <a:grpSpLocks noChangeAspect="1"/>
            </p:cNvGrpSpPr>
            <p:nvPr/>
          </p:nvGrpSpPr>
          <p:grpSpPr bwMode="auto">
            <a:xfrm>
              <a:off x="417" y="3541"/>
              <a:ext cx="357" cy="0"/>
              <a:chOff x="225" y="3359"/>
              <a:chExt cx="397" cy="0"/>
            </a:xfrm>
          </p:grpSpPr>
          <p:sp>
            <p:nvSpPr>
              <p:cNvPr id="401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549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02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463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03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376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04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290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05" name="Line 144"/>
              <p:cNvSpPr>
                <a:spLocks noChangeAspect="1" noChangeShapeType="1"/>
              </p:cNvSpPr>
              <p:nvPr/>
            </p:nvSpPr>
            <p:spPr bwMode="auto">
              <a:xfrm flipH="1">
                <a:off x="225" y="3359"/>
                <a:ext cx="5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8" name="Group 145"/>
            <p:cNvGrpSpPr>
              <a:grpSpLocks noChangeAspect="1"/>
            </p:cNvGrpSpPr>
            <p:nvPr/>
          </p:nvGrpSpPr>
          <p:grpSpPr bwMode="auto">
            <a:xfrm>
              <a:off x="794" y="3541"/>
              <a:ext cx="265" cy="0"/>
              <a:chOff x="644" y="3359"/>
              <a:chExt cx="294" cy="0"/>
            </a:xfrm>
          </p:grpSpPr>
          <p:sp>
            <p:nvSpPr>
              <p:cNvPr id="397" name="Line 146"/>
              <p:cNvSpPr>
                <a:spLocks noChangeAspect="1" noChangeShapeType="1"/>
              </p:cNvSpPr>
              <p:nvPr/>
            </p:nvSpPr>
            <p:spPr bwMode="auto">
              <a:xfrm>
                <a:off x="644" y="3359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98" name="Line 147"/>
              <p:cNvSpPr>
                <a:spLocks noChangeAspect="1" noChangeShapeType="1"/>
              </p:cNvSpPr>
              <p:nvPr/>
            </p:nvSpPr>
            <p:spPr bwMode="auto">
              <a:xfrm>
                <a:off x="730" y="3359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99" name="Line 148"/>
              <p:cNvSpPr>
                <a:spLocks noChangeAspect="1" noChangeShapeType="1"/>
              </p:cNvSpPr>
              <p:nvPr/>
            </p:nvSpPr>
            <p:spPr bwMode="auto">
              <a:xfrm>
                <a:off x="816" y="3359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00" name="Line 149"/>
              <p:cNvSpPr>
                <a:spLocks noChangeAspect="1" noChangeShapeType="1"/>
              </p:cNvSpPr>
              <p:nvPr/>
            </p:nvSpPr>
            <p:spPr bwMode="auto">
              <a:xfrm>
                <a:off x="903" y="3359"/>
                <a:ext cx="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19" name="Rectangle 150"/>
            <p:cNvSpPr>
              <a:spLocks noChangeAspect="1" noChangeArrowheads="1"/>
            </p:cNvSpPr>
            <p:nvPr/>
          </p:nvSpPr>
          <p:spPr bwMode="auto">
            <a:xfrm>
              <a:off x="431" y="866"/>
              <a:ext cx="20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i="1" u="sng">
                  <a:solidFill>
                    <a:srgbClr val="000000"/>
                  </a:solidFill>
                </a:rPr>
                <a:t>GENERATION OF A SINE WAVE</a:t>
              </a:r>
            </a:p>
          </p:txBody>
        </p:sp>
        <p:sp>
          <p:nvSpPr>
            <p:cNvPr id="20" name="Rectangle 151"/>
            <p:cNvSpPr>
              <a:spLocks noChangeAspect="1" noChangeArrowheads="1"/>
            </p:cNvSpPr>
            <p:nvPr/>
          </p:nvSpPr>
          <p:spPr bwMode="auto">
            <a:xfrm>
              <a:off x="2207" y="866"/>
              <a:ext cx="2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     </a:t>
              </a:r>
            </a:p>
          </p:txBody>
        </p:sp>
        <p:sp>
          <p:nvSpPr>
            <p:cNvPr id="21" name="Rectangle 152"/>
            <p:cNvSpPr>
              <a:spLocks noChangeAspect="1" noChangeArrowheads="1"/>
            </p:cNvSpPr>
            <p:nvPr/>
          </p:nvSpPr>
          <p:spPr bwMode="auto">
            <a:xfrm>
              <a:off x="3887" y="2721"/>
              <a:ext cx="137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75" u="sng">
                  <a:solidFill>
                    <a:srgbClr val="000000"/>
                  </a:solidFill>
                </a:rPr>
                <a:t>An Elementary Alternator</a:t>
              </a:r>
            </a:p>
          </p:txBody>
        </p:sp>
        <p:sp>
          <p:nvSpPr>
            <p:cNvPr id="22" name="Rectangle 153"/>
            <p:cNvSpPr>
              <a:spLocks noChangeAspect="1" noChangeArrowheads="1"/>
            </p:cNvSpPr>
            <p:nvPr/>
          </p:nvSpPr>
          <p:spPr bwMode="auto">
            <a:xfrm>
              <a:off x="1553" y="1249"/>
              <a:ext cx="44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75">
                  <a:solidFill>
                    <a:srgbClr val="000000"/>
                  </a:solidFill>
                </a:rPr>
                <a:t>           </a:t>
              </a:r>
            </a:p>
          </p:txBody>
        </p:sp>
        <p:sp>
          <p:nvSpPr>
            <p:cNvPr id="23" name="Rectangle 154"/>
            <p:cNvSpPr>
              <a:spLocks noChangeAspect="1" noChangeArrowheads="1"/>
            </p:cNvSpPr>
            <p:nvPr/>
          </p:nvSpPr>
          <p:spPr bwMode="auto">
            <a:xfrm>
              <a:off x="1831" y="1249"/>
              <a:ext cx="133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75" u="sng" dirty="0">
                  <a:solidFill>
                    <a:srgbClr val="000000"/>
                  </a:solidFill>
                </a:rPr>
                <a:t>For Frequency f = 60 Hz </a:t>
              </a:r>
            </a:p>
          </p:txBody>
        </p:sp>
        <p:sp>
          <p:nvSpPr>
            <p:cNvPr id="24" name="Rectangle 155"/>
            <p:cNvSpPr>
              <a:spLocks noChangeAspect="1" noChangeArrowheads="1"/>
            </p:cNvSpPr>
            <p:nvPr/>
          </p:nvSpPr>
          <p:spPr bwMode="auto">
            <a:xfrm>
              <a:off x="1553" y="1360"/>
              <a:ext cx="13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5" name="Rectangle 160"/>
            <p:cNvSpPr>
              <a:spLocks noChangeAspect="1" noChangeArrowheads="1"/>
            </p:cNvSpPr>
            <p:nvPr/>
          </p:nvSpPr>
          <p:spPr bwMode="auto">
            <a:xfrm>
              <a:off x="1403" y="1619"/>
              <a:ext cx="201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75">
                  <a:solidFill>
                    <a:srgbClr val="000000"/>
                  </a:solidFill>
                </a:rPr>
                <a:t>                                     = 120</a:t>
              </a:r>
              <a:r>
                <a:rPr lang="en-US" sz="975">
                  <a:solidFill>
                    <a:srgbClr val="000000"/>
                  </a:solidFill>
                  <a:latin typeface="Symbol" pitchFamily="18" charset="2"/>
                </a:rPr>
                <a:t></a:t>
              </a:r>
              <a:r>
                <a:rPr lang="en-US" sz="975">
                  <a:solidFill>
                    <a:srgbClr val="000000"/>
                  </a:solidFill>
                </a:rPr>
                <a:t> rads/sec </a:t>
              </a:r>
            </a:p>
          </p:txBody>
        </p:sp>
        <p:grpSp>
          <p:nvGrpSpPr>
            <p:cNvPr id="26" name="Group 525"/>
            <p:cNvGrpSpPr>
              <a:grpSpLocks/>
            </p:cNvGrpSpPr>
            <p:nvPr/>
          </p:nvGrpSpPr>
          <p:grpSpPr bwMode="auto">
            <a:xfrm>
              <a:off x="1409" y="1411"/>
              <a:ext cx="1902" cy="598"/>
              <a:chOff x="1409" y="1411"/>
              <a:chExt cx="1902" cy="598"/>
            </a:xfrm>
          </p:grpSpPr>
          <p:sp>
            <p:nvSpPr>
              <p:cNvPr id="391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1409" y="1411"/>
                <a:ext cx="186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>
                    <a:solidFill>
                      <a:srgbClr val="000000"/>
                    </a:solidFill>
                  </a:rPr>
                  <a:t>             N = 3600 rpm = 60 revs/sec </a:t>
                </a:r>
              </a:p>
            </p:txBody>
          </p:sp>
          <p:sp>
            <p:nvSpPr>
              <p:cNvPr id="392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1427" y="1515"/>
                <a:ext cx="107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 dirty="0">
                    <a:solidFill>
                      <a:srgbClr val="000000"/>
                    </a:solidFill>
                  </a:rPr>
                  <a:t>Angular frequency </a:t>
                </a:r>
              </a:p>
            </p:txBody>
          </p:sp>
          <p:sp>
            <p:nvSpPr>
              <p:cNvPr id="393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2382" y="1515"/>
                <a:ext cx="18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>
                    <a:solidFill>
                      <a:srgbClr val="000000"/>
                    </a:solidFill>
                    <a:latin typeface="Symbol" pitchFamily="18" charset="2"/>
                  </a:rPr>
                  <a:t></a:t>
                </a:r>
              </a:p>
            </p:txBody>
          </p:sp>
          <p:sp>
            <p:nvSpPr>
              <p:cNvPr id="394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2441" y="1515"/>
                <a:ext cx="870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>
                    <a:solidFill>
                      <a:srgbClr val="000000"/>
                    </a:solidFill>
                  </a:rPr>
                  <a:t> = 2</a:t>
                </a:r>
                <a:r>
                  <a:rPr lang="en-US" sz="975">
                    <a:solidFill>
                      <a:srgbClr val="000000"/>
                    </a:solidFill>
                    <a:latin typeface="Symbol" pitchFamily="18" charset="2"/>
                  </a:rPr>
                  <a:t></a:t>
                </a:r>
                <a:r>
                  <a:rPr lang="en-US" sz="975">
                    <a:solidFill>
                      <a:srgbClr val="000000"/>
                    </a:solidFill>
                  </a:rPr>
                  <a:t>f rads/sec </a:t>
                </a:r>
              </a:p>
            </p:txBody>
          </p:sp>
          <p:sp>
            <p:nvSpPr>
              <p:cNvPr id="395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418" y="1723"/>
                <a:ext cx="1781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 dirty="0">
                    <a:solidFill>
                      <a:srgbClr val="000000"/>
                    </a:solidFill>
                  </a:rPr>
                  <a:t>             Period T = 1/f = 1/60 secs </a:t>
                </a:r>
              </a:p>
            </p:txBody>
          </p:sp>
          <p:sp>
            <p:nvSpPr>
              <p:cNvPr id="396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1412" y="1826"/>
                <a:ext cx="1890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>
                    <a:solidFill>
                      <a:srgbClr val="000000"/>
                    </a:solidFill>
                  </a:rPr>
                  <a:t>                                     = 16.67 msec </a:t>
                </a:r>
              </a:p>
            </p:txBody>
          </p:sp>
        </p:grpSp>
        <p:grpSp>
          <p:nvGrpSpPr>
            <p:cNvPr id="27" name="Group 163"/>
            <p:cNvGrpSpPr>
              <a:grpSpLocks noChangeAspect="1"/>
            </p:cNvGrpSpPr>
            <p:nvPr/>
          </p:nvGrpSpPr>
          <p:grpSpPr bwMode="auto">
            <a:xfrm>
              <a:off x="3277" y="1907"/>
              <a:ext cx="616" cy="0"/>
              <a:chOff x="3401" y="1545"/>
              <a:chExt cx="684" cy="0"/>
            </a:xfrm>
          </p:grpSpPr>
          <p:sp>
            <p:nvSpPr>
              <p:cNvPr id="386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3955" y="1545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7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3789" y="1545"/>
                <a:ext cx="13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8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3624" y="1545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9" name="Line 167"/>
              <p:cNvSpPr>
                <a:spLocks noChangeAspect="1" noChangeShapeType="1"/>
              </p:cNvSpPr>
              <p:nvPr/>
            </p:nvSpPr>
            <p:spPr bwMode="auto">
              <a:xfrm flipH="1">
                <a:off x="3458" y="1545"/>
                <a:ext cx="13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90" name="Line 168"/>
              <p:cNvSpPr>
                <a:spLocks noChangeAspect="1" noChangeShapeType="1"/>
              </p:cNvSpPr>
              <p:nvPr/>
            </p:nvSpPr>
            <p:spPr bwMode="auto">
              <a:xfrm flipH="1">
                <a:off x="3401" y="154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28" name="Group 169"/>
            <p:cNvGrpSpPr>
              <a:grpSpLocks noChangeAspect="1"/>
            </p:cNvGrpSpPr>
            <p:nvPr/>
          </p:nvGrpSpPr>
          <p:grpSpPr bwMode="auto">
            <a:xfrm>
              <a:off x="3932" y="1907"/>
              <a:ext cx="460" cy="0"/>
              <a:chOff x="4129" y="1545"/>
              <a:chExt cx="510" cy="0"/>
            </a:xfrm>
          </p:grpSpPr>
          <p:sp>
            <p:nvSpPr>
              <p:cNvPr id="382" name="Line 170"/>
              <p:cNvSpPr>
                <a:spLocks noChangeAspect="1" noChangeShapeType="1"/>
              </p:cNvSpPr>
              <p:nvPr/>
            </p:nvSpPr>
            <p:spPr bwMode="auto">
              <a:xfrm>
                <a:off x="4129" y="1545"/>
                <a:ext cx="1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3" name="Line 171"/>
              <p:cNvSpPr>
                <a:spLocks noChangeAspect="1" noChangeShapeType="1"/>
              </p:cNvSpPr>
              <p:nvPr/>
            </p:nvSpPr>
            <p:spPr bwMode="auto">
              <a:xfrm>
                <a:off x="4294" y="1545"/>
                <a:ext cx="1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4" name="Line 172"/>
              <p:cNvSpPr>
                <a:spLocks noChangeAspect="1" noChangeShapeType="1"/>
              </p:cNvSpPr>
              <p:nvPr/>
            </p:nvSpPr>
            <p:spPr bwMode="auto">
              <a:xfrm>
                <a:off x="4460" y="1545"/>
                <a:ext cx="1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5" name="Line 173"/>
              <p:cNvSpPr>
                <a:spLocks noChangeAspect="1" noChangeShapeType="1"/>
              </p:cNvSpPr>
              <p:nvPr/>
            </p:nvSpPr>
            <p:spPr bwMode="auto">
              <a:xfrm>
                <a:off x="4625" y="1545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29" name="Group 174"/>
            <p:cNvGrpSpPr>
              <a:grpSpLocks noChangeAspect="1"/>
            </p:cNvGrpSpPr>
            <p:nvPr/>
          </p:nvGrpSpPr>
          <p:grpSpPr bwMode="auto">
            <a:xfrm>
              <a:off x="3479" y="1645"/>
              <a:ext cx="88" cy="135"/>
              <a:chOff x="3625" y="1254"/>
              <a:chExt cx="98" cy="150"/>
            </a:xfrm>
          </p:grpSpPr>
          <p:sp>
            <p:nvSpPr>
              <p:cNvPr id="380" name="Line 175"/>
              <p:cNvSpPr>
                <a:spLocks noChangeAspect="1" noChangeShapeType="1"/>
              </p:cNvSpPr>
              <p:nvPr/>
            </p:nvSpPr>
            <p:spPr bwMode="auto">
              <a:xfrm>
                <a:off x="3625" y="1254"/>
                <a:ext cx="6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81" name="Line 176"/>
              <p:cNvSpPr>
                <a:spLocks noChangeAspect="1" noChangeShapeType="1"/>
              </p:cNvSpPr>
              <p:nvPr/>
            </p:nvSpPr>
            <p:spPr bwMode="auto">
              <a:xfrm>
                <a:off x="3718" y="1391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30" name="Line 177"/>
            <p:cNvSpPr>
              <a:spLocks noChangeAspect="1" noChangeShapeType="1"/>
            </p:cNvSpPr>
            <p:nvPr/>
          </p:nvSpPr>
          <p:spPr bwMode="auto">
            <a:xfrm flipH="1" flipV="1">
              <a:off x="3445" y="1599"/>
              <a:ext cx="1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grpSp>
          <p:nvGrpSpPr>
            <p:cNvPr id="31" name="Group 178"/>
            <p:cNvGrpSpPr>
              <a:grpSpLocks noChangeAspect="1"/>
            </p:cNvGrpSpPr>
            <p:nvPr/>
          </p:nvGrpSpPr>
          <p:grpSpPr bwMode="auto">
            <a:xfrm>
              <a:off x="3552" y="1733"/>
              <a:ext cx="41" cy="20"/>
              <a:chOff x="3707" y="1351"/>
              <a:chExt cx="45" cy="23"/>
            </a:xfrm>
          </p:grpSpPr>
          <p:sp>
            <p:nvSpPr>
              <p:cNvPr id="378" name="Freeform 179"/>
              <p:cNvSpPr>
                <a:spLocks noChangeAspect="1"/>
              </p:cNvSpPr>
              <p:nvPr/>
            </p:nvSpPr>
            <p:spPr bwMode="auto">
              <a:xfrm>
                <a:off x="3707" y="1351"/>
                <a:ext cx="45" cy="23"/>
              </a:xfrm>
              <a:custGeom>
                <a:avLst/>
                <a:gdLst>
                  <a:gd name="T0" fmla="*/ 0 w 45"/>
                  <a:gd name="T1" fmla="*/ 22 h 23"/>
                  <a:gd name="T2" fmla="*/ 38 w 45"/>
                  <a:gd name="T3" fmla="*/ 0 h 23"/>
                  <a:gd name="T4" fmla="*/ 38 w 45"/>
                  <a:gd name="T5" fmla="*/ 11 h 23"/>
                  <a:gd name="T6" fmla="*/ 44 w 45"/>
                  <a:gd name="T7" fmla="*/ 22 h 23"/>
                  <a:gd name="T8" fmla="*/ 0 w 45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3">
                    <a:moveTo>
                      <a:pt x="0" y="22"/>
                    </a:moveTo>
                    <a:lnTo>
                      <a:pt x="38" y="0"/>
                    </a:lnTo>
                    <a:lnTo>
                      <a:pt x="38" y="11"/>
                    </a:lnTo>
                    <a:lnTo>
                      <a:pt x="44" y="22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79" name="Line 180"/>
              <p:cNvSpPr>
                <a:spLocks noChangeAspect="1" noChangeShapeType="1"/>
              </p:cNvSpPr>
              <p:nvPr/>
            </p:nvSpPr>
            <p:spPr bwMode="auto">
              <a:xfrm>
                <a:off x="3750" y="136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32" name="Rectangle 181"/>
            <p:cNvSpPr>
              <a:spLocks noChangeAspect="1" noChangeArrowheads="1"/>
            </p:cNvSpPr>
            <p:nvPr/>
          </p:nvSpPr>
          <p:spPr bwMode="auto">
            <a:xfrm>
              <a:off x="3654" y="1716"/>
              <a:ext cx="21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825">
                  <a:solidFill>
                    <a:srgbClr val="000000"/>
                  </a:solidFill>
                </a:rPr>
                <a:t>Ø°</a:t>
              </a:r>
            </a:p>
          </p:txBody>
        </p:sp>
        <p:sp>
          <p:nvSpPr>
            <p:cNvPr id="33" name="Rectangle 182"/>
            <p:cNvSpPr>
              <a:spLocks noChangeAspect="1" noChangeArrowheads="1"/>
            </p:cNvSpPr>
            <p:nvPr/>
          </p:nvSpPr>
          <p:spPr bwMode="auto">
            <a:xfrm>
              <a:off x="4801" y="1197"/>
              <a:ext cx="37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825">
                  <a:solidFill>
                    <a:srgbClr val="000000"/>
                  </a:solidFill>
                </a:rPr>
                <a:t>N rpm</a:t>
              </a:r>
            </a:p>
          </p:txBody>
        </p:sp>
        <p:grpSp>
          <p:nvGrpSpPr>
            <p:cNvPr id="34" name="Group 524"/>
            <p:cNvGrpSpPr>
              <a:grpSpLocks/>
            </p:cNvGrpSpPr>
            <p:nvPr/>
          </p:nvGrpSpPr>
          <p:grpSpPr bwMode="auto">
            <a:xfrm>
              <a:off x="580" y="1758"/>
              <a:ext cx="1011" cy="749"/>
              <a:chOff x="580" y="1758"/>
              <a:chExt cx="1011" cy="749"/>
            </a:xfrm>
          </p:grpSpPr>
          <p:sp>
            <p:nvSpPr>
              <p:cNvPr id="355" name="Arc 184"/>
              <p:cNvSpPr>
                <a:spLocks noChangeAspect="1"/>
              </p:cNvSpPr>
              <p:nvPr/>
            </p:nvSpPr>
            <p:spPr bwMode="auto">
              <a:xfrm>
                <a:off x="782" y="1841"/>
                <a:ext cx="428" cy="402"/>
              </a:xfrm>
              <a:custGeom>
                <a:avLst/>
                <a:gdLst>
                  <a:gd name="T0" fmla="*/ 0 w 21600"/>
                  <a:gd name="T1" fmla="*/ 0 h 20293"/>
                  <a:gd name="T2" fmla="*/ 0 w 21600"/>
                  <a:gd name="T3" fmla="*/ 0 h 20293"/>
                  <a:gd name="T4" fmla="*/ 0 w 21600"/>
                  <a:gd name="T5" fmla="*/ 0 h 202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293" fill="none" extrusionOk="0">
                    <a:moveTo>
                      <a:pt x="7399" y="0"/>
                    </a:moveTo>
                    <a:cubicBezTo>
                      <a:pt x="15911" y="3103"/>
                      <a:pt x="21581" y="11188"/>
                      <a:pt x="21599" y="20248"/>
                    </a:cubicBezTo>
                  </a:path>
                  <a:path w="21600" h="20293" stroke="0" extrusionOk="0">
                    <a:moveTo>
                      <a:pt x="7399" y="0"/>
                    </a:moveTo>
                    <a:cubicBezTo>
                      <a:pt x="15911" y="3103"/>
                      <a:pt x="21581" y="11188"/>
                      <a:pt x="21599" y="20248"/>
                    </a:cubicBezTo>
                    <a:lnTo>
                      <a:pt x="0" y="20293"/>
                    </a:lnTo>
                    <a:lnTo>
                      <a:pt x="739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6" name="Line 185"/>
              <p:cNvSpPr>
                <a:spLocks noChangeAspect="1" noChangeShapeType="1"/>
              </p:cNvSpPr>
              <p:nvPr/>
            </p:nvSpPr>
            <p:spPr bwMode="auto">
              <a:xfrm>
                <a:off x="781" y="2238"/>
                <a:ext cx="4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7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781" y="1833"/>
                <a:ext cx="141" cy="4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8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105" y="1891"/>
                <a:ext cx="3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75">
                    <a:solidFill>
                      <a:srgbClr val="000000"/>
                    </a:solidFill>
                  </a:rPr>
                  <a:t>arc = a</a:t>
                </a:r>
              </a:p>
            </p:txBody>
          </p:sp>
          <p:sp>
            <p:nvSpPr>
              <p:cNvPr id="359" name="Freeform 188"/>
              <p:cNvSpPr>
                <a:spLocks noChangeAspect="1"/>
              </p:cNvSpPr>
              <p:nvPr/>
            </p:nvSpPr>
            <p:spPr bwMode="auto">
              <a:xfrm>
                <a:off x="1245" y="2017"/>
                <a:ext cx="46" cy="222"/>
              </a:xfrm>
              <a:custGeom>
                <a:avLst/>
                <a:gdLst>
                  <a:gd name="T0" fmla="*/ 0 w 51"/>
                  <a:gd name="T1" fmla="*/ 0 h 246"/>
                  <a:gd name="T2" fmla="*/ 8 w 51"/>
                  <a:gd name="T3" fmla="*/ 15 h 246"/>
                  <a:gd name="T4" fmla="*/ 15 w 51"/>
                  <a:gd name="T5" fmla="*/ 47 h 246"/>
                  <a:gd name="T6" fmla="*/ 23 w 51"/>
                  <a:gd name="T7" fmla="*/ 79 h 246"/>
                  <a:gd name="T8" fmla="*/ 27 w 51"/>
                  <a:gd name="T9" fmla="*/ 116 h 246"/>
                  <a:gd name="T10" fmla="*/ 27 w 51"/>
                  <a:gd name="T11" fmla="*/ 132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246">
                    <a:moveTo>
                      <a:pt x="0" y="0"/>
                    </a:moveTo>
                    <a:lnTo>
                      <a:pt x="14" y="29"/>
                    </a:lnTo>
                    <a:lnTo>
                      <a:pt x="28" y="87"/>
                    </a:lnTo>
                    <a:lnTo>
                      <a:pt x="43" y="144"/>
                    </a:lnTo>
                    <a:lnTo>
                      <a:pt x="50" y="216"/>
                    </a:lnTo>
                    <a:lnTo>
                      <a:pt x="50" y="24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60" name="Freeform 189"/>
              <p:cNvSpPr>
                <a:spLocks noChangeAspect="1"/>
              </p:cNvSpPr>
              <p:nvPr/>
            </p:nvSpPr>
            <p:spPr bwMode="auto">
              <a:xfrm>
                <a:off x="953" y="1758"/>
                <a:ext cx="214" cy="150"/>
              </a:xfrm>
              <a:custGeom>
                <a:avLst/>
                <a:gdLst>
                  <a:gd name="T0" fmla="*/ 0 w 238"/>
                  <a:gd name="T1" fmla="*/ 0 h 167"/>
                  <a:gd name="T2" fmla="*/ 14 w 238"/>
                  <a:gd name="T3" fmla="*/ 8 h 167"/>
                  <a:gd name="T4" fmla="*/ 42 w 238"/>
                  <a:gd name="T5" fmla="*/ 19 h 167"/>
                  <a:gd name="T6" fmla="*/ 72 w 238"/>
                  <a:gd name="T7" fmla="*/ 38 h 167"/>
                  <a:gd name="T8" fmla="*/ 99 w 238"/>
                  <a:gd name="T9" fmla="*/ 57 h 167"/>
                  <a:gd name="T10" fmla="*/ 110 w 238"/>
                  <a:gd name="T11" fmla="*/ 67 h 167"/>
                  <a:gd name="T12" fmla="*/ 113 w 238"/>
                  <a:gd name="T13" fmla="*/ 75 h 167"/>
                  <a:gd name="T14" fmla="*/ 121 w 238"/>
                  <a:gd name="T15" fmla="*/ 84 h 167"/>
                  <a:gd name="T16" fmla="*/ 126 w 238"/>
                  <a:gd name="T17" fmla="*/ 87 h 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8" h="167">
                    <a:moveTo>
                      <a:pt x="0" y="0"/>
                    </a:moveTo>
                    <a:lnTo>
                      <a:pt x="28" y="15"/>
                    </a:lnTo>
                    <a:lnTo>
                      <a:pt x="79" y="36"/>
                    </a:lnTo>
                    <a:lnTo>
                      <a:pt x="136" y="72"/>
                    </a:lnTo>
                    <a:lnTo>
                      <a:pt x="187" y="108"/>
                    </a:lnTo>
                    <a:lnTo>
                      <a:pt x="208" y="130"/>
                    </a:lnTo>
                    <a:lnTo>
                      <a:pt x="216" y="144"/>
                    </a:lnTo>
                    <a:lnTo>
                      <a:pt x="230" y="159"/>
                    </a:lnTo>
                    <a:lnTo>
                      <a:pt x="237" y="16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61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807" y="2262"/>
                <a:ext cx="445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75">
                    <a:solidFill>
                      <a:srgbClr val="000000"/>
                    </a:solidFill>
                  </a:rPr>
                  <a:t>radius = r</a:t>
                </a:r>
              </a:p>
            </p:txBody>
          </p:sp>
          <p:grpSp>
            <p:nvGrpSpPr>
              <p:cNvPr id="362" name="Group 191"/>
              <p:cNvGrpSpPr>
                <a:grpSpLocks noChangeAspect="1"/>
              </p:cNvGrpSpPr>
              <p:nvPr/>
            </p:nvGrpSpPr>
            <p:grpSpPr bwMode="auto">
              <a:xfrm>
                <a:off x="781" y="2264"/>
                <a:ext cx="427" cy="21"/>
                <a:chOff x="629" y="1941"/>
                <a:chExt cx="474" cy="24"/>
              </a:xfrm>
            </p:grpSpPr>
            <p:sp>
              <p:nvSpPr>
                <p:cNvPr id="376" name="Freeform 192"/>
                <p:cNvSpPr>
                  <a:spLocks noChangeAspect="1"/>
                </p:cNvSpPr>
                <p:nvPr/>
              </p:nvSpPr>
              <p:spPr bwMode="auto">
                <a:xfrm>
                  <a:off x="1057" y="1941"/>
                  <a:ext cx="46" cy="24"/>
                </a:xfrm>
                <a:custGeom>
                  <a:avLst/>
                  <a:gdLst>
                    <a:gd name="T0" fmla="*/ 45 w 46"/>
                    <a:gd name="T1" fmla="*/ 11 h 24"/>
                    <a:gd name="T2" fmla="*/ 0 w 46"/>
                    <a:gd name="T3" fmla="*/ 23 h 24"/>
                    <a:gd name="T4" fmla="*/ 0 w 46"/>
                    <a:gd name="T5" fmla="*/ 11 h 24"/>
                    <a:gd name="T6" fmla="*/ 0 w 46"/>
                    <a:gd name="T7" fmla="*/ 0 h 24"/>
                    <a:gd name="T8" fmla="*/ 45 w 46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24">
                      <a:moveTo>
                        <a:pt x="45" y="11"/>
                      </a:move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45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377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629" y="1955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363" name="Group 194"/>
              <p:cNvGrpSpPr>
                <a:grpSpLocks noChangeAspect="1"/>
              </p:cNvGrpSpPr>
              <p:nvPr/>
            </p:nvGrpSpPr>
            <p:grpSpPr bwMode="auto">
              <a:xfrm>
                <a:off x="946" y="1758"/>
                <a:ext cx="41" cy="22"/>
                <a:chOff x="812" y="1379"/>
                <a:chExt cx="46" cy="24"/>
              </a:xfrm>
            </p:grpSpPr>
            <p:sp>
              <p:nvSpPr>
                <p:cNvPr id="374" name="Freeform 195"/>
                <p:cNvSpPr>
                  <a:spLocks noChangeAspect="1"/>
                </p:cNvSpPr>
                <p:nvPr/>
              </p:nvSpPr>
              <p:spPr bwMode="auto">
                <a:xfrm>
                  <a:off x="812" y="1379"/>
                  <a:ext cx="46" cy="24"/>
                </a:xfrm>
                <a:custGeom>
                  <a:avLst/>
                  <a:gdLst>
                    <a:gd name="T0" fmla="*/ 0 w 46"/>
                    <a:gd name="T1" fmla="*/ 0 h 24"/>
                    <a:gd name="T2" fmla="*/ 45 w 46"/>
                    <a:gd name="T3" fmla="*/ 0 h 24"/>
                    <a:gd name="T4" fmla="*/ 39 w 46"/>
                    <a:gd name="T5" fmla="*/ 12 h 24"/>
                    <a:gd name="T6" fmla="*/ 39 w 46"/>
                    <a:gd name="T7" fmla="*/ 23 h 24"/>
                    <a:gd name="T8" fmla="*/ 0 w 4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24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39" y="12"/>
                      </a:lnTo>
                      <a:lnTo>
                        <a:pt x="39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375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856" y="1394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grpSp>
            <p:nvGrpSpPr>
              <p:cNvPr id="364" name="Group 197"/>
              <p:cNvGrpSpPr>
                <a:grpSpLocks noChangeAspect="1"/>
              </p:cNvGrpSpPr>
              <p:nvPr/>
            </p:nvGrpSpPr>
            <p:grpSpPr bwMode="auto">
              <a:xfrm>
                <a:off x="1283" y="2199"/>
                <a:ext cx="15" cy="41"/>
                <a:chOff x="1187" y="1869"/>
                <a:chExt cx="16" cy="45"/>
              </a:xfrm>
            </p:grpSpPr>
            <p:sp>
              <p:nvSpPr>
                <p:cNvPr id="372" name="Freeform 198"/>
                <p:cNvSpPr>
                  <a:spLocks noChangeAspect="1"/>
                </p:cNvSpPr>
                <p:nvPr/>
              </p:nvSpPr>
              <p:spPr bwMode="auto">
                <a:xfrm>
                  <a:off x="1187" y="1869"/>
                  <a:ext cx="16" cy="45"/>
                </a:xfrm>
                <a:custGeom>
                  <a:avLst/>
                  <a:gdLst>
                    <a:gd name="T0" fmla="*/ 5 w 16"/>
                    <a:gd name="T1" fmla="*/ 44 h 45"/>
                    <a:gd name="T2" fmla="*/ 0 w 16"/>
                    <a:gd name="T3" fmla="*/ 0 h 45"/>
                    <a:gd name="T4" fmla="*/ 5 w 16"/>
                    <a:gd name="T5" fmla="*/ 0 h 45"/>
                    <a:gd name="T6" fmla="*/ 15 w 16"/>
                    <a:gd name="T7" fmla="*/ 0 h 45"/>
                    <a:gd name="T8" fmla="*/ 5 w 16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45">
                      <a:moveTo>
                        <a:pt x="5" y="4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5" y="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373" name="Line 199"/>
                <p:cNvSpPr>
                  <a:spLocks noChangeAspect="1" noChangeShapeType="1"/>
                </p:cNvSpPr>
                <p:nvPr/>
              </p:nvSpPr>
              <p:spPr bwMode="auto">
                <a:xfrm>
                  <a:off x="1194" y="1869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365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801" y="2061"/>
                <a:ext cx="287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525">
                    <a:solidFill>
                      <a:srgbClr val="000000"/>
                    </a:solidFill>
                  </a:rPr>
                  <a:t>Ø° or  </a:t>
                </a:r>
              </a:p>
            </p:txBody>
          </p:sp>
          <p:sp>
            <p:nvSpPr>
              <p:cNvPr id="366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801" y="2119"/>
                <a:ext cx="146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525">
                    <a:solidFill>
                      <a:srgbClr val="000000"/>
                    </a:solidFill>
                    <a:latin typeface="Symbol" pitchFamily="18" charset="2"/>
                  </a:rPr>
                  <a:t></a:t>
                </a:r>
              </a:p>
            </p:txBody>
          </p:sp>
          <p:sp>
            <p:nvSpPr>
              <p:cNvPr id="367" name="Rectangle 202"/>
              <p:cNvSpPr>
                <a:spLocks noChangeAspect="1" noChangeArrowheads="1"/>
              </p:cNvSpPr>
              <p:nvPr/>
            </p:nvSpPr>
            <p:spPr bwMode="auto">
              <a:xfrm>
                <a:off x="826" y="2119"/>
                <a:ext cx="250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525">
                    <a:solidFill>
                      <a:srgbClr val="000000"/>
                    </a:solidFill>
                  </a:rPr>
                  <a:t> rads</a:t>
                </a:r>
              </a:p>
            </p:txBody>
          </p:sp>
          <p:sp>
            <p:nvSpPr>
              <p:cNvPr id="368" name="Rectangle 203"/>
              <p:cNvSpPr>
                <a:spLocks noChangeAspect="1" noChangeArrowheads="1"/>
              </p:cNvSpPr>
              <p:nvPr/>
            </p:nvSpPr>
            <p:spPr bwMode="auto">
              <a:xfrm>
                <a:off x="580" y="2359"/>
                <a:ext cx="15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75">
                    <a:solidFill>
                      <a:srgbClr val="000000"/>
                    </a:solidFill>
                    <a:latin typeface="Symbol" pitchFamily="18" charset="2"/>
                  </a:rPr>
                  <a:t></a:t>
                </a:r>
              </a:p>
            </p:txBody>
          </p:sp>
          <p:sp>
            <p:nvSpPr>
              <p:cNvPr id="369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612" y="2359"/>
                <a:ext cx="51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75">
                    <a:solidFill>
                      <a:srgbClr val="000000"/>
                    </a:solidFill>
                  </a:rPr>
                  <a:t> = a/r = Ø°x </a:t>
                </a:r>
              </a:p>
            </p:txBody>
          </p:sp>
          <p:sp>
            <p:nvSpPr>
              <p:cNvPr id="370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999" y="2324"/>
                <a:ext cx="203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975">
                    <a:solidFill>
                      <a:srgbClr val="000000"/>
                    </a:solidFill>
                    <a:latin typeface="Symbol" pitchFamily="18" charset="2"/>
                  </a:rPr>
                  <a:t></a:t>
                </a:r>
                <a:r>
                  <a:rPr lang="en-US" sz="975">
                    <a:solidFill>
                      <a:srgbClr val="000000"/>
                    </a:solidFill>
                  </a:rPr>
                  <a:t>/</a:t>
                </a:r>
              </a:p>
            </p:txBody>
          </p:sp>
          <p:sp>
            <p:nvSpPr>
              <p:cNvPr id="371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1056" y="2359"/>
                <a:ext cx="535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75">
                    <a:solidFill>
                      <a:srgbClr val="000000"/>
                    </a:solidFill>
                  </a:rPr>
                  <a:t>/180 radians</a:t>
                </a:r>
              </a:p>
            </p:txBody>
          </p:sp>
        </p:grpSp>
        <p:sp>
          <p:nvSpPr>
            <p:cNvPr id="35" name="Rectangle 207"/>
            <p:cNvSpPr>
              <a:spLocks noChangeAspect="1" noChangeArrowheads="1"/>
            </p:cNvSpPr>
            <p:nvPr/>
          </p:nvSpPr>
          <p:spPr bwMode="auto">
            <a:xfrm>
              <a:off x="4710" y="4038"/>
              <a:ext cx="44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D.F.Bullock </a:t>
              </a:r>
            </a:p>
          </p:txBody>
        </p:sp>
        <p:sp>
          <p:nvSpPr>
            <p:cNvPr id="36" name="Rectangle 208"/>
            <p:cNvSpPr>
              <a:spLocks noChangeAspect="1" noChangeArrowheads="1"/>
            </p:cNvSpPr>
            <p:nvPr/>
          </p:nvSpPr>
          <p:spPr bwMode="auto">
            <a:xfrm>
              <a:off x="4710" y="4103"/>
              <a:ext cx="32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   6/1/95</a:t>
              </a:r>
            </a:p>
          </p:txBody>
        </p:sp>
        <p:sp>
          <p:nvSpPr>
            <p:cNvPr id="37" name="Oval 209" descr="25%"/>
            <p:cNvSpPr>
              <a:spLocks noChangeAspect="1" noChangeArrowheads="1"/>
            </p:cNvSpPr>
            <p:nvPr/>
          </p:nvSpPr>
          <p:spPr bwMode="auto">
            <a:xfrm>
              <a:off x="600" y="3998"/>
              <a:ext cx="52" cy="52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38" name="Oval 210" descr="25%"/>
            <p:cNvSpPr>
              <a:spLocks noChangeAspect="1" noChangeArrowheads="1"/>
            </p:cNvSpPr>
            <p:nvPr/>
          </p:nvSpPr>
          <p:spPr bwMode="auto">
            <a:xfrm>
              <a:off x="1572" y="3033"/>
              <a:ext cx="53" cy="52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39" name="Line 211"/>
            <p:cNvSpPr>
              <a:spLocks noChangeAspect="1" noChangeShapeType="1"/>
            </p:cNvSpPr>
            <p:nvPr/>
          </p:nvSpPr>
          <p:spPr bwMode="auto">
            <a:xfrm flipV="1">
              <a:off x="651" y="3071"/>
              <a:ext cx="959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0" name="Line 212"/>
            <p:cNvSpPr>
              <a:spLocks noChangeAspect="1" noChangeShapeType="1"/>
            </p:cNvSpPr>
            <p:nvPr/>
          </p:nvSpPr>
          <p:spPr bwMode="auto">
            <a:xfrm flipV="1">
              <a:off x="612" y="3033"/>
              <a:ext cx="959" cy="9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grpSp>
          <p:nvGrpSpPr>
            <p:cNvPr id="41" name="Group 213"/>
            <p:cNvGrpSpPr>
              <a:grpSpLocks noChangeAspect="1"/>
            </p:cNvGrpSpPr>
            <p:nvPr/>
          </p:nvGrpSpPr>
          <p:grpSpPr bwMode="auto">
            <a:xfrm>
              <a:off x="514" y="3732"/>
              <a:ext cx="279" cy="153"/>
              <a:chOff x="333" y="3572"/>
              <a:chExt cx="310" cy="169"/>
            </a:xfrm>
          </p:grpSpPr>
          <p:sp>
            <p:nvSpPr>
              <p:cNvPr id="350" name="Line 214"/>
              <p:cNvSpPr>
                <a:spLocks noChangeAspect="1" noChangeShapeType="1"/>
              </p:cNvSpPr>
              <p:nvPr/>
            </p:nvSpPr>
            <p:spPr bwMode="auto">
              <a:xfrm flipH="1">
                <a:off x="578" y="3572"/>
                <a:ext cx="6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1" name="Line 215"/>
              <p:cNvSpPr>
                <a:spLocks noChangeAspect="1" noChangeShapeType="1"/>
              </p:cNvSpPr>
              <p:nvPr/>
            </p:nvSpPr>
            <p:spPr bwMode="auto">
              <a:xfrm flipH="1">
                <a:off x="506" y="3615"/>
                <a:ext cx="6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2" name="Line 216"/>
              <p:cNvSpPr>
                <a:spLocks noChangeAspect="1" noChangeShapeType="1"/>
              </p:cNvSpPr>
              <p:nvPr/>
            </p:nvSpPr>
            <p:spPr bwMode="auto">
              <a:xfrm flipH="1">
                <a:off x="427" y="3659"/>
                <a:ext cx="6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3" name="Line 217"/>
              <p:cNvSpPr>
                <a:spLocks noChangeAspect="1" noChangeShapeType="1"/>
              </p:cNvSpPr>
              <p:nvPr/>
            </p:nvSpPr>
            <p:spPr bwMode="auto">
              <a:xfrm flipH="1">
                <a:off x="355" y="3702"/>
                <a:ext cx="6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54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333" y="3741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2" name="Group 219"/>
            <p:cNvGrpSpPr>
              <a:grpSpLocks noChangeAspect="1"/>
            </p:cNvGrpSpPr>
            <p:nvPr/>
          </p:nvGrpSpPr>
          <p:grpSpPr bwMode="auto">
            <a:xfrm>
              <a:off x="814" y="3599"/>
              <a:ext cx="196" cy="121"/>
              <a:chOff x="666" y="3424"/>
              <a:chExt cx="218" cy="134"/>
            </a:xfrm>
          </p:grpSpPr>
          <p:sp>
            <p:nvSpPr>
              <p:cNvPr id="346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666" y="3522"/>
                <a:ext cx="42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7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737" y="3478"/>
                <a:ext cx="5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8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811" y="3435"/>
                <a:ext cx="48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9" name="Line 223"/>
              <p:cNvSpPr>
                <a:spLocks noChangeAspect="1" noChangeShapeType="1"/>
              </p:cNvSpPr>
              <p:nvPr/>
            </p:nvSpPr>
            <p:spPr bwMode="auto">
              <a:xfrm>
                <a:off x="884" y="342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3" name="Group 224"/>
            <p:cNvGrpSpPr>
              <a:grpSpLocks noChangeAspect="1"/>
            </p:cNvGrpSpPr>
            <p:nvPr/>
          </p:nvGrpSpPr>
          <p:grpSpPr bwMode="auto">
            <a:xfrm>
              <a:off x="1212" y="3325"/>
              <a:ext cx="276" cy="158"/>
              <a:chOff x="1108" y="3119"/>
              <a:chExt cx="306" cy="176"/>
            </a:xfrm>
          </p:grpSpPr>
          <p:sp>
            <p:nvSpPr>
              <p:cNvPr id="341" name="Line 225"/>
              <p:cNvSpPr>
                <a:spLocks noChangeAspect="1" noChangeShapeType="1"/>
              </p:cNvSpPr>
              <p:nvPr/>
            </p:nvSpPr>
            <p:spPr bwMode="auto">
              <a:xfrm flipH="1">
                <a:off x="1348" y="3119"/>
                <a:ext cx="66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2" name="Line 226"/>
              <p:cNvSpPr>
                <a:spLocks noChangeAspect="1" noChangeShapeType="1"/>
              </p:cNvSpPr>
              <p:nvPr/>
            </p:nvSpPr>
            <p:spPr bwMode="auto">
              <a:xfrm flipH="1">
                <a:off x="1269" y="3169"/>
                <a:ext cx="65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3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1197" y="3212"/>
                <a:ext cx="65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4" name="Line 228"/>
              <p:cNvSpPr>
                <a:spLocks noChangeAspect="1" noChangeShapeType="1"/>
              </p:cNvSpPr>
              <p:nvPr/>
            </p:nvSpPr>
            <p:spPr bwMode="auto">
              <a:xfrm flipH="1">
                <a:off x="1125" y="3255"/>
                <a:ext cx="66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5" name="Line 229"/>
              <p:cNvSpPr>
                <a:spLocks noChangeAspect="1" noChangeShapeType="1"/>
              </p:cNvSpPr>
              <p:nvPr/>
            </p:nvSpPr>
            <p:spPr bwMode="auto">
              <a:xfrm>
                <a:off x="1108" y="329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4" name="Group 230"/>
            <p:cNvGrpSpPr>
              <a:grpSpLocks noChangeAspect="1"/>
            </p:cNvGrpSpPr>
            <p:nvPr/>
          </p:nvGrpSpPr>
          <p:grpSpPr bwMode="auto">
            <a:xfrm>
              <a:off x="1501" y="3188"/>
              <a:ext cx="203" cy="129"/>
              <a:chOff x="1429" y="2967"/>
              <a:chExt cx="225" cy="144"/>
            </a:xfrm>
          </p:grpSpPr>
          <p:sp>
            <p:nvSpPr>
              <p:cNvPr id="337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1429" y="3068"/>
                <a:ext cx="49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8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1501" y="3025"/>
                <a:ext cx="49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9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1580" y="2982"/>
                <a:ext cx="49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40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1648" y="2967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5" name="Group 235"/>
            <p:cNvGrpSpPr>
              <a:grpSpLocks noChangeAspect="1"/>
            </p:cNvGrpSpPr>
            <p:nvPr/>
          </p:nvGrpSpPr>
          <p:grpSpPr bwMode="auto">
            <a:xfrm>
              <a:off x="761" y="3862"/>
              <a:ext cx="169" cy="269"/>
              <a:chOff x="607" y="3716"/>
              <a:chExt cx="188" cy="299"/>
            </a:xfrm>
          </p:grpSpPr>
          <p:sp>
            <p:nvSpPr>
              <p:cNvPr id="332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751" y="3716"/>
                <a:ext cx="4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3" name="Line 237"/>
              <p:cNvSpPr>
                <a:spLocks noChangeAspect="1" noChangeShapeType="1"/>
              </p:cNvSpPr>
              <p:nvPr/>
            </p:nvSpPr>
            <p:spPr bwMode="auto">
              <a:xfrm flipH="1">
                <a:off x="708" y="3795"/>
                <a:ext cx="44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4" name="Line 238"/>
              <p:cNvSpPr>
                <a:spLocks noChangeAspect="1" noChangeShapeType="1"/>
              </p:cNvSpPr>
              <p:nvPr/>
            </p:nvSpPr>
            <p:spPr bwMode="auto">
              <a:xfrm flipH="1">
                <a:off x="664" y="3867"/>
                <a:ext cx="4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5" name="Line 239"/>
              <p:cNvSpPr>
                <a:spLocks noChangeAspect="1" noChangeShapeType="1"/>
              </p:cNvSpPr>
              <p:nvPr/>
            </p:nvSpPr>
            <p:spPr bwMode="auto">
              <a:xfrm flipH="1">
                <a:off x="621" y="3939"/>
                <a:ext cx="4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6" name="Line 240"/>
              <p:cNvSpPr>
                <a:spLocks noChangeAspect="1" noChangeShapeType="1"/>
              </p:cNvSpPr>
              <p:nvPr/>
            </p:nvSpPr>
            <p:spPr bwMode="auto">
              <a:xfrm flipH="1">
                <a:off x="607" y="4015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6" name="Group 241"/>
            <p:cNvGrpSpPr>
              <a:grpSpLocks noChangeAspect="1"/>
            </p:cNvGrpSpPr>
            <p:nvPr/>
          </p:nvGrpSpPr>
          <p:grpSpPr bwMode="auto">
            <a:xfrm>
              <a:off x="937" y="3634"/>
              <a:ext cx="119" cy="215"/>
              <a:chOff x="802" y="3463"/>
              <a:chExt cx="133" cy="239"/>
            </a:xfrm>
          </p:grpSpPr>
          <p:sp>
            <p:nvSpPr>
              <p:cNvPr id="328" name="Line 242"/>
              <p:cNvSpPr>
                <a:spLocks noChangeAspect="1" noChangeShapeType="1"/>
              </p:cNvSpPr>
              <p:nvPr/>
            </p:nvSpPr>
            <p:spPr bwMode="auto">
              <a:xfrm flipV="1">
                <a:off x="802" y="3637"/>
                <a:ext cx="2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9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845" y="3565"/>
                <a:ext cx="28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0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888" y="3486"/>
                <a:ext cx="2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31" name="Line 245"/>
              <p:cNvSpPr>
                <a:spLocks noChangeAspect="1" noChangeShapeType="1"/>
              </p:cNvSpPr>
              <p:nvPr/>
            </p:nvSpPr>
            <p:spPr bwMode="auto">
              <a:xfrm flipV="1">
                <a:off x="928" y="3463"/>
                <a:ext cx="7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7" name="Group 246"/>
            <p:cNvGrpSpPr>
              <a:grpSpLocks noChangeAspect="1"/>
            </p:cNvGrpSpPr>
            <p:nvPr/>
          </p:nvGrpSpPr>
          <p:grpSpPr bwMode="auto">
            <a:xfrm>
              <a:off x="1163" y="3175"/>
              <a:ext cx="169" cy="268"/>
              <a:chOff x="1054" y="2953"/>
              <a:chExt cx="187" cy="298"/>
            </a:xfrm>
          </p:grpSpPr>
          <p:sp>
            <p:nvSpPr>
              <p:cNvPr id="323" name="Line 247"/>
              <p:cNvSpPr>
                <a:spLocks noChangeAspect="1" noChangeShapeType="1"/>
              </p:cNvSpPr>
              <p:nvPr/>
            </p:nvSpPr>
            <p:spPr bwMode="auto">
              <a:xfrm flipH="1">
                <a:off x="1197" y="2953"/>
                <a:ext cx="44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4" name="Line 248"/>
              <p:cNvSpPr>
                <a:spLocks noChangeAspect="1" noChangeShapeType="1"/>
              </p:cNvSpPr>
              <p:nvPr/>
            </p:nvSpPr>
            <p:spPr bwMode="auto">
              <a:xfrm flipH="1">
                <a:off x="1154" y="3025"/>
                <a:ext cx="4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5" name="Line 249"/>
              <p:cNvSpPr>
                <a:spLocks noChangeAspect="1" noChangeShapeType="1"/>
              </p:cNvSpPr>
              <p:nvPr/>
            </p:nvSpPr>
            <p:spPr bwMode="auto">
              <a:xfrm flipH="1">
                <a:off x="1111" y="3097"/>
                <a:ext cx="4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6" name="Line 250"/>
              <p:cNvSpPr>
                <a:spLocks noChangeAspect="1" noChangeShapeType="1"/>
              </p:cNvSpPr>
              <p:nvPr/>
            </p:nvSpPr>
            <p:spPr bwMode="auto">
              <a:xfrm flipH="1">
                <a:off x="1068" y="3176"/>
                <a:ext cx="4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7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1054" y="3245"/>
                <a:ext cx="14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8" name="Group 252"/>
            <p:cNvGrpSpPr>
              <a:grpSpLocks noChangeAspect="1"/>
            </p:cNvGrpSpPr>
            <p:nvPr/>
          </p:nvGrpSpPr>
          <p:grpSpPr bwMode="auto">
            <a:xfrm>
              <a:off x="1338" y="2941"/>
              <a:ext cx="114" cy="214"/>
              <a:chOff x="1248" y="2693"/>
              <a:chExt cx="126" cy="238"/>
            </a:xfrm>
          </p:grpSpPr>
          <p:sp>
            <p:nvSpPr>
              <p:cNvPr id="319" name="Line 253"/>
              <p:cNvSpPr>
                <a:spLocks noChangeAspect="1" noChangeShapeType="1"/>
              </p:cNvSpPr>
              <p:nvPr/>
            </p:nvSpPr>
            <p:spPr bwMode="auto">
              <a:xfrm flipV="1">
                <a:off x="1248" y="2866"/>
                <a:ext cx="2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0" name="Line 254"/>
              <p:cNvSpPr>
                <a:spLocks noChangeAspect="1" noChangeShapeType="1"/>
              </p:cNvSpPr>
              <p:nvPr/>
            </p:nvSpPr>
            <p:spPr bwMode="auto">
              <a:xfrm flipV="1">
                <a:off x="1292" y="2794"/>
                <a:ext cx="2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1" name="Line 255"/>
              <p:cNvSpPr>
                <a:spLocks noChangeAspect="1" noChangeShapeType="1"/>
              </p:cNvSpPr>
              <p:nvPr/>
            </p:nvSpPr>
            <p:spPr bwMode="auto">
              <a:xfrm flipV="1">
                <a:off x="1335" y="2715"/>
                <a:ext cx="2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22" name="Line 256"/>
              <p:cNvSpPr>
                <a:spLocks noChangeAspect="1" noChangeShapeType="1"/>
              </p:cNvSpPr>
              <p:nvPr/>
            </p:nvSpPr>
            <p:spPr bwMode="auto">
              <a:xfrm flipV="1">
                <a:off x="1374" y="2693"/>
                <a:ext cx="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9" name="Group 257"/>
            <p:cNvGrpSpPr>
              <a:grpSpLocks noChangeAspect="1"/>
            </p:cNvGrpSpPr>
            <p:nvPr/>
          </p:nvGrpSpPr>
          <p:grpSpPr bwMode="auto">
            <a:xfrm>
              <a:off x="1130" y="3551"/>
              <a:ext cx="318" cy="188"/>
              <a:chOff x="1017" y="3370"/>
              <a:chExt cx="353" cy="209"/>
            </a:xfrm>
          </p:grpSpPr>
          <p:sp>
            <p:nvSpPr>
              <p:cNvPr id="314" name="Line 2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05" y="3536"/>
                <a:ext cx="65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5" name="Line 2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33" y="3493"/>
                <a:ext cx="65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6" name="Line 2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1" y="3450"/>
                <a:ext cx="58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7" name="Line 2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" y="3407"/>
                <a:ext cx="65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8" name="Line 2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7" y="3370"/>
                <a:ext cx="59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0" name="Group 263"/>
            <p:cNvGrpSpPr>
              <a:grpSpLocks noChangeAspect="1"/>
            </p:cNvGrpSpPr>
            <p:nvPr/>
          </p:nvGrpSpPr>
          <p:grpSpPr bwMode="auto">
            <a:xfrm>
              <a:off x="1469" y="3746"/>
              <a:ext cx="232" cy="134"/>
              <a:chOff x="1393" y="3587"/>
              <a:chExt cx="258" cy="149"/>
            </a:xfrm>
          </p:grpSpPr>
          <p:sp>
            <p:nvSpPr>
              <p:cNvPr id="310" name="Line 264"/>
              <p:cNvSpPr>
                <a:spLocks noChangeAspect="1" noChangeShapeType="1"/>
              </p:cNvSpPr>
              <p:nvPr/>
            </p:nvSpPr>
            <p:spPr bwMode="auto">
              <a:xfrm>
                <a:off x="1393" y="3587"/>
                <a:ext cx="49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1" name="Line 265"/>
              <p:cNvSpPr>
                <a:spLocks noChangeAspect="1" noChangeShapeType="1"/>
              </p:cNvSpPr>
              <p:nvPr/>
            </p:nvSpPr>
            <p:spPr bwMode="auto">
              <a:xfrm>
                <a:off x="1465" y="3630"/>
                <a:ext cx="49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2" name="Line 266"/>
              <p:cNvSpPr>
                <a:spLocks noChangeAspect="1" noChangeShapeType="1"/>
              </p:cNvSpPr>
              <p:nvPr/>
            </p:nvSpPr>
            <p:spPr bwMode="auto">
              <a:xfrm>
                <a:off x="1544" y="3673"/>
                <a:ext cx="42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3" name="Line 267"/>
              <p:cNvSpPr>
                <a:spLocks noChangeAspect="1" noChangeShapeType="1"/>
              </p:cNvSpPr>
              <p:nvPr/>
            </p:nvSpPr>
            <p:spPr bwMode="auto">
              <a:xfrm>
                <a:off x="1616" y="3716"/>
                <a:ext cx="35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1" name="Group 268"/>
            <p:cNvGrpSpPr>
              <a:grpSpLocks noChangeAspect="1"/>
            </p:cNvGrpSpPr>
            <p:nvPr/>
          </p:nvGrpSpPr>
          <p:grpSpPr bwMode="auto">
            <a:xfrm>
              <a:off x="514" y="3194"/>
              <a:ext cx="318" cy="188"/>
              <a:chOff x="333" y="2974"/>
              <a:chExt cx="353" cy="209"/>
            </a:xfrm>
          </p:grpSpPr>
          <p:sp>
            <p:nvSpPr>
              <p:cNvPr id="305" name="Line 2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1" y="3140"/>
                <a:ext cx="65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6" name="Line 2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2" y="3097"/>
                <a:ext cx="65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7" name="Line 2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" y="3054"/>
                <a:ext cx="65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8" name="Line 2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8" y="3011"/>
                <a:ext cx="58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9" name="Line 2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3" y="2974"/>
                <a:ext cx="51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2" name="Group 274"/>
            <p:cNvGrpSpPr>
              <a:grpSpLocks noChangeAspect="1"/>
            </p:cNvGrpSpPr>
            <p:nvPr/>
          </p:nvGrpSpPr>
          <p:grpSpPr bwMode="auto">
            <a:xfrm>
              <a:off x="847" y="3389"/>
              <a:ext cx="232" cy="135"/>
              <a:chOff x="702" y="3191"/>
              <a:chExt cx="258" cy="149"/>
            </a:xfrm>
          </p:grpSpPr>
          <p:sp>
            <p:nvSpPr>
              <p:cNvPr id="301" name="Line 275"/>
              <p:cNvSpPr>
                <a:spLocks noChangeAspect="1" noChangeShapeType="1"/>
              </p:cNvSpPr>
              <p:nvPr/>
            </p:nvSpPr>
            <p:spPr bwMode="auto">
              <a:xfrm>
                <a:off x="702" y="3191"/>
                <a:ext cx="49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2" name="Line 276"/>
              <p:cNvSpPr>
                <a:spLocks noChangeAspect="1" noChangeShapeType="1"/>
              </p:cNvSpPr>
              <p:nvPr/>
            </p:nvSpPr>
            <p:spPr bwMode="auto">
              <a:xfrm>
                <a:off x="781" y="3234"/>
                <a:ext cx="42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3" name="Line 277"/>
              <p:cNvSpPr>
                <a:spLocks noChangeAspect="1" noChangeShapeType="1"/>
              </p:cNvSpPr>
              <p:nvPr/>
            </p:nvSpPr>
            <p:spPr bwMode="auto">
              <a:xfrm>
                <a:off x="853" y="3277"/>
                <a:ext cx="49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4" name="Line 278"/>
              <p:cNvSpPr>
                <a:spLocks noChangeAspect="1" noChangeShapeType="1"/>
              </p:cNvSpPr>
              <p:nvPr/>
            </p:nvSpPr>
            <p:spPr bwMode="auto">
              <a:xfrm>
                <a:off x="925" y="3320"/>
                <a:ext cx="35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3" name="Group 279"/>
            <p:cNvGrpSpPr>
              <a:grpSpLocks noChangeAspect="1"/>
            </p:cNvGrpSpPr>
            <p:nvPr/>
          </p:nvGrpSpPr>
          <p:grpSpPr bwMode="auto">
            <a:xfrm>
              <a:off x="1124" y="3564"/>
              <a:ext cx="182" cy="317"/>
              <a:chOff x="1010" y="3385"/>
              <a:chExt cx="202" cy="352"/>
            </a:xfrm>
          </p:grpSpPr>
          <p:sp>
            <p:nvSpPr>
              <p:cNvPr id="296" name="Line 2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6" y="3673"/>
                <a:ext cx="36" cy="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7" name="Line 2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33" y="3593"/>
                <a:ext cx="36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8" name="Line 2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9" y="3522"/>
                <a:ext cx="37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9" name="Line 2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46" y="3449"/>
                <a:ext cx="37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0" name="Line 2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0" y="3385"/>
                <a:ext cx="29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4" name="Group 285"/>
            <p:cNvGrpSpPr>
              <a:grpSpLocks noChangeAspect="1"/>
            </p:cNvGrpSpPr>
            <p:nvPr/>
          </p:nvGrpSpPr>
          <p:grpSpPr bwMode="auto">
            <a:xfrm>
              <a:off x="1319" y="3895"/>
              <a:ext cx="135" cy="238"/>
              <a:chOff x="1227" y="3753"/>
              <a:chExt cx="150" cy="264"/>
            </a:xfrm>
          </p:grpSpPr>
          <p:sp>
            <p:nvSpPr>
              <p:cNvPr id="292" name="Line 286"/>
              <p:cNvSpPr>
                <a:spLocks noChangeAspect="1" noChangeShapeType="1"/>
              </p:cNvSpPr>
              <p:nvPr/>
            </p:nvSpPr>
            <p:spPr bwMode="auto">
              <a:xfrm>
                <a:off x="1227" y="3753"/>
                <a:ext cx="2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3" name="Line 287"/>
              <p:cNvSpPr>
                <a:spLocks noChangeAspect="1" noChangeShapeType="1"/>
              </p:cNvSpPr>
              <p:nvPr/>
            </p:nvSpPr>
            <p:spPr bwMode="auto">
              <a:xfrm>
                <a:off x="1270" y="3831"/>
                <a:ext cx="2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4" name="Line 288"/>
              <p:cNvSpPr>
                <a:spLocks noChangeAspect="1" noChangeShapeType="1"/>
              </p:cNvSpPr>
              <p:nvPr/>
            </p:nvSpPr>
            <p:spPr bwMode="auto">
              <a:xfrm>
                <a:off x="1313" y="3903"/>
                <a:ext cx="21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5" name="Line 289"/>
              <p:cNvSpPr>
                <a:spLocks noChangeAspect="1" noChangeShapeType="1"/>
              </p:cNvSpPr>
              <p:nvPr/>
            </p:nvSpPr>
            <p:spPr bwMode="auto">
              <a:xfrm>
                <a:off x="1356" y="3975"/>
                <a:ext cx="2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5" name="Group 290"/>
            <p:cNvGrpSpPr>
              <a:grpSpLocks noChangeAspect="1"/>
            </p:cNvGrpSpPr>
            <p:nvPr/>
          </p:nvGrpSpPr>
          <p:grpSpPr bwMode="auto">
            <a:xfrm>
              <a:off x="767" y="2943"/>
              <a:ext cx="182" cy="316"/>
              <a:chOff x="614" y="2695"/>
              <a:chExt cx="202" cy="351"/>
            </a:xfrm>
          </p:grpSpPr>
          <p:sp>
            <p:nvSpPr>
              <p:cNvPr id="287" name="Line 2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0" y="2982"/>
                <a:ext cx="36" cy="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8" name="Line 2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6" y="2909"/>
                <a:ext cx="37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9" name="Line 2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3" y="2830"/>
                <a:ext cx="37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0" name="Line 2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50" y="2758"/>
                <a:ext cx="37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1" name="Line 2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4" y="2695"/>
                <a:ext cx="29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6" name="Group 296"/>
            <p:cNvGrpSpPr>
              <a:grpSpLocks noChangeAspect="1"/>
            </p:cNvGrpSpPr>
            <p:nvPr/>
          </p:nvGrpSpPr>
          <p:grpSpPr bwMode="auto">
            <a:xfrm>
              <a:off x="963" y="3272"/>
              <a:ext cx="128" cy="240"/>
              <a:chOff x="831" y="3061"/>
              <a:chExt cx="143" cy="266"/>
            </a:xfrm>
          </p:grpSpPr>
          <p:sp>
            <p:nvSpPr>
              <p:cNvPr id="283" name="Line 297"/>
              <p:cNvSpPr>
                <a:spLocks noChangeAspect="1" noChangeShapeType="1"/>
              </p:cNvSpPr>
              <p:nvPr/>
            </p:nvSpPr>
            <p:spPr bwMode="auto">
              <a:xfrm>
                <a:off x="831" y="3061"/>
                <a:ext cx="2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4" name="Line 298"/>
              <p:cNvSpPr>
                <a:spLocks noChangeAspect="1" noChangeShapeType="1"/>
              </p:cNvSpPr>
              <p:nvPr/>
            </p:nvSpPr>
            <p:spPr bwMode="auto">
              <a:xfrm>
                <a:off x="874" y="3140"/>
                <a:ext cx="21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5" name="Line 299"/>
              <p:cNvSpPr>
                <a:spLocks noChangeAspect="1" noChangeShapeType="1"/>
              </p:cNvSpPr>
              <p:nvPr/>
            </p:nvSpPr>
            <p:spPr bwMode="auto">
              <a:xfrm>
                <a:off x="917" y="3212"/>
                <a:ext cx="21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6" name="Line 300"/>
              <p:cNvSpPr>
                <a:spLocks noChangeAspect="1" noChangeShapeType="1"/>
              </p:cNvSpPr>
              <p:nvPr/>
            </p:nvSpPr>
            <p:spPr bwMode="auto">
              <a:xfrm>
                <a:off x="960" y="3291"/>
                <a:ext cx="14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57" name="Freeform 301"/>
            <p:cNvSpPr>
              <a:spLocks noChangeAspect="1"/>
            </p:cNvSpPr>
            <p:nvPr/>
          </p:nvSpPr>
          <p:spPr bwMode="auto">
            <a:xfrm>
              <a:off x="427" y="2854"/>
              <a:ext cx="1149" cy="1149"/>
            </a:xfrm>
            <a:custGeom>
              <a:avLst/>
              <a:gdLst>
                <a:gd name="T0" fmla="*/ 108 w 1276"/>
                <a:gd name="T1" fmla="*/ 680 h 1276"/>
                <a:gd name="T2" fmla="*/ 95 w 1276"/>
                <a:gd name="T3" fmla="*/ 668 h 1276"/>
                <a:gd name="T4" fmla="*/ 69 w 1276"/>
                <a:gd name="T5" fmla="*/ 634 h 1276"/>
                <a:gd name="T6" fmla="*/ 50 w 1276"/>
                <a:gd name="T7" fmla="*/ 603 h 1276"/>
                <a:gd name="T8" fmla="*/ 35 w 1276"/>
                <a:gd name="T9" fmla="*/ 572 h 1276"/>
                <a:gd name="T10" fmla="*/ 19 w 1276"/>
                <a:gd name="T11" fmla="*/ 533 h 1276"/>
                <a:gd name="T12" fmla="*/ 12 w 1276"/>
                <a:gd name="T13" fmla="*/ 502 h 1276"/>
                <a:gd name="T14" fmla="*/ 5 w 1276"/>
                <a:gd name="T15" fmla="*/ 468 h 1276"/>
                <a:gd name="T16" fmla="*/ 0 w 1276"/>
                <a:gd name="T17" fmla="*/ 426 h 1276"/>
                <a:gd name="T18" fmla="*/ 0 w 1276"/>
                <a:gd name="T19" fmla="*/ 407 h 1276"/>
                <a:gd name="T20" fmla="*/ 0 w 1276"/>
                <a:gd name="T21" fmla="*/ 387 h 1276"/>
                <a:gd name="T22" fmla="*/ 5 w 1276"/>
                <a:gd name="T23" fmla="*/ 341 h 1276"/>
                <a:gd name="T24" fmla="*/ 12 w 1276"/>
                <a:gd name="T25" fmla="*/ 303 h 1276"/>
                <a:gd name="T26" fmla="*/ 23 w 1276"/>
                <a:gd name="T27" fmla="*/ 265 h 1276"/>
                <a:gd name="T28" fmla="*/ 39 w 1276"/>
                <a:gd name="T29" fmla="*/ 231 h 1276"/>
                <a:gd name="T30" fmla="*/ 57 w 1276"/>
                <a:gd name="T31" fmla="*/ 195 h 1276"/>
                <a:gd name="T32" fmla="*/ 77 w 1276"/>
                <a:gd name="T33" fmla="*/ 168 h 1276"/>
                <a:gd name="T34" fmla="*/ 104 w 1276"/>
                <a:gd name="T35" fmla="*/ 134 h 1276"/>
                <a:gd name="T36" fmla="*/ 120 w 1276"/>
                <a:gd name="T37" fmla="*/ 119 h 1276"/>
                <a:gd name="T38" fmla="*/ 134 w 1276"/>
                <a:gd name="T39" fmla="*/ 104 h 1276"/>
                <a:gd name="T40" fmla="*/ 168 w 1276"/>
                <a:gd name="T41" fmla="*/ 77 h 1276"/>
                <a:gd name="T42" fmla="*/ 195 w 1276"/>
                <a:gd name="T43" fmla="*/ 57 h 1276"/>
                <a:gd name="T44" fmla="*/ 231 w 1276"/>
                <a:gd name="T45" fmla="*/ 39 h 1276"/>
                <a:gd name="T46" fmla="*/ 265 w 1276"/>
                <a:gd name="T47" fmla="*/ 23 h 1276"/>
                <a:gd name="T48" fmla="*/ 303 w 1276"/>
                <a:gd name="T49" fmla="*/ 12 h 1276"/>
                <a:gd name="T50" fmla="*/ 341 w 1276"/>
                <a:gd name="T51" fmla="*/ 5 h 1276"/>
                <a:gd name="T52" fmla="*/ 388 w 1276"/>
                <a:gd name="T53" fmla="*/ 0 h 1276"/>
                <a:gd name="T54" fmla="*/ 407 w 1276"/>
                <a:gd name="T55" fmla="*/ 0 h 1276"/>
                <a:gd name="T56" fmla="*/ 427 w 1276"/>
                <a:gd name="T57" fmla="*/ 0 h 1276"/>
                <a:gd name="T58" fmla="*/ 468 w 1276"/>
                <a:gd name="T59" fmla="*/ 5 h 1276"/>
                <a:gd name="T60" fmla="*/ 502 w 1276"/>
                <a:gd name="T61" fmla="*/ 12 h 1276"/>
                <a:gd name="T62" fmla="*/ 533 w 1276"/>
                <a:gd name="T63" fmla="*/ 19 h 1276"/>
                <a:gd name="T64" fmla="*/ 572 w 1276"/>
                <a:gd name="T65" fmla="*/ 35 h 1276"/>
                <a:gd name="T66" fmla="*/ 603 w 1276"/>
                <a:gd name="T67" fmla="*/ 50 h 1276"/>
                <a:gd name="T68" fmla="*/ 634 w 1276"/>
                <a:gd name="T69" fmla="*/ 69 h 1276"/>
                <a:gd name="T70" fmla="*/ 668 w 1276"/>
                <a:gd name="T71" fmla="*/ 95 h 1276"/>
                <a:gd name="T72" fmla="*/ 680 w 1276"/>
                <a:gd name="T73" fmla="*/ 108 h 1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6" h="1276">
                  <a:moveTo>
                    <a:pt x="202" y="1275"/>
                  </a:moveTo>
                  <a:lnTo>
                    <a:pt x="180" y="1253"/>
                  </a:lnTo>
                  <a:lnTo>
                    <a:pt x="130" y="1188"/>
                  </a:lnTo>
                  <a:lnTo>
                    <a:pt x="94" y="1131"/>
                  </a:lnTo>
                  <a:lnTo>
                    <a:pt x="65" y="1073"/>
                  </a:lnTo>
                  <a:lnTo>
                    <a:pt x="36" y="1001"/>
                  </a:lnTo>
                  <a:lnTo>
                    <a:pt x="22" y="943"/>
                  </a:lnTo>
                  <a:lnTo>
                    <a:pt x="8" y="879"/>
                  </a:lnTo>
                  <a:lnTo>
                    <a:pt x="0" y="799"/>
                  </a:lnTo>
                  <a:lnTo>
                    <a:pt x="0" y="763"/>
                  </a:lnTo>
                  <a:lnTo>
                    <a:pt x="0" y="727"/>
                  </a:lnTo>
                  <a:lnTo>
                    <a:pt x="8" y="641"/>
                  </a:lnTo>
                  <a:lnTo>
                    <a:pt x="22" y="569"/>
                  </a:lnTo>
                  <a:lnTo>
                    <a:pt x="44" y="497"/>
                  </a:lnTo>
                  <a:lnTo>
                    <a:pt x="72" y="432"/>
                  </a:lnTo>
                  <a:lnTo>
                    <a:pt x="108" y="367"/>
                  </a:lnTo>
                  <a:lnTo>
                    <a:pt x="144" y="317"/>
                  </a:lnTo>
                  <a:lnTo>
                    <a:pt x="195" y="252"/>
                  </a:lnTo>
                  <a:lnTo>
                    <a:pt x="224" y="223"/>
                  </a:lnTo>
                  <a:lnTo>
                    <a:pt x="252" y="195"/>
                  </a:lnTo>
                  <a:lnTo>
                    <a:pt x="317" y="144"/>
                  </a:lnTo>
                  <a:lnTo>
                    <a:pt x="368" y="108"/>
                  </a:lnTo>
                  <a:lnTo>
                    <a:pt x="432" y="72"/>
                  </a:lnTo>
                  <a:lnTo>
                    <a:pt x="497" y="43"/>
                  </a:lnTo>
                  <a:lnTo>
                    <a:pt x="569" y="22"/>
                  </a:lnTo>
                  <a:lnTo>
                    <a:pt x="641" y="7"/>
                  </a:lnTo>
                  <a:lnTo>
                    <a:pt x="728" y="0"/>
                  </a:lnTo>
                  <a:lnTo>
                    <a:pt x="764" y="0"/>
                  </a:lnTo>
                  <a:lnTo>
                    <a:pt x="800" y="0"/>
                  </a:lnTo>
                  <a:lnTo>
                    <a:pt x="879" y="7"/>
                  </a:lnTo>
                  <a:lnTo>
                    <a:pt x="944" y="22"/>
                  </a:lnTo>
                  <a:lnTo>
                    <a:pt x="1001" y="36"/>
                  </a:lnTo>
                  <a:lnTo>
                    <a:pt x="1073" y="65"/>
                  </a:lnTo>
                  <a:lnTo>
                    <a:pt x="1131" y="94"/>
                  </a:lnTo>
                  <a:lnTo>
                    <a:pt x="1188" y="130"/>
                  </a:lnTo>
                  <a:lnTo>
                    <a:pt x="1253" y="180"/>
                  </a:lnTo>
                  <a:lnTo>
                    <a:pt x="1275" y="2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8" name="Freeform 302"/>
            <p:cNvSpPr>
              <a:spLocks noChangeAspect="1"/>
            </p:cNvSpPr>
            <p:nvPr/>
          </p:nvSpPr>
          <p:spPr bwMode="auto">
            <a:xfrm>
              <a:off x="648" y="3074"/>
              <a:ext cx="1149" cy="1155"/>
            </a:xfrm>
            <a:custGeom>
              <a:avLst/>
              <a:gdLst>
                <a:gd name="T0" fmla="*/ 572 w 1276"/>
                <a:gd name="T1" fmla="*/ 0 h 1283"/>
                <a:gd name="T2" fmla="*/ 587 w 1276"/>
                <a:gd name="T3" fmla="*/ 15 h 1283"/>
                <a:gd name="T4" fmla="*/ 611 w 1276"/>
                <a:gd name="T5" fmla="*/ 45 h 1283"/>
                <a:gd name="T6" fmla="*/ 629 w 1276"/>
                <a:gd name="T7" fmla="*/ 77 h 1283"/>
                <a:gd name="T8" fmla="*/ 646 w 1276"/>
                <a:gd name="T9" fmla="*/ 108 h 1283"/>
                <a:gd name="T10" fmla="*/ 661 w 1276"/>
                <a:gd name="T11" fmla="*/ 146 h 1283"/>
                <a:gd name="T12" fmla="*/ 668 w 1276"/>
                <a:gd name="T13" fmla="*/ 176 h 1283"/>
                <a:gd name="T14" fmla="*/ 675 w 1276"/>
                <a:gd name="T15" fmla="*/ 215 h 1283"/>
                <a:gd name="T16" fmla="*/ 680 w 1276"/>
                <a:gd name="T17" fmla="*/ 257 h 1283"/>
                <a:gd name="T18" fmla="*/ 680 w 1276"/>
                <a:gd name="T19" fmla="*/ 275 h 1283"/>
                <a:gd name="T20" fmla="*/ 680 w 1276"/>
                <a:gd name="T21" fmla="*/ 300 h 1283"/>
                <a:gd name="T22" fmla="*/ 675 w 1276"/>
                <a:gd name="T23" fmla="*/ 340 h 1283"/>
                <a:gd name="T24" fmla="*/ 668 w 1276"/>
                <a:gd name="T25" fmla="*/ 379 h 1283"/>
                <a:gd name="T26" fmla="*/ 656 w 1276"/>
                <a:gd name="T27" fmla="*/ 419 h 1283"/>
                <a:gd name="T28" fmla="*/ 641 w 1276"/>
                <a:gd name="T29" fmla="*/ 452 h 1283"/>
                <a:gd name="T30" fmla="*/ 622 w 1276"/>
                <a:gd name="T31" fmla="*/ 486 h 1283"/>
                <a:gd name="T32" fmla="*/ 603 w 1276"/>
                <a:gd name="T33" fmla="*/ 514 h 1283"/>
                <a:gd name="T34" fmla="*/ 575 w 1276"/>
                <a:gd name="T35" fmla="*/ 548 h 1283"/>
                <a:gd name="T36" fmla="*/ 560 w 1276"/>
                <a:gd name="T37" fmla="*/ 564 h 1283"/>
                <a:gd name="T38" fmla="*/ 545 w 1276"/>
                <a:gd name="T39" fmla="*/ 579 h 1283"/>
                <a:gd name="T40" fmla="*/ 515 w 1276"/>
                <a:gd name="T41" fmla="*/ 605 h 1283"/>
                <a:gd name="T42" fmla="*/ 484 w 1276"/>
                <a:gd name="T43" fmla="*/ 626 h 1283"/>
                <a:gd name="T44" fmla="*/ 449 w 1276"/>
                <a:gd name="T45" fmla="*/ 644 h 1283"/>
                <a:gd name="T46" fmla="*/ 414 w 1276"/>
                <a:gd name="T47" fmla="*/ 659 h 1283"/>
                <a:gd name="T48" fmla="*/ 377 w 1276"/>
                <a:gd name="T49" fmla="*/ 670 h 1283"/>
                <a:gd name="T50" fmla="*/ 338 w 1276"/>
                <a:gd name="T51" fmla="*/ 678 h 1283"/>
                <a:gd name="T52" fmla="*/ 296 w 1276"/>
                <a:gd name="T53" fmla="*/ 682 h 1283"/>
                <a:gd name="T54" fmla="*/ 276 w 1276"/>
                <a:gd name="T55" fmla="*/ 682 h 1283"/>
                <a:gd name="T56" fmla="*/ 258 w 1276"/>
                <a:gd name="T57" fmla="*/ 682 h 1283"/>
                <a:gd name="T58" fmla="*/ 215 w 1276"/>
                <a:gd name="T59" fmla="*/ 678 h 1283"/>
                <a:gd name="T60" fmla="*/ 176 w 1276"/>
                <a:gd name="T61" fmla="*/ 670 h 1283"/>
                <a:gd name="T62" fmla="*/ 146 w 1276"/>
                <a:gd name="T63" fmla="*/ 663 h 1283"/>
                <a:gd name="T64" fmla="*/ 108 w 1276"/>
                <a:gd name="T65" fmla="*/ 648 h 1283"/>
                <a:gd name="T66" fmla="*/ 77 w 1276"/>
                <a:gd name="T67" fmla="*/ 632 h 1283"/>
                <a:gd name="T68" fmla="*/ 46 w 1276"/>
                <a:gd name="T69" fmla="*/ 613 h 1283"/>
                <a:gd name="T70" fmla="*/ 15 w 1276"/>
                <a:gd name="T71" fmla="*/ 589 h 1283"/>
                <a:gd name="T72" fmla="*/ 0 w 1276"/>
                <a:gd name="T73" fmla="*/ 574 h 12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6" h="1283">
                  <a:moveTo>
                    <a:pt x="1073" y="0"/>
                  </a:moveTo>
                  <a:lnTo>
                    <a:pt x="1102" y="29"/>
                  </a:lnTo>
                  <a:lnTo>
                    <a:pt x="1145" y="86"/>
                  </a:lnTo>
                  <a:lnTo>
                    <a:pt x="1181" y="144"/>
                  </a:lnTo>
                  <a:lnTo>
                    <a:pt x="1210" y="202"/>
                  </a:lnTo>
                  <a:lnTo>
                    <a:pt x="1239" y="274"/>
                  </a:lnTo>
                  <a:lnTo>
                    <a:pt x="1253" y="331"/>
                  </a:lnTo>
                  <a:lnTo>
                    <a:pt x="1267" y="403"/>
                  </a:lnTo>
                  <a:lnTo>
                    <a:pt x="1275" y="482"/>
                  </a:lnTo>
                  <a:lnTo>
                    <a:pt x="1275" y="518"/>
                  </a:lnTo>
                  <a:lnTo>
                    <a:pt x="1275" y="562"/>
                  </a:lnTo>
                  <a:lnTo>
                    <a:pt x="1267" y="641"/>
                  </a:lnTo>
                  <a:lnTo>
                    <a:pt x="1253" y="713"/>
                  </a:lnTo>
                  <a:lnTo>
                    <a:pt x="1231" y="785"/>
                  </a:lnTo>
                  <a:lnTo>
                    <a:pt x="1203" y="850"/>
                  </a:lnTo>
                  <a:lnTo>
                    <a:pt x="1167" y="914"/>
                  </a:lnTo>
                  <a:lnTo>
                    <a:pt x="1131" y="965"/>
                  </a:lnTo>
                  <a:lnTo>
                    <a:pt x="1080" y="1030"/>
                  </a:lnTo>
                  <a:lnTo>
                    <a:pt x="1051" y="1058"/>
                  </a:lnTo>
                  <a:lnTo>
                    <a:pt x="1023" y="1087"/>
                  </a:lnTo>
                  <a:lnTo>
                    <a:pt x="965" y="1138"/>
                  </a:lnTo>
                  <a:lnTo>
                    <a:pt x="907" y="1174"/>
                  </a:lnTo>
                  <a:lnTo>
                    <a:pt x="843" y="1210"/>
                  </a:lnTo>
                  <a:lnTo>
                    <a:pt x="778" y="1238"/>
                  </a:lnTo>
                  <a:lnTo>
                    <a:pt x="706" y="1260"/>
                  </a:lnTo>
                  <a:lnTo>
                    <a:pt x="634" y="1274"/>
                  </a:lnTo>
                  <a:lnTo>
                    <a:pt x="555" y="1282"/>
                  </a:lnTo>
                  <a:lnTo>
                    <a:pt x="519" y="1282"/>
                  </a:lnTo>
                  <a:lnTo>
                    <a:pt x="483" y="1282"/>
                  </a:lnTo>
                  <a:lnTo>
                    <a:pt x="403" y="1274"/>
                  </a:lnTo>
                  <a:lnTo>
                    <a:pt x="331" y="1260"/>
                  </a:lnTo>
                  <a:lnTo>
                    <a:pt x="274" y="1246"/>
                  </a:lnTo>
                  <a:lnTo>
                    <a:pt x="202" y="1217"/>
                  </a:lnTo>
                  <a:lnTo>
                    <a:pt x="144" y="1188"/>
                  </a:lnTo>
                  <a:lnTo>
                    <a:pt x="87" y="1152"/>
                  </a:lnTo>
                  <a:lnTo>
                    <a:pt x="29" y="1109"/>
                  </a:lnTo>
                  <a:lnTo>
                    <a:pt x="0" y="10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grpSp>
          <p:nvGrpSpPr>
            <p:cNvPr id="59" name="Group 303"/>
            <p:cNvGrpSpPr>
              <a:grpSpLocks noChangeAspect="1"/>
            </p:cNvGrpSpPr>
            <p:nvPr/>
          </p:nvGrpSpPr>
          <p:grpSpPr bwMode="auto">
            <a:xfrm>
              <a:off x="1701" y="3184"/>
              <a:ext cx="544" cy="15"/>
              <a:chOff x="1651" y="2963"/>
              <a:chExt cx="604" cy="17"/>
            </a:xfrm>
          </p:grpSpPr>
          <p:sp>
            <p:nvSpPr>
              <p:cNvPr id="275" name="Freeform 304"/>
              <p:cNvSpPr>
                <a:spLocks noChangeAspect="1"/>
              </p:cNvSpPr>
              <p:nvPr/>
            </p:nvSpPr>
            <p:spPr bwMode="auto">
              <a:xfrm>
                <a:off x="2216" y="2963"/>
                <a:ext cx="39" cy="17"/>
              </a:xfrm>
              <a:custGeom>
                <a:avLst/>
                <a:gdLst>
                  <a:gd name="T0" fmla="*/ 38 w 39"/>
                  <a:gd name="T1" fmla="*/ 6 h 17"/>
                  <a:gd name="T2" fmla="*/ 0 w 39"/>
                  <a:gd name="T3" fmla="*/ 16 h 17"/>
                  <a:gd name="T4" fmla="*/ 0 w 39"/>
                  <a:gd name="T5" fmla="*/ 6 h 17"/>
                  <a:gd name="T6" fmla="*/ 0 w 39"/>
                  <a:gd name="T7" fmla="*/ 0 h 17"/>
                  <a:gd name="T8" fmla="*/ 38 w 39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7">
                    <a:moveTo>
                      <a:pt x="38" y="6"/>
                    </a:moveTo>
                    <a:lnTo>
                      <a:pt x="0" y="1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8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76" name="Line 305"/>
              <p:cNvSpPr>
                <a:spLocks noChangeAspect="1" noChangeShapeType="1"/>
              </p:cNvSpPr>
              <p:nvPr/>
            </p:nvSpPr>
            <p:spPr bwMode="auto">
              <a:xfrm flipH="1">
                <a:off x="1896" y="2971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7" name="Line 306"/>
              <p:cNvSpPr>
                <a:spLocks noChangeAspect="1" noChangeShapeType="1"/>
              </p:cNvSpPr>
              <p:nvPr/>
            </p:nvSpPr>
            <p:spPr bwMode="auto">
              <a:xfrm flipH="1">
                <a:off x="1809" y="2971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8" name="Line 307"/>
              <p:cNvSpPr>
                <a:spLocks noChangeAspect="1" noChangeShapeType="1"/>
              </p:cNvSpPr>
              <p:nvPr/>
            </p:nvSpPr>
            <p:spPr bwMode="auto">
              <a:xfrm flipH="1">
                <a:off x="1723" y="2971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9" name="Line 308"/>
              <p:cNvSpPr>
                <a:spLocks noChangeAspect="1" noChangeShapeType="1"/>
              </p:cNvSpPr>
              <p:nvPr/>
            </p:nvSpPr>
            <p:spPr bwMode="auto">
              <a:xfrm flipH="1">
                <a:off x="1651" y="2971"/>
                <a:ext cx="5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0" name="Line 309"/>
              <p:cNvSpPr>
                <a:spLocks noChangeAspect="1" noChangeShapeType="1"/>
              </p:cNvSpPr>
              <p:nvPr/>
            </p:nvSpPr>
            <p:spPr bwMode="auto">
              <a:xfrm>
                <a:off x="1990" y="2971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1" name="Line 310"/>
              <p:cNvSpPr>
                <a:spLocks noChangeAspect="1" noChangeShapeType="1"/>
              </p:cNvSpPr>
              <p:nvPr/>
            </p:nvSpPr>
            <p:spPr bwMode="auto">
              <a:xfrm>
                <a:off x="2076" y="2971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82" name="Line 311"/>
              <p:cNvSpPr>
                <a:spLocks noChangeAspect="1" noChangeShapeType="1"/>
              </p:cNvSpPr>
              <p:nvPr/>
            </p:nvSpPr>
            <p:spPr bwMode="auto">
              <a:xfrm>
                <a:off x="2163" y="2971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0" name="Group 312"/>
            <p:cNvGrpSpPr>
              <a:grpSpLocks noChangeAspect="1"/>
            </p:cNvGrpSpPr>
            <p:nvPr/>
          </p:nvGrpSpPr>
          <p:grpSpPr bwMode="auto">
            <a:xfrm>
              <a:off x="1448" y="2932"/>
              <a:ext cx="1010" cy="21"/>
              <a:chOff x="1370" y="2683"/>
              <a:chExt cx="1122" cy="23"/>
            </a:xfrm>
          </p:grpSpPr>
          <p:sp>
            <p:nvSpPr>
              <p:cNvPr id="261" name="Freeform 313"/>
              <p:cNvSpPr>
                <a:spLocks noChangeAspect="1"/>
              </p:cNvSpPr>
              <p:nvPr/>
            </p:nvSpPr>
            <p:spPr bwMode="auto">
              <a:xfrm>
                <a:off x="2454" y="2683"/>
                <a:ext cx="38" cy="23"/>
              </a:xfrm>
              <a:custGeom>
                <a:avLst/>
                <a:gdLst>
                  <a:gd name="T0" fmla="*/ 37 w 38"/>
                  <a:gd name="T1" fmla="*/ 11 h 23"/>
                  <a:gd name="T2" fmla="*/ 0 w 38"/>
                  <a:gd name="T3" fmla="*/ 22 h 23"/>
                  <a:gd name="T4" fmla="*/ 0 w 38"/>
                  <a:gd name="T5" fmla="*/ 11 h 23"/>
                  <a:gd name="T6" fmla="*/ 0 w 38"/>
                  <a:gd name="T7" fmla="*/ 0 h 23"/>
                  <a:gd name="T8" fmla="*/ 37 w 38"/>
                  <a:gd name="T9" fmla="*/ 1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7" y="11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7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62" name="Line 314"/>
              <p:cNvSpPr>
                <a:spLocks noChangeAspect="1" noChangeShapeType="1"/>
              </p:cNvSpPr>
              <p:nvPr/>
            </p:nvSpPr>
            <p:spPr bwMode="auto">
              <a:xfrm flipH="1">
                <a:off x="1881" y="2697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3" name="Line 315"/>
              <p:cNvSpPr>
                <a:spLocks noChangeAspect="1" noChangeShapeType="1"/>
              </p:cNvSpPr>
              <p:nvPr/>
            </p:nvSpPr>
            <p:spPr bwMode="auto">
              <a:xfrm flipH="1">
                <a:off x="1795" y="2697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4" name="Line 316"/>
              <p:cNvSpPr>
                <a:spLocks noChangeAspect="1" noChangeShapeType="1"/>
              </p:cNvSpPr>
              <p:nvPr/>
            </p:nvSpPr>
            <p:spPr bwMode="auto">
              <a:xfrm flipH="1">
                <a:off x="1708" y="2697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5" name="Line 317"/>
              <p:cNvSpPr>
                <a:spLocks noChangeAspect="1" noChangeShapeType="1"/>
              </p:cNvSpPr>
              <p:nvPr/>
            </p:nvSpPr>
            <p:spPr bwMode="auto">
              <a:xfrm flipH="1">
                <a:off x="1622" y="2697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6" name="Line 318"/>
              <p:cNvSpPr>
                <a:spLocks noChangeAspect="1" noChangeShapeType="1"/>
              </p:cNvSpPr>
              <p:nvPr/>
            </p:nvSpPr>
            <p:spPr bwMode="auto">
              <a:xfrm flipH="1">
                <a:off x="1536" y="2697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7" name="Line 319"/>
              <p:cNvSpPr>
                <a:spLocks noChangeAspect="1" noChangeShapeType="1"/>
              </p:cNvSpPr>
              <p:nvPr/>
            </p:nvSpPr>
            <p:spPr bwMode="auto">
              <a:xfrm flipH="1">
                <a:off x="1449" y="2697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8" name="Line 320"/>
              <p:cNvSpPr>
                <a:spLocks noChangeAspect="1" noChangeShapeType="1"/>
              </p:cNvSpPr>
              <p:nvPr/>
            </p:nvSpPr>
            <p:spPr bwMode="auto">
              <a:xfrm flipH="1">
                <a:off x="1370" y="2697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69" name="Line 321"/>
              <p:cNvSpPr>
                <a:spLocks noChangeAspect="1" noChangeShapeType="1"/>
              </p:cNvSpPr>
              <p:nvPr/>
            </p:nvSpPr>
            <p:spPr bwMode="auto">
              <a:xfrm>
                <a:off x="1976" y="2697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0" name="Line 322"/>
              <p:cNvSpPr>
                <a:spLocks noChangeAspect="1" noChangeShapeType="1"/>
              </p:cNvSpPr>
              <p:nvPr/>
            </p:nvSpPr>
            <p:spPr bwMode="auto">
              <a:xfrm>
                <a:off x="2062" y="2697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1" name="Line 323"/>
              <p:cNvSpPr>
                <a:spLocks noChangeAspect="1" noChangeShapeType="1"/>
              </p:cNvSpPr>
              <p:nvPr/>
            </p:nvSpPr>
            <p:spPr bwMode="auto">
              <a:xfrm>
                <a:off x="2148" y="2697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2" name="Line 324"/>
              <p:cNvSpPr>
                <a:spLocks noChangeAspect="1" noChangeShapeType="1"/>
              </p:cNvSpPr>
              <p:nvPr/>
            </p:nvSpPr>
            <p:spPr bwMode="auto">
              <a:xfrm>
                <a:off x="2235" y="2697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3" name="Line 325"/>
              <p:cNvSpPr>
                <a:spLocks noChangeAspect="1" noChangeShapeType="1"/>
              </p:cNvSpPr>
              <p:nvPr/>
            </p:nvSpPr>
            <p:spPr bwMode="auto">
              <a:xfrm>
                <a:off x="2321" y="2697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74" name="Line 326"/>
              <p:cNvSpPr>
                <a:spLocks noChangeAspect="1" noChangeShapeType="1"/>
              </p:cNvSpPr>
              <p:nvPr/>
            </p:nvSpPr>
            <p:spPr bwMode="auto">
              <a:xfrm>
                <a:off x="2408" y="2697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1" name="Group 327"/>
            <p:cNvGrpSpPr>
              <a:grpSpLocks noChangeAspect="1"/>
            </p:cNvGrpSpPr>
            <p:nvPr/>
          </p:nvGrpSpPr>
          <p:grpSpPr bwMode="auto">
            <a:xfrm>
              <a:off x="1118" y="3054"/>
              <a:ext cx="471" cy="490"/>
              <a:chOff x="1004" y="2819"/>
              <a:chExt cx="523" cy="544"/>
            </a:xfrm>
          </p:grpSpPr>
          <p:sp>
            <p:nvSpPr>
              <p:cNvPr id="259" name="Freeform 328"/>
              <p:cNvSpPr>
                <a:spLocks noChangeAspect="1"/>
              </p:cNvSpPr>
              <p:nvPr/>
            </p:nvSpPr>
            <p:spPr bwMode="auto">
              <a:xfrm>
                <a:off x="1446" y="2819"/>
                <a:ext cx="81" cy="82"/>
              </a:xfrm>
              <a:custGeom>
                <a:avLst/>
                <a:gdLst>
                  <a:gd name="T0" fmla="*/ 80 w 81"/>
                  <a:gd name="T1" fmla="*/ 0 h 82"/>
                  <a:gd name="T2" fmla="*/ 33 w 81"/>
                  <a:gd name="T3" fmla="*/ 81 h 82"/>
                  <a:gd name="T4" fmla="*/ 20 w 81"/>
                  <a:gd name="T5" fmla="*/ 67 h 82"/>
                  <a:gd name="T6" fmla="*/ 0 w 81"/>
                  <a:gd name="T7" fmla="*/ 47 h 82"/>
                  <a:gd name="T8" fmla="*/ 80 w 81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0" y="0"/>
                    </a:moveTo>
                    <a:lnTo>
                      <a:pt x="33" y="81"/>
                    </a:lnTo>
                    <a:lnTo>
                      <a:pt x="20" y="67"/>
                    </a:lnTo>
                    <a:lnTo>
                      <a:pt x="0" y="47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60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1004" y="2887"/>
                <a:ext cx="460" cy="4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62" name="Rectangle 330"/>
            <p:cNvSpPr>
              <a:spLocks noChangeAspect="1" noChangeArrowheads="1"/>
            </p:cNvSpPr>
            <p:nvPr/>
          </p:nvSpPr>
          <p:spPr bwMode="auto">
            <a:xfrm>
              <a:off x="1287" y="2916"/>
              <a:ext cx="20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60°</a:t>
              </a:r>
            </a:p>
          </p:txBody>
        </p:sp>
        <p:sp>
          <p:nvSpPr>
            <p:cNvPr id="63" name="Rectangle 331"/>
            <p:cNvSpPr>
              <a:spLocks noChangeAspect="1" noChangeArrowheads="1"/>
            </p:cNvSpPr>
            <p:nvPr/>
          </p:nvSpPr>
          <p:spPr bwMode="auto">
            <a:xfrm>
              <a:off x="943" y="2703"/>
              <a:ext cx="4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90°= </a:t>
              </a:r>
              <a:r>
                <a:rPr lang="en-US" sz="525">
                  <a:solidFill>
                    <a:srgbClr val="000000"/>
                  </a:solidFill>
                  <a:latin typeface="Symbol" pitchFamily="18" charset="2"/>
                </a:rPr>
                <a:t></a:t>
              </a:r>
              <a:r>
                <a:rPr lang="en-US" sz="525">
                  <a:solidFill>
                    <a:srgbClr val="000000"/>
                  </a:solidFill>
                </a:rPr>
                <a:t>/2 rads</a:t>
              </a:r>
            </a:p>
          </p:txBody>
        </p:sp>
        <p:sp>
          <p:nvSpPr>
            <p:cNvPr id="64" name="Rectangle 332"/>
            <p:cNvSpPr>
              <a:spLocks noChangeAspect="1" noChangeArrowheads="1"/>
            </p:cNvSpPr>
            <p:nvPr/>
          </p:nvSpPr>
          <p:spPr bwMode="auto">
            <a:xfrm>
              <a:off x="1579" y="3215"/>
              <a:ext cx="20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30°</a:t>
              </a:r>
            </a:p>
          </p:txBody>
        </p:sp>
        <p:sp>
          <p:nvSpPr>
            <p:cNvPr id="65" name="Freeform 333"/>
            <p:cNvSpPr>
              <a:spLocks noChangeAspect="1"/>
            </p:cNvSpPr>
            <p:nvPr/>
          </p:nvSpPr>
          <p:spPr bwMode="auto">
            <a:xfrm>
              <a:off x="1380" y="3269"/>
              <a:ext cx="118" cy="273"/>
            </a:xfrm>
            <a:custGeom>
              <a:avLst/>
              <a:gdLst>
                <a:gd name="T0" fmla="*/ 0 w 130"/>
                <a:gd name="T1" fmla="*/ 0 h 303"/>
                <a:gd name="T2" fmla="*/ 8 w 130"/>
                <a:gd name="T3" fmla="*/ 8 h 303"/>
                <a:gd name="T4" fmla="*/ 24 w 130"/>
                <a:gd name="T5" fmla="*/ 23 h 303"/>
                <a:gd name="T6" fmla="*/ 40 w 130"/>
                <a:gd name="T7" fmla="*/ 45 h 303"/>
                <a:gd name="T8" fmla="*/ 48 w 130"/>
                <a:gd name="T9" fmla="*/ 62 h 303"/>
                <a:gd name="T10" fmla="*/ 61 w 130"/>
                <a:gd name="T11" fmla="*/ 85 h 303"/>
                <a:gd name="T12" fmla="*/ 64 w 130"/>
                <a:gd name="T13" fmla="*/ 104 h 303"/>
                <a:gd name="T14" fmla="*/ 69 w 130"/>
                <a:gd name="T15" fmla="*/ 123 h 303"/>
                <a:gd name="T16" fmla="*/ 72 w 130"/>
                <a:gd name="T17" fmla="*/ 150 h 303"/>
                <a:gd name="T18" fmla="*/ 72 w 130"/>
                <a:gd name="T19" fmla="*/ 161 h 3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0" h="303">
                  <a:moveTo>
                    <a:pt x="0" y="0"/>
                  </a:moveTo>
                  <a:lnTo>
                    <a:pt x="14" y="14"/>
                  </a:lnTo>
                  <a:lnTo>
                    <a:pt x="43" y="43"/>
                  </a:lnTo>
                  <a:lnTo>
                    <a:pt x="72" y="86"/>
                  </a:lnTo>
                  <a:lnTo>
                    <a:pt x="86" y="115"/>
                  </a:lnTo>
                  <a:lnTo>
                    <a:pt x="108" y="158"/>
                  </a:lnTo>
                  <a:lnTo>
                    <a:pt x="115" y="194"/>
                  </a:lnTo>
                  <a:lnTo>
                    <a:pt x="122" y="230"/>
                  </a:lnTo>
                  <a:lnTo>
                    <a:pt x="129" y="281"/>
                  </a:lnTo>
                  <a:lnTo>
                    <a:pt x="129" y="3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grpSp>
          <p:nvGrpSpPr>
            <p:cNvPr id="66" name="Group 334"/>
            <p:cNvGrpSpPr>
              <a:grpSpLocks noChangeAspect="1"/>
            </p:cNvGrpSpPr>
            <p:nvPr/>
          </p:nvGrpSpPr>
          <p:grpSpPr bwMode="auto">
            <a:xfrm>
              <a:off x="1374" y="3269"/>
              <a:ext cx="73" cy="73"/>
              <a:chOff x="1288" y="3057"/>
              <a:chExt cx="81" cy="81"/>
            </a:xfrm>
          </p:grpSpPr>
          <p:sp>
            <p:nvSpPr>
              <p:cNvPr id="257" name="Freeform 335"/>
              <p:cNvSpPr>
                <a:spLocks noChangeAspect="1"/>
              </p:cNvSpPr>
              <p:nvPr/>
            </p:nvSpPr>
            <p:spPr bwMode="auto">
              <a:xfrm>
                <a:off x="1288" y="3057"/>
                <a:ext cx="81" cy="81"/>
              </a:xfrm>
              <a:custGeom>
                <a:avLst/>
                <a:gdLst>
                  <a:gd name="T0" fmla="*/ 0 w 81"/>
                  <a:gd name="T1" fmla="*/ 0 h 81"/>
                  <a:gd name="T2" fmla="*/ 80 w 81"/>
                  <a:gd name="T3" fmla="*/ 47 h 81"/>
                  <a:gd name="T4" fmla="*/ 60 w 81"/>
                  <a:gd name="T5" fmla="*/ 60 h 81"/>
                  <a:gd name="T6" fmla="*/ 47 w 81"/>
                  <a:gd name="T7" fmla="*/ 80 h 81"/>
                  <a:gd name="T8" fmla="*/ 0 w 81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0" y="0"/>
                    </a:moveTo>
                    <a:lnTo>
                      <a:pt x="80" y="47"/>
                    </a:lnTo>
                    <a:lnTo>
                      <a:pt x="60" y="60"/>
                    </a:lnTo>
                    <a:lnTo>
                      <a:pt x="47" y="8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58" name="Line 3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42" y="3111"/>
                <a:ext cx="14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7" name="Group 337"/>
            <p:cNvGrpSpPr>
              <a:grpSpLocks noChangeAspect="1"/>
            </p:cNvGrpSpPr>
            <p:nvPr/>
          </p:nvGrpSpPr>
          <p:grpSpPr bwMode="auto">
            <a:xfrm>
              <a:off x="1488" y="2854"/>
              <a:ext cx="420" cy="0"/>
              <a:chOff x="1414" y="2596"/>
              <a:chExt cx="467" cy="0"/>
            </a:xfrm>
          </p:grpSpPr>
          <p:sp>
            <p:nvSpPr>
              <p:cNvPr id="251" name="Line 338"/>
              <p:cNvSpPr>
                <a:spLocks noChangeAspect="1" noChangeShapeType="1"/>
              </p:cNvSpPr>
              <p:nvPr/>
            </p:nvSpPr>
            <p:spPr bwMode="auto">
              <a:xfrm>
                <a:off x="1414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2" name="Line 339"/>
              <p:cNvSpPr>
                <a:spLocks noChangeAspect="1" noChangeShapeType="1"/>
              </p:cNvSpPr>
              <p:nvPr/>
            </p:nvSpPr>
            <p:spPr bwMode="auto">
              <a:xfrm>
                <a:off x="1500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3" name="Line 340"/>
              <p:cNvSpPr>
                <a:spLocks noChangeAspect="1" noChangeShapeType="1"/>
              </p:cNvSpPr>
              <p:nvPr/>
            </p:nvSpPr>
            <p:spPr bwMode="auto">
              <a:xfrm>
                <a:off x="1587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4" name="Line 341"/>
              <p:cNvSpPr>
                <a:spLocks noChangeAspect="1" noChangeShapeType="1"/>
              </p:cNvSpPr>
              <p:nvPr/>
            </p:nvSpPr>
            <p:spPr bwMode="auto">
              <a:xfrm>
                <a:off x="1673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5" name="Line 342"/>
              <p:cNvSpPr>
                <a:spLocks noChangeAspect="1" noChangeShapeType="1"/>
              </p:cNvSpPr>
              <p:nvPr/>
            </p:nvSpPr>
            <p:spPr bwMode="auto">
              <a:xfrm>
                <a:off x="1760" y="2596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6" name="Line 343"/>
              <p:cNvSpPr>
                <a:spLocks noChangeAspect="1" noChangeShapeType="1"/>
              </p:cNvSpPr>
              <p:nvPr/>
            </p:nvSpPr>
            <p:spPr bwMode="auto">
              <a:xfrm>
                <a:off x="1846" y="2596"/>
                <a:ext cx="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8" name="Group 344"/>
            <p:cNvGrpSpPr>
              <a:grpSpLocks noChangeAspect="1"/>
            </p:cNvGrpSpPr>
            <p:nvPr/>
          </p:nvGrpSpPr>
          <p:grpSpPr bwMode="auto">
            <a:xfrm>
              <a:off x="1111" y="2854"/>
              <a:ext cx="357" cy="0"/>
              <a:chOff x="996" y="2596"/>
              <a:chExt cx="396" cy="0"/>
            </a:xfrm>
          </p:grpSpPr>
          <p:sp>
            <p:nvSpPr>
              <p:cNvPr id="246" name="Line 345"/>
              <p:cNvSpPr>
                <a:spLocks noChangeAspect="1" noChangeShapeType="1"/>
              </p:cNvSpPr>
              <p:nvPr/>
            </p:nvSpPr>
            <p:spPr bwMode="auto">
              <a:xfrm flipH="1">
                <a:off x="1320" y="2596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7" name="Line 346"/>
              <p:cNvSpPr>
                <a:spLocks noChangeAspect="1" noChangeShapeType="1"/>
              </p:cNvSpPr>
              <p:nvPr/>
            </p:nvSpPr>
            <p:spPr bwMode="auto">
              <a:xfrm flipH="1">
                <a:off x="1233" y="2596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8" name="Line 347"/>
              <p:cNvSpPr>
                <a:spLocks noChangeAspect="1" noChangeShapeType="1"/>
              </p:cNvSpPr>
              <p:nvPr/>
            </p:nvSpPr>
            <p:spPr bwMode="auto">
              <a:xfrm flipH="1">
                <a:off x="1147" y="2596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9" name="Line 348"/>
              <p:cNvSpPr>
                <a:spLocks noChangeAspect="1" noChangeShapeType="1"/>
              </p:cNvSpPr>
              <p:nvPr/>
            </p:nvSpPr>
            <p:spPr bwMode="auto">
              <a:xfrm flipH="1">
                <a:off x="1060" y="2596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0" name="Line 349"/>
              <p:cNvSpPr>
                <a:spLocks noChangeAspect="1" noChangeShapeType="1"/>
              </p:cNvSpPr>
              <p:nvPr/>
            </p:nvSpPr>
            <p:spPr bwMode="auto">
              <a:xfrm flipH="1">
                <a:off x="996" y="2596"/>
                <a:ext cx="5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69" name="Rectangle 350"/>
            <p:cNvSpPr>
              <a:spLocks noChangeAspect="1" noChangeArrowheads="1"/>
            </p:cNvSpPr>
            <p:nvPr/>
          </p:nvSpPr>
          <p:spPr bwMode="auto">
            <a:xfrm>
              <a:off x="1682" y="3461"/>
              <a:ext cx="16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0°</a:t>
              </a:r>
            </a:p>
          </p:txBody>
        </p:sp>
        <p:grpSp>
          <p:nvGrpSpPr>
            <p:cNvPr id="70" name="Group 351"/>
            <p:cNvGrpSpPr>
              <a:grpSpLocks noChangeAspect="1"/>
            </p:cNvGrpSpPr>
            <p:nvPr/>
          </p:nvGrpSpPr>
          <p:grpSpPr bwMode="auto">
            <a:xfrm>
              <a:off x="1115" y="2896"/>
              <a:ext cx="0" cy="152"/>
              <a:chOff x="1000" y="2643"/>
              <a:chExt cx="0" cy="169"/>
            </a:xfrm>
          </p:grpSpPr>
          <p:sp>
            <p:nvSpPr>
              <p:cNvPr id="243" name="Line 352"/>
              <p:cNvSpPr>
                <a:spLocks noChangeAspect="1" noChangeShapeType="1"/>
              </p:cNvSpPr>
              <p:nvPr/>
            </p:nvSpPr>
            <p:spPr bwMode="auto">
              <a:xfrm>
                <a:off x="1000" y="264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4" name="Line 353"/>
              <p:cNvSpPr>
                <a:spLocks noChangeAspect="1" noChangeShapeType="1"/>
              </p:cNvSpPr>
              <p:nvPr/>
            </p:nvSpPr>
            <p:spPr bwMode="auto">
              <a:xfrm>
                <a:off x="1000" y="2730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5" name="Line 354"/>
              <p:cNvSpPr>
                <a:spLocks noChangeAspect="1" noChangeShapeType="1"/>
              </p:cNvSpPr>
              <p:nvPr/>
            </p:nvSpPr>
            <p:spPr bwMode="auto">
              <a:xfrm>
                <a:off x="1000" y="2812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71" name="Group 355"/>
            <p:cNvGrpSpPr>
              <a:grpSpLocks noChangeAspect="1"/>
            </p:cNvGrpSpPr>
            <p:nvPr/>
          </p:nvGrpSpPr>
          <p:grpSpPr bwMode="auto">
            <a:xfrm>
              <a:off x="1115" y="2789"/>
              <a:ext cx="0" cy="82"/>
              <a:chOff x="1000" y="2524"/>
              <a:chExt cx="0" cy="91"/>
            </a:xfrm>
          </p:grpSpPr>
          <p:sp>
            <p:nvSpPr>
              <p:cNvPr id="241" name="Line 356"/>
              <p:cNvSpPr>
                <a:spLocks noChangeAspect="1" noChangeShapeType="1"/>
              </p:cNvSpPr>
              <p:nvPr/>
            </p:nvSpPr>
            <p:spPr bwMode="auto">
              <a:xfrm flipV="1">
                <a:off x="1000" y="2549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2" name="Line 357"/>
              <p:cNvSpPr>
                <a:spLocks noChangeAspect="1" noChangeShapeType="1"/>
              </p:cNvSpPr>
              <p:nvPr/>
            </p:nvSpPr>
            <p:spPr bwMode="auto">
              <a:xfrm>
                <a:off x="1000" y="252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72" name="Group 358"/>
            <p:cNvGrpSpPr>
              <a:grpSpLocks noChangeAspect="1"/>
            </p:cNvGrpSpPr>
            <p:nvPr/>
          </p:nvGrpSpPr>
          <p:grpSpPr bwMode="auto">
            <a:xfrm>
              <a:off x="1089" y="3054"/>
              <a:ext cx="40" cy="501"/>
              <a:chOff x="971" y="2819"/>
              <a:chExt cx="45" cy="556"/>
            </a:xfrm>
          </p:grpSpPr>
          <p:sp>
            <p:nvSpPr>
              <p:cNvPr id="239" name="Freeform 359"/>
              <p:cNvSpPr>
                <a:spLocks noChangeAspect="1"/>
              </p:cNvSpPr>
              <p:nvPr/>
            </p:nvSpPr>
            <p:spPr bwMode="auto">
              <a:xfrm>
                <a:off x="971" y="2819"/>
                <a:ext cx="45" cy="96"/>
              </a:xfrm>
              <a:custGeom>
                <a:avLst/>
                <a:gdLst>
                  <a:gd name="T0" fmla="*/ 26 w 45"/>
                  <a:gd name="T1" fmla="*/ 0 h 96"/>
                  <a:gd name="T2" fmla="*/ 44 w 45"/>
                  <a:gd name="T3" fmla="*/ 95 h 96"/>
                  <a:gd name="T4" fmla="*/ 26 w 45"/>
                  <a:gd name="T5" fmla="*/ 95 h 96"/>
                  <a:gd name="T6" fmla="*/ 0 w 45"/>
                  <a:gd name="T7" fmla="*/ 95 h 96"/>
                  <a:gd name="T8" fmla="*/ 26 w 4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96">
                    <a:moveTo>
                      <a:pt x="26" y="0"/>
                    </a:moveTo>
                    <a:lnTo>
                      <a:pt x="44" y="95"/>
                    </a:lnTo>
                    <a:lnTo>
                      <a:pt x="26" y="95"/>
                    </a:lnTo>
                    <a:lnTo>
                      <a:pt x="0" y="9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40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1000" y="2905"/>
                <a:ext cx="0" cy="47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73" name="Group 361"/>
            <p:cNvGrpSpPr>
              <a:grpSpLocks noChangeAspect="1"/>
            </p:cNvGrpSpPr>
            <p:nvPr/>
          </p:nvGrpSpPr>
          <p:grpSpPr bwMode="auto">
            <a:xfrm>
              <a:off x="1115" y="3583"/>
              <a:ext cx="0" cy="370"/>
              <a:chOff x="1000" y="3406"/>
              <a:chExt cx="0" cy="411"/>
            </a:xfrm>
          </p:grpSpPr>
          <p:sp>
            <p:nvSpPr>
              <p:cNvPr id="234" name="Line 362"/>
              <p:cNvSpPr>
                <a:spLocks noChangeAspect="1" noChangeShapeType="1"/>
              </p:cNvSpPr>
              <p:nvPr/>
            </p:nvSpPr>
            <p:spPr bwMode="auto">
              <a:xfrm flipV="1">
                <a:off x="1000" y="3751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5" name="Line 363"/>
              <p:cNvSpPr>
                <a:spLocks noChangeAspect="1" noChangeShapeType="1"/>
              </p:cNvSpPr>
              <p:nvPr/>
            </p:nvSpPr>
            <p:spPr bwMode="auto">
              <a:xfrm flipV="1">
                <a:off x="1000" y="3665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6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1000" y="3579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7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1000" y="3492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8" name="Line 366"/>
              <p:cNvSpPr>
                <a:spLocks noChangeAspect="1" noChangeShapeType="1"/>
              </p:cNvSpPr>
              <p:nvPr/>
            </p:nvSpPr>
            <p:spPr bwMode="auto">
              <a:xfrm flipV="1">
                <a:off x="1000" y="3406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74" name="Group 367"/>
            <p:cNvGrpSpPr>
              <a:grpSpLocks noChangeAspect="1"/>
            </p:cNvGrpSpPr>
            <p:nvPr/>
          </p:nvGrpSpPr>
          <p:grpSpPr bwMode="auto">
            <a:xfrm>
              <a:off x="1115" y="3979"/>
              <a:ext cx="0" cy="278"/>
              <a:chOff x="1000" y="3846"/>
              <a:chExt cx="0" cy="309"/>
            </a:xfrm>
          </p:grpSpPr>
          <p:sp>
            <p:nvSpPr>
              <p:cNvPr id="230" name="Line 368"/>
              <p:cNvSpPr>
                <a:spLocks noChangeAspect="1" noChangeShapeType="1"/>
              </p:cNvSpPr>
              <p:nvPr/>
            </p:nvSpPr>
            <p:spPr bwMode="auto">
              <a:xfrm>
                <a:off x="1000" y="3846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1" name="Line 369"/>
              <p:cNvSpPr>
                <a:spLocks noChangeAspect="1" noChangeShapeType="1"/>
              </p:cNvSpPr>
              <p:nvPr/>
            </p:nvSpPr>
            <p:spPr bwMode="auto">
              <a:xfrm>
                <a:off x="1000" y="3932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2" name="Line 370"/>
              <p:cNvSpPr>
                <a:spLocks noChangeAspect="1" noChangeShapeType="1"/>
              </p:cNvSpPr>
              <p:nvPr/>
            </p:nvSpPr>
            <p:spPr bwMode="auto">
              <a:xfrm>
                <a:off x="1000" y="4019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33" name="Line 371"/>
              <p:cNvSpPr>
                <a:spLocks noChangeAspect="1" noChangeShapeType="1"/>
              </p:cNvSpPr>
              <p:nvPr/>
            </p:nvSpPr>
            <p:spPr bwMode="auto">
              <a:xfrm>
                <a:off x="1000" y="4105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75" name="Group 372"/>
            <p:cNvGrpSpPr>
              <a:grpSpLocks noChangeAspect="1"/>
            </p:cNvGrpSpPr>
            <p:nvPr/>
          </p:nvGrpSpPr>
          <p:grpSpPr bwMode="auto">
            <a:xfrm>
              <a:off x="1150" y="3541"/>
              <a:ext cx="376" cy="0"/>
              <a:chOff x="1039" y="3359"/>
              <a:chExt cx="418" cy="0"/>
            </a:xfrm>
          </p:grpSpPr>
          <p:sp>
            <p:nvSpPr>
              <p:cNvPr id="225" name="Line 373"/>
              <p:cNvSpPr>
                <a:spLocks noChangeAspect="1" noChangeShapeType="1"/>
              </p:cNvSpPr>
              <p:nvPr/>
            </p:nvSpPr>
            <p:spPr bwMode="auto">
              <a:xfrm flipH="1">
                <a:off x="1384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6" name="Line 374"/>
              <p:cNvSpPr>
                <a:spLocks noChangeAspect="1" noChangeShapeType="1"/>
              </p:cNvSpPr>
              <p:nvPr/>
            </p:nvSpPr>
            <p:spPr bwMode="auto">
              <a:xfrm flipH="1">
                <a:off x="1298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7" name="Line 375"/>
              <p:cNvSpPr>
                <a:spLocks noChangeAspect="1" noChangeShapeType="1"/>
              </p:cNvSpPr>
              <p:nvPr/>
            </p:nvSpPr>
            <p:spPr bwMode="auto">
              <a:xfrm flipH="1">
                <a:off x="1212" y="3359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8" name="Line 376"/>
              <p:cNvSpPr>
                <a:spLocks noChangeAspect="1" noChangeShapeType="1"/>
              </p:cNvSpPr>
              <p:nvPr/>
            </p:nvSpPr>
            <p:spPr bwMode="auto">
              <a:xfrm flipH="1">
                <a:off x="1125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9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1039" y="335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76" name="Group 378"/>
            <p:cNvGrpSpPr>
              <a:grpSpLocks noChangeAspect="1"/>
            </p:cNvGrpSpPr>
            <p:nvPr/>
          </p:nvGrpSpPr>
          <p:grpSpPr bwMode="auto">
            <a:xfrm>
              <a:off x="1546" y="3541"/>
              <a:ext cx="285" cy="0"/>
              <a:chOff x="1479" y="3359"/>
              <a:chExt cx="316" cy="0"/>
            </a:xfrm>
          </p:grpSpPr>
          <p:sp>
            <p:nvSpPr>
              <p:cNvPr id="221" name="Line 379"/>
              <p:cNvSpPr>
                <a:spLocks noChangeAspect="1" noChangeShapeType="1"/>
              </p:cNvSpPr>
              <p:nvPr/>
            </p:nvSpPr>
            <p:spPr bwMode="auto">
              <a:xfrm>
                <a:off x="1479" y="3359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2" name="Line 380"/>
              <p:cNvSpPr>
                <a:spLocks noChangeAspect="1" noChangeShapeType="1"/>
              </p:cNvSpPr>
              <p:nvPr/>
            </p:nvSpPr>
            <p:spPr bwMode="auto">
              <a:xfrm>
                <a:off x="1565" y="3359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3" name="Line 381"/>
              <p:cNvSpPr>
                <a:spLocks noChangeAspect="1" noChangeShapeType="1"/>
              </p:cNvSpPr>
              <p:nvPr/>
            </p:nvSpPr>
            <p:spPr bwMode="auto">
              <a:xfrm>
                <a:off x="1652" y="3359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24" name="Line 382"/>
              <p:cNvSpPr>
                <a:spLocks noChangeAspect="1" noChangeShapeType="1"/>
              </p:cNvSpPr>
              <p:nvPr/>
            </p:nvSpPr>
            <p:spPr bwMode="auto">
              <a:xfrm>
                <a:off x="1738" y="3359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77" name="Rectangle 383"/>
            <p:cNvSpPr>
              <a:spLocks noChangeAspect="1" noChangeArrowheads="1"/>
            </p:cNvSpPr>
            <p:nvPr/>
          </p:nvSpPr>
          <p:spPr bwMode="auto">
            <a:xfrm rot="16200000">
              <a:off x="1634" y="3725"/>
              <a:ext cx="59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V = k*Sin (Ø, or </a:t>
              </a:r>
            </a:p>
          </p:txBody>
        </p:sp>
        <p:sp>
          <p:nvSpPr>
            <p:cNvPr id="78" name="Rectangle 384"/>
            <p:cNvSpPr>
              <a:spLocks noChangeAspect="1" noChangeArrowheads="1"/>
            </p:cNvSpPr>
            <p:nvPr/>
          </p:nvSpPr>
          <p:spPr bwMode="auto">
            <a:xfrm rot="16200000">
              <a:off x="1848" y="3493"/>
              <a:ext cx="18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Symbol" pitchFamily="18" charset="2"/>
                </a:rPr>
                <a:t></a:t>
              </a:r>
            </a:p>
          </p:txBody>
        </p:sp>
        <p:sp>
          <p:nvSpPr>
            <p:cNvPr id="79" name="Rectangle 385"/>
            <p:cNvSpPr>
              <a:spLocks noChangeAspect="1" noChangeArrowheads="1"/>
            </p:cNvSpPr>
            <p:nvPr/>
          </p:nvSpPr>
          <p:spPr bwMode="auto">
            <a:xfrm rot="16200000">
              <a:off x="1834" y="3425"/>
              <a:ext cx="19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or </a:t>
              </a:r>
            </a:p>
          </p:txBody>
        </p:sp>
        <p:sp>
          <p:nvSpPr>
            <p:cNvPr id="80" name="Rectangle 386"/>
            <p:cNvSpPr>
              <a:spLocks noChangeAspect="1" noChangeArrowheads="1"/>
            </p:cNvSpPr>
            <p:nvPr/>
          </p:nvSpPr>
          <p:spPr bwMode="auto">
            <a:xfrm rot="16200000">
              <a:off x="1845" y="3360"/>
              <a:ext cx="16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Symbol" pitchFamily="18" charset="2"/>
                </a:rPr>
                <a:t></a:t>
              </a:r>
            </a:p>
          </p:txBody>
        </p:sp>
        <p:sp>
          <p:nvSpPr>
            <p:cNvPr id="81" name="Rectangle 387"/>
            <p:cNvSpPr>
              <a:spLocks noChangeAspect="1" noChangeArrowheads="1"/>
            </p:cNvSpPr>
            <p:nvPr/>
          </p:nvSpPr>
          <p:spPr bwMode="auto">
            <a:xfrm rot="16200000">
              <a:off x="1851" y="3328"/>
              <a:ext cx="15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t)</a:t>
              </a:r>
            </a:p>
          </p:txBody>
        </p:sp>
        <p:sp>
          <p:nvSpPr>
            <p:cNvPr id="86" name="Rectangle 388"/>
            <p:cNvSpPr>
              <a:spLocks noChangeAspect="1" noChangeArrowheads="1"/>
            </p:cNvSpPr>
            <p:nvPr/>
          </p:nvSpPr>
          <p:spPr bwMode="auto">
            <a:xfrm>
              <a:off x="2590" y="3578"/>
              <a:ext cx="177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87" name="Rectangle 389"/>
            <p:cNvSpPr>
              <a:spLocks noChangeAspect="1" noChangeArrowheads="1"/>
            </p:cNvSpPr>
            <p:nvPr/>
          </p:nvSpPr>
          <p:spPr bwMode="auto">
            <a:xfrm>
              <a:off x="3212" y="3578"/>
              <a:ext cx="208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88" name="Rectangle 390"/>
            <p:cNvSpPr>
              <a:spLocks noChangeAspect="1" noChangeArrowheads="1"/>
            </p:cNvSpPr>
            <p:nvPr/>
          </p:nvSpPr>
          <p:spPr bwMode="auto">
            <a:xfrm>
              <a:off x="3874" y="3578"/>
              <a:ext cx="208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270</a:t>
              </a:r>
            </a:p>
          </p:txBody>
        </p:sp>
        <p:sp>
          <p:nvSpPr>
            <p:cNvPr id="89" name="Rectangle 391"/>
            <p:cNvSpPr>
              <a:spLocks noChangeAspect="1" noChangeArrowheads="1"/>
            </p:cNvSpPr>
            <p:nvPr/>
          </p:nvSpPr>
          <p:spPr bwMode="auto">
            <a:xfrm>
              <a:off x="4542" y="3578"/>
              <a:ext cx="53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360  –– degrees</a:t>
              </a:r>
            </a:p>
          </p:txBody>
        </p:sp>
        <p:sp>
          <p:nvSpPr>
            <p:cNvPr id="90" name="Rectangle 392"/>
            <p:cNvSpPr>
              <a:spLocks noChangeAspect="1" noChangeArrowheads="1"/>
            </p:cNvSpPr>
            <p:nvPr/>
          </p:nvSpPr>
          <p:spPr bwMode="auto">
            <a:xfrm>
              <a:off x="2667" y="3621"/>
              <a:ext cx="60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Coil Rotation Ø </a:t>
              </a:r>
            </a:p>
          </p:txBody>
        </p:sp>
        <p:sp>
          <p:nvSpPr>
            <p:cNvPr id="91" name="Rectangle 393"/>
            <p:cNvSpPr>
              <a:spLocks noChangeAspect="1" noChangeArrowheads="1"/>
            </p:cNvSpPr>
            <p:nvPr/>
          </p:nvSpPr>
          <p:spPr bwMode="auto">
            <a:xfrm>
              <a:off x="3133" y="3596"/>
              <a:ext cx="16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</a:rPr>
                <a:t>° </a:t>
              </a:r>
            </a:p>
          </p:txBody>
        </p:sp>
        <p:sp>
          <p:nvSpPr>
            <p:cNvPr id="92" name="Rectangle 394"/>
            <p:cNvSpPr>
              <a:spLocks noChangeAspect="1" noChangeArrowheads="1"/>
            </p:cNvSpPr>
            <p:nvPr/>
          </p:nvSpPr>
          <p:spPr bwMode="auto">
            <a:xfrm>
              <a:off x="3172" y="3621"/>
              <a:ext cx="1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Monotype Sorts" pitchFamily="2" charset="2"/>
                </a:rPr>
                <a:t></a:t>
              </a:r>
            </a:p>
          </p:txBody>
        </p:sp>
        <p:sp>
          <p:nvSpPr>
            <p:cNvPr id="93" name="Rectangle 395"/>
            <p:cNvSpPr>
              <a:spLocks noChangeAspect="1" noChangeArrowheads="1"/>
            </p:cNvSpPr>
            <p:nvPr/>
          </p:nvSpPr>
          <p:spPr bwMode="auto">
            <a:xfrm>
              <a:off x="3263" y="339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Symbol" pitchFamily="18" charset="2"/>
                </a:rPr>
                <a:t></a:t>
              </a:r>
            </a:p>
          </p:txBody>
        </p:sp>
        <p:sp>
          <p:nvSpPr>
            <p:cNvPr id="94" name="Rectangle 396"/>
            <p:cNvSpPr>
              <a:spLocks noChangeAspect="1" noChangeArrowheads="1"/>
            </p:cNvSpPr>
            <p:nvPr/>
          </p:nvSpPr>
          <p:spPr bwMode="auto">
            <a:xfrm>
              <a:off x="4523" y="3402"/>
              <a:ext cx="16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75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5" name="Rectangle 397"/>
            <p:cNvSpPr>
              <a:spLocks noChangeAspect="1" noChangeArrowheads="1"/>
            </p:cNvSpPr>
            <p:nvPr/>
          </p:nvSpPr>
          <p:spPr bwMode="auto">
            <a:xfrm>
              <a:off x="4573" y="338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Symbol" pitchFamily="18" charset="2"/>
                </a:rPr>
                <a:t></a:t>
              </a:r>
            </a:p>
          </p:txBody>
        </p:sp>
        <p:sp>
          <p:nvSpPr>
            <p:cNvPr id="96" name="Rectangle 398"/>
            <p:cNvSpPr>
              <a:spLocks noChangeAspect="1" noChangeArrowheads="1"/>
            </p:cNvSpPr>
            <p:nvPr/>
          </p:nvSpPr>
          <p:spPr bwMode="auto">
            <a:xfrm>
              <a:off x="4606" y="3402"/>
              <a:ext cx="1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750">
                  <a:solidFill>
                    <a:srgbClr val="000000"/>
                  </a:solidFill>
                </a:rPr>
                <a:t>   </a:t>
              </a:r>
            </a:p>
          </p:txBody>
        </p:sp>
        <p:sp>
          <p:nvSpPr>
            <p:cNvPr id="97" name="Rectangle 399"/>
            <p:cNvSpPr>
              <a:spLocks noChangeAspect="1" noChangeArrowheads="1"/>
            </p:cNvSpPr>
            <p:nvPr/>
          </p:nvSpPr>
          <p:spPr bwMode="auto">
            <a:xfrm>
              <a:off x="4665" y="3422"/>
              <a:ext cx="39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–– radians</a:t>
              </a:r>
            </a:p>
          </p:txBody>
        </p:sp>
        <p:grpSp>
          <p:nvGrpSpPr>
            <p:cNvPr id="98" name="Group 526"/>
            <p:cNvGrpSpPr>
              <a:grpSpLocks/>
            </p:cNvGrpSpPr>
            <p:nvPr/>
          </p:nvGrpSpPr>
          <p:grpSpPr bwMode="auto">
            <a:xfrm>
              <a:off x="3283" y="3324"/>
              <a:ext cx="904" cy="140"/>
              <a:chOff x="3283" y="3324"/>
              <a:chExt cx="904" cy="140"/>
            </a:xfrm>
          </p:grpSpPr>
          <p:sp>
            <p:nvSpPr>
              <p:cNvPr id="218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3283" y="3330"/>
                <a:ext cx="868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</a:rPr>
                  <a:t>Coil Rotation,     radians </a:t>
                </a:r>
              </a:p>
            </p:txBody>
          </p:sp>
          <p:sp>
            <p:nvSpPr>
              <p:cNvPr id="219" name="Rectangle 402"/>
              <p:cNvSpPr>
                <a:spLocks noChangeAspect="1" noChangeArrowheads="1"/>
              </p:cNvSpPr>
              <p:nvPr/>
            </p:nvSpPr>
            <p:spPr bwMode="auto">
              <a:xfrm>
                <a:off x="4030" y="3330"/>
                <a:ext cx="1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Monotype Sorts" pitchFamily="2" charset="2"/>
                  </a:rPr>
                  <a:t></a:t>
                </a:r>
              </a:p>
            </p:txBody>
          </p:sp>
          <p:sp>
            <p:nvSpPr>
              <p:cNvPr id="220" name="Rectangle 403"/>
              <p:cNvSpPr>
                <a:spLocks noChangeAspect="1" noChangeArrowheads="1"/>
              </p:cNvSpPr>
              <p:nvPr/>
            </p:nvSpPr>
            <p:spPr bwMode="auto">
              <a:xfrm>
                <a:off x="3728" y="3324"/>
                <a:ext cx="150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Symbol" pitchFamily="18" charset="2"/>
                  </a:rPr>
                  <a:t></a:t>
                </a:r>
              </a:p>
            </p:txBody>
          </p:sp>
        </p:grpSp>
        <p:grpSp>
          <p:nvGrpSpPr>
            <p:cNvPr id="99" name="Group 404"/>
            <p:cNvGrpSpPr>
              <a:grpSpLocks noChangeAspect="1"/>
            </p:cNvGrpSpPr>
            <p:nvPr/>
          </p:nvGrpSpPr>
          <p:grpSpPr bwMode="auto">
            <a:xfrm>
              <a:off x="1863" y="2800"/>
              <a:ext cx="2753" cy="1498"/>
              <a:chOff x="1831" y="2536"/>
              <a:chExt cx="3057" cy="1664"/>
            </a:xfrm>
          </p:grpSpPr>
          <p:sp>
            <p:nvSpPr>
              <p:cNvPr id="200" name="Line 405"/>
              <p:cNvSpPr>
                <a:spLocks noChangeAspect="1" noChangeShapeType="1"/>
              </p:cNvSpPr>
              <p:nvPr/>
            </p:nvSpPr>
            <p:spPr bwMode="auto">
              <a:xfrm flipV="1">
                <a:off x="2008" y="2592"/>
                <a:ext cx="0" cy="15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grpSp>
            <p:nvGrpSpPr>
              <p:cNvPr id="201" name="Group 406"/>
              <p:cNvGrpSpPr>
                <a:grpSpLocks noChangeAspect="1"/>
              </p:cNvGrpSpPr>
              <p:nvPr/>
            </p:nvGrpSpPr>
            <p:grpSpPr bwMode="auto">
              <a:xfrm>
                <a:off x="1831" y="2536"/>
                <a:ext cx="3057" cy="1664"/>
                <a:chOff x="1831" y="2536"/>
                <a:chExt cx="3057" cy="1664"/>
              </a:xfrm>
            </p:grpSpPr>
            <p:sp>
              <p:nvSpPr>
                <p:cNvPr id="202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1990" y="4123"/>
                  <a:ext cx="1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203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1990" y="2596"/>
                  <a:ext cx="1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grpSp>
              <p:nvGrpSpPr>
                <p:cNvPr id="204" name="Group 409"/>
                <p:cNvGrpSpPr>
                  <a:grpSpLocks noChangeAspect="1"/>
                </p:cNvGrpSpPr>
                <p:nvPr/>
              </p:nvGrpSpPr>
              <p:grpSpPr bwMode="auto">
                <a:xfrm>
                  <a:off x="1860" y="3285"/>
                  <a:ext cx="3028" cy="165"/>
                  <a:chOff x="1860" y="3285"/>
                  <a:chExt cx="3028" cy="165"/>
                </a:xfrm>
              </p:grpSpPr>
              <p:sp>
                <p:nvSpPr>
                  <p:cNvPr id="207" name="Line 4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28" y="3334"/>
                    <a:ext cx="0" cy="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  <p:sp>
                <p:nvSpPr>
                  <p:cNvPr id="208" name="Line 4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168" y="3334"/>
                    <a:ext cx="0" cy="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  <p:sp>
                <p:nvSpPr>
                  <p:cNvPr id="209" name="Line 4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88" y="3334"/>
                    <a:ext cx="0" cy="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  <p:sp>
                <p:nvSpPr>
                  <p:cNvPr id="210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12" y="3359"/>
                    <a:ext cx="287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  <p:sp>
                <p:nvSpPr>
                  <p:cNvPr id="211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48" y="3334"/>
                    <a:ext cx="0" cy="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900"/>
                  </a:p>
                </p:txBody>
              </p:sp>
              <p:sp>
                <p:nvSpPr>
                  <p:cNvPr id="212" name="Rectangle 4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0" y="3285"/>
                    <a:ext cx="128" cy="1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7866" tIns="33338" rIns="67866" bIns="33338">
                    <a:spAutoFit/>
                  </a:bodyPr>
                  <a:lstStyle/>
                  <a:p>
                    <a:endParaRPr lang="en-US" sz="525" b="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13" name="Group 4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32" y="3290"/>
                    <a:ext cx="128" cy="160"/>
                    <a:chOff x="1932" y="3290"/>
                    <a:chExt cx="128" cy="160"/>
                  </a:xfrm>
                </p:grpSpPr>
                <p:grpSp>
                  <p:nvGrpSpPr>
                    <p:cNvPr id="214" name="Group 4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90" y="3334"/>
                      <a:ext cx="18" cy="51"/>
                      <a:chOff x="1990" y="3334"/>
                      <a:chExt cx="18" cy="51"/>
                    </a:xfrm>
                  </p:grpSpPr>
                  <p:sp>
                    <p:nvSpPr>
                      <p:cNvPr id="216" name="Line 4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90" y="3359"/>
                        <a:ext cx="1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900"/>
                      </a:p>
                    </p:txBody>
                  </p:sp>
                  <p:sp>
                    <p:nvSpPr>
                      <p:cNvPr id="217" name="Line 4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008" y="3334"/>
                        <a:ext cx="0" cy="5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900"/>
                      </a:p>
                    </p:txBody>
                  </p:sp>
                </p:grpSp>
                <p:sp>
                  <p:nvSpPr>
                    <p:cNvPr id="215" name="Rectangle 4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32" y="3290"/>
                      <a:ext cx="128" cy="1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67866" tIns="33338" rIns="67866" bIns="33338">
                      <a:spAutoFit/>
                    </a:bodyPr>
                    <a:lstStyle/>
                    <a:p>
                      <a:endParaRPr lang="en-US" sz="675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5" name="Rectangle 421"/>
                <p:cNvSpPr>
                  <a:spLocks noChangeAspect="1" noChangeArrowheads="1"/>
                </p:cNvSpPr>
                <p:nvPr/>
              </p:nvSpPr>
              <p:spPr bwMode="auto">
                <a:xfrm>
                  <a:off x="1866" y="2536"/>
                  <a:ext cx="162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67866" tIns="33338" rIns="67866" bIns="33338">
                  <a:spAutoFit/>
                </a:bodyPr>
                <a:lstStyle/>
                <a:p>
                  <a:r>
                    <a:rPr lang="en-US" sz="525">
                      <a:solidFill>
                        <a:srgbClr val="000000"/>
                      </a:solidFill>
                    </a:rPr>
                    <a:t>k</a:t>
                  </a:r>
                </a:p>
              </p:txBody>
            </p:sp>
            <p:sp>
              <p:nvSpPr>
                <p:cNvPr id="206" name="Rectangle 422"/>
                <p:cNvSpPr>
                  <a:spLocks noChangeAspect="1" noChangeArrowheads="1"/>
                </p:cNvSpPr>
                <p:nvPr/>
              </p:nvSpPr>
              <p:spPr bwMode="auto">
                <a:xfrm>
                  <a:off x="1831" y="4062"/>
                  <a:ext cx="201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67866" tIns="33338" rIns="67866" bIns="33338">
                  <a:spAutoFit/>
                </a:bodyPr>
                <a:lstStyle/>
                <a:p>
                  <a:r>
                    <a:rPr lang="en-US" sz="525">
                      <a:solidFill>
                        <a:srgbClr val="000000"/>
                      </a:solidFill>
                    </a:rPr>
                    <a:t>- k</a:t>
                  </a:r>
                </a:p>
              </p:txBody>
            </p:sp>
          </p:grpSp>
        </p:grpSp>
        <p:grpSp>
          <p:nvGrpSpPr>
            <p:cNvPr id="100" name="Group 523"/>
            <p:cNvGrpSpPr>
              <a:grpSpLocks/>
            </p:cNvGrpSpPr>
            <p:nvPr/>
          </p:nvGrpSpPr>
          <p:grpSpPr bwMode="auto">
            <a:xfrm>
              <a:off x="2298" y="4005"/>
              <a:ext cx="815" cy="187"/>
              <a:chOff x="2298" y="4005"/>
              <a:chExt cx="815" cy="187"/>
            </a:xfrm>
          </p:grpSpPr>
          <p:sp>
            <p:nvSpPr>
              <p:cNvPr id="196" name="Freeform 423"/>
              <p:cNvSpPr>
                <a:spLocks noChangeAspect="1"/>
              </p:cNvSpPr>
              <p:nvPr/>
            </p:nvSpPr>
            <p:spPr bwMode="auto">
              <a:xfrm>
                <a:off x="3072" y="4044"/>
                <a:ext cx="41" cy="145"/>
              </a:xfrm>
              <a:custGeom>
                <a:avLst/>
                <a:gdLst>
                  <a:gd name="T0" fmla="*/ 0 w 45"/>
                  <a:gd name="T1" fmla="*/ 0 h 161"/>
                  <a:gd name="T2" fmla="*/ 25 w 45"/>
                  <a:gd name="T3" fmla="*/ 0 h 161"/>
                  <a:gd name="T4" fmla="*/ 25 w 45"/>
                  <a:gd name="T5" fmla="*/ 86 h 161"/>
                  <a:gd name="T6" fmla="*/ 0 w 45"/>
                  <a:gd name="T7" fmla="*/ 86 h 161"/>
                  <a:gd name="T8" fmla="*/ 0 w 45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61">
                    <a:moveTo>
                      <a:pt x="0" y="0"/>
                    </a:moveTo>
                    <a:lnTo>
                      <a:pt x="44" y="0"/>
                    </a:lnTo>
                    <a:lnTo>
                      <a:pt x="44" y="160"/>
                    </a:lnTo>
                    <a:lnTo>
                      <a:pt x="0" y="1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7" name="Freeform 424"/>
              <p:cNvSpPr>
                <a:spLocks noChangeAspect="1"/>
              </p:cNvSpPr>
              <p:nvPr/>
            </p:nvSpPr>
            <p:spPr bwMode="auto">
              <a:xfrm>
                <a:off x="2366" y="4149"/>
                <a:ext cx="747" cy="43"/>
              </a:xfrm>
              <a:custGeom>
                <a:avLst/>
                <a:gdLst>
                  <a:gd name="T0" fmla="*/ 0 w 773"/>
                  <a:gd name="T1" fmla="*/ 0 h 45"/>
                  <a:gd name="T2" fmla="*/ 629 w 773"/>
                  <a:gd name="T3" fmla="*/ 0 h 45"/>
                  <a:gd name="T4" fmla="*/ 629 w 773"/>
                  <a:gd name="T5" fmla="*/ 32 h 45"/>
                  <a:gd name="T6" fmla="*/ 0 w 773"/>
                  <a:gd name="T7" fmla="*/ 32 h 45"/>
                  <a:gd name="T8" fmla="*/ 0 w 77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3" h="45">
                    <a:moveTo>
                      <a:pt x="0" y="0"/>
                    </a:moveTo>
                    <a:lnTo>
                      <a:pt x="772" y="0"/>
                    </a:lnTo>
                    <a:lnTo>
                      <a:pt x="772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8" name="Rectangle 425"/>
              <p:cNvSpPr>
                <a:spLocks noChangeAspect="1" noChangeArrowheads="1"/>
              </p:cNvSpPr>
              <p:nvPr/>
            </p:nvSpPr>
            <p:spPr bwMode="auto">
              <a:xfrm>
                <a:off x="2330" y="4021"/>
                <a:ext cx="745" cy="12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99" name="Rectangle 426"/>
              <p:cNvSpPr>
                <a:spLocks noChangeAspect="1" noChangeArrowheads="1"/>
              </p:cNvSpPr>
              <p:nvPr/>
            </p:nvSpPr>
            <p:spPr bwMode="auto">
              <a:xfrm>
                <a:off x="2298" y="4005"/>
                <a:ext cx="81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750" i="1">
                    <a:solidFill>
                      <a:srgbClr val="000000"/>
                    </a:solidFill>
                  </a:rPr>
                  <a:t>Alternator Voltage</a:t>
                </a:r>
              </a:p>
            </p:txBody>
          </p:sp>
        </p:grpSp>
        <p:sp>
          <p:nvSpPr>
            <p:cNvPr id="101" name="Rectangle 427"/>
            <p:cNvSpPr>
              <a:spLocks noChangeAspect="1" noChangeArrowheads="1"/>
            </p:cNvSpPr>
            <p:nvPr/>
          </p:nvSpPr>
          <p:spPr bwMode="auto">
            <a:xfrm>
              <a:off x="4515" y="3712"/>
              <a:ext cx="69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16.67 –– milliseconds</a:t>
              </a:r>
            </a:p>
          </p:txBody>
        </p:sp>
        <p:sp>
          <p:nvSpPr>
            <p:cNvPr id="102" name="Rectangle 428"/>
            <p:cNvSpPr>
              <a:spLocks noChangeAspect="1" noChangeArrowheads="1"/>
            </p:cNvSpPr>
            <p:nvPr/>
          </p:nvSpPr>
          <p:spPr bwMode="auto">
            <a:xfrm>
              <a:off x="3206" y="3720"/>
              <a:ext cx="22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8.33</a:t>
              </a:r>
            </a:p>
          </p:txBody>
        </p:sp>
        <p:sp>
          <p:nvSpPr>
            <p:cNvPr id="103" name="Rectangle 429"/>
            <p:cNvSpPr>
              <a:spLocks noChangeAspect="1" noChangeArrowheads="1"/>
            </p:cNvSpPr>
            <p:nvPr/>
          </p:nvSpPr>
          <p:spPr bwMode="auto">
            <a:xfrm>
              <a:off x="2564" y="3383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Symbol" pitchFamily="18" charset="2"/>
                </a:rPr>
                <a:t></a:t>
              </a:r>
              <a:r>
                <a:rPr lang="en-US" sz="900">
                  <a:solidFill>
                    <a:srgbClr val="000000"/>
                  </a:solidFill>
                </a:rPr>
                <a:t>/</a:t>
              </a:r>
            </a:p>
          </p:txBody>
        </p:sp>
        <p:sp>
          <p:nvSpPr>
            <p:cNvPr id="104" name="Rectangle 430"/>
            <p:cNvSpPr>
              <a:spLocks noChangeAspect="1" noChangeArrowheads="1"/>
            </p:cNvSpPr>
            <p:nvPr/>
          </p:nvSpPr>
          <p:spPr bwMode="auto">
            <a:xfrm>
              <a:off x="2644" y="3396"/>
              <a:ext cx="16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75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5" name="Rectangle 431"/>
            <p:cNvSpPr>
              <a:spLocks noChangeAspect="1" noChangeArrowheads="1"/>
            </p:cNvSpPr>
            <p:nvPr/>
          </p:nvSpPr>
          <p:spPr bwMode="auto">
            <a:xfrm>
              <a:off x="3854" y="3396"/>
              <a:ext cx="16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75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" name="Rectangle 432"/>
            <p:cNvSpPr>
              <a:spLocks noChangeAspect="1" noChangeArrowheads="1"/>
            </p:cNvSpPr>
            <p:nvPr/>
          </p:nvSpPr>
          <p:spPr bwMode="auto">
            <a:xfrm>
              <a:off x="3893" y="3383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Symbol" pitchFamily="18" charset="2"/>
                </a:rPr>
                <a:t></a:t>
              </a:r>
              <a:r>
                <a:rPr lang="en-US" sz="900">
                  <a:solidFill>
                    <a:srgbClr val="000000"/>
                  </a:solidFill>
                </a:rPr>
                <a:t>/</a:t>
              </a:r>
            </a:p>
          </p:txBody>
        </p:sp>
        <p:sp>
          <p:nvSpPr>
            <p:cNvPr id="107" name="Rectangle 433"/>
            <p:cNvSpPr>
              <a:spLocks noChangeAspect="1" noChangeArrowheads="1"/>
            </p:cNvSpPr>
            <p:nvPr/>
          </p:nvSpPr>
          <p:spPr bwMode="auto">
            <a:xfrm>
              <a:off x="3979" y="3396"/>
              <a:ext cx="16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75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8" name="Rectangle 434"/>
            <p:cNvSpPr>
              <a:spLocks noChangeAspect="1" noChangeArrowheads="1"/>
            </p:cNvSpPr>
            <p:nvPr/>
          </p:nvSpPr>
          <p:spPr bwMode="auto">
            <a:xfrm>
              <a:off x="4068" y="3713"/>
              <a:ext cx="3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Time, t </a:t>
              </a:r>
            </a:p>
          </p:txBody>
        </p:sp>
        <p:sp>
          <p:nvSpPr>
            <p:cNvPr id="109" name="Rectangle 435"/>
            <p:cNvSpPr>
              <a:spLocks noChangeAspect="1" noChangeArrowheads="1"/>
            </p:cNvSpPr>
            <p:nvPr/>
          </p:nvSpPr>
          <p:spPr bwMode="auto">
            <a:xfrm>
              <a:off x="4269" y="3713"/>
              <a:ext cx="1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Monotype Sorts" pitchFamily="2" charset="2"/>
                </a:rPr>
                <a:t></a:t>
              </a:r>
            </a:p>
          </p:txBody>
        </p:sp>
        <p:sp>
          <p:nvSpPr>
            <p:cNvPr id="110" name="Rectangle 436"/>
            <p:cNvSpPr>
              <a:spLocks noChangeAspect="1" noChangeArrowheads="1"/>
            </p:cNvSpPr>
            <p:nvPr/>
          </p:nvSpPr>
          <p:spPr bwMode="auto">
            <a:xfrm>
              <a:off x="3881" y="3720"/>
              <a:ext cx="22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12.5</a:t>
              </a:r>
            </a:p>
          </p:txBody>
        </p:sp>
        <p:sp>
          <p:nvSpPr>
            <p:cNvPr id="111" name="Rectangle 437"/>
            <p:cNvSpPr>
              <a:spLocks noChangeAspect="1" noChangeArrowheads="1"/>
            </p:cNvSpPr>
            <p:nvPr/>
          </p:nvSpPr>
          <p:spPr bwMode="auto">
            <a:xfrm>
              <a:off x="2577" y="3720"/>
              <a:ext cx="22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4.17</a:t>
              </a:r>
            </a:p>
          </p:txBody>
        </p:sp>
        <p:grpSp>
          <p:nvGrpSpPr>
            <p:cNvPr id="112" name="Group 438"/>
            <p:cNvGrpSpPr>
              <a:grpSpLocks noChangeAspect="1"/>
            </p:cNvGrpSpPr>
            <p:nvPr/>
          </p:nvGrpSpPr>
          <p:grpSpPr bwMode="auto">
            <a:xfrm>
              <a:off x="2236" y="3191"/>
              <a:ext cx="15" cy="340"/>
              <a:chOff x="2245" y="2971"/>
              <a:chExt cx="17" cy="377"/>
            </a:xfrm>
          </p:grpSpPr>
          <p:sp>
            <p:nvSpPr>
              <p:cNvPr id="190" name="Freeform 439"/>
              <p:cNvSpPr>
                <a:spLocks noChangeAspect="1"/>
              </p:cNvSpPr>
              <p:nvPr/>
            </p:nvSpPr>
            <p:spPr bwMode="auto">
              <a:xfrm>
                <a:off x="2245" y="2971"/>
                <a:ext cx="17" cy="45"/>
              </a:xfrm>
              <a:custGeom>
                <a:avLst/>
                <a:gdLst>
                  <a:gd name="T0" fmla="*/ 11 w 17"/>
                  <a:gd name="T1" fmla="*/ 0 h 45"/>
                  <a:gd name="T2" fmla="*/ 16 w 17"/>
                  <a:gd name="T3" fmla="*/ 44 h 45"/>
                  <a:gd name="T4" fmla="*/ 11 w 17"/>
                  <a:gd name="T5" fmla="*/ 44 h 45"/>
                  <a:gd name="T6" fmla="*/ 0 w 17"/>
                  <a:gd name="T7" fmla="*/ 44 h 45"/>
                  <a:gd name="T8" fmla="*/ 11 w 1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5">
                    <a:moveTo>
                      <a:pt x="11" y="0"/>
                    </a:moveTo>
                    <a:lnTo>
                      <a:pt x="16" y="44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1" name="Line 440"/>
              <p:cNvSpPr>
                <a:spLocks noChangeAspect="1" noChangeShapeType="1"/>
              </p:cNvSpPr>
              <p:nvPr/>
            </p:nvSpPr>
            <p:spPr bwMode="auto">
              <a:xfrm flipV="1">
                <a:off x="2260" y="3154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92" name="Line 441"/>
              <p:cNvSpPr>
                <a:spLocks noChangeAspect="1" noChangeShapeType="1"/>
              </p:cNvSpPr>
              <p:nvPr/>
            </p:nvSpPr>
            <p:spPr bwMode="auto">
              <a:xfrm flipV="1">
                <a:off x="2260" y="3067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93" name="Line 442"/>
              <p:cNvSpPr>
                <a:spLocks noChangeAspect="1" noChangeShapeType="1"/>
              </p:cNvSpPr>
              <p:nvPr/>
            </p:nvSpPr>
            <p:spPr bwMode="auto">
              <a:xfrm flipV="1">
                <a:off x="2260" y="3017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94" name="Line 443"/>
              <p:cNvSpPr>
                <a:spLocks noChangeAspect="1" noChangeShapeType="1"/>
              </p:cNvSpPr>
              <p:nvPr/>
            </p:nvSpPr>
            <p:spPr bwMode="auto">
              <a:xfrm>
                <a:off x="2260" y="324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95" name="Line 444"/>
              <p:cNvSpPr>
                <a:spLocks noChangeAspect="1" noChangeShapeType="1"/>
              </p:cNvSpPr>
              <p:nvPr/>
            </p:nvSpPr>
            <p:spPr bwMode="auto">
              <a:xfrm>
                <a:off x="2260" y="3335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13" name="Group 445"/>
            <p:cNvGrpSpPr>
              <a:grpSpLocks noChangeAspect="1"/>
            </p:cNvGrpSpPr>
            <p:nvPr/>
          </p:nvGrpSpPr>
          <p:grpSpPr bwMode="auto">
            <a:xfrm>
              <a:off x="2450" y="2945"/>
              <a:ext cx="22" cy="579"/>
              <a:chOff x="2483" y="2697"/>
              <a:chExt cx="24" cy="644"/>
            </a:xfrm>
          </p:grpSpPr>
          <p:sp>
            <p:nvSpPr>
              <p:cNvPr id="182" name="Freeform 446"/>
              <p:cNvSpPr>
                <a:spLocks noChangeAspect="1"/>
              </p:cNvSpPr>
              <p:nvPr/>
            </p:nvSpPr>
            <p:spPr bwMode="auto">
              <a:xfrm>
                <a:off x="2483" y="2697"/>
                <a:ext cx="24" cy="45"/>
              </a:xfrm>
              <a:custGeom>
                <a:avLst/>
                <a:gdLst>
                  <a:gd name="T0" fmla="*/ 11 w 24"/>
                  <a:gd name="T1" fmla="*/ 0 h 45"/>
                  <a:gd name="T2" fmla="*/ 23 w 24"/>
                  <a:gd name="T3" fmla="*/ 44 h 45"/>
                  <a:gd name="T4" fmla="*/ 11 w 24"/>
                  <a:gd name="T5" fmla="*/ 44 h 45"/>
                  <a:gd name="T6" fmla="*/ 0 w 24"/>
                  <a:gd name="T7" fmla="*/ 44 h 45"/>
                  <a:gd name="T8" fmla="*/ 11 w 2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5">
                    <a:moveTo>
                      <a:pt x="11" y="0"/>
                    </a:moveTo>
                    <a:lnTo>
                      <a:pt x="23" y="44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3" name="Line 447"/>
              <p:cNvSpPr>
                <a:spLocks noChangeAspect="1" noChangeShapeType="1"/>
              </p:cNvSpPr>
              <p:nvPr/>
            </p:nvSpPr>
            <p:spPr bwMode="auto">
              <a:xfrm flipV="1">
                <a:off x="2497" y="3017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4" name="Line 448"/>
              <p:cNvSpPr>
                <a:spLocks noChangeAspect="1" noChangeShapeType="1"/>
              </p:cNvSpPr>
              <p:nvPr/>
            </p:nvSpPr>
            <p:spPr bwMode="auto">
              <a:xfrm flipV="1">
                <a:off x="2497" y="2931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5" name="Line 449"/>
              <p:cNvSpPr>
                <a:spLocks noChangeAspect="1" noChangeShapeType="1"/>
              </p:cNvSpPr>
              <p:nvPr/>
            </p:nvSpPr>
            <p:spPr bwMode="auto">
              <a:xfrm flipV="1">
                <a:off x="2497" y="2844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6" name="Line 450"/>
              <p:cNvSpPr>
                <a:spLocks noChangeAspect="1" noChangeShapeType="1"/>
              </p:cNvSpPr>
              <p:nvPr/>
            </p:nvSpPr>
            <p:spPr bwMode="auto">
              <a:xfrm flipV="1">
                <a:off x="2497" y="2758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7" name="Line 451"/>
              <p:cNvSpPr>
                <a:spLocks noChangeAspect="1" noChangeShapeType="1"/>
              </p:cNvSpPr>
              <p:nvPr/>
            </p:nvSpPr>
            <p:spPr bwMode="auto">
              <a:xfrm>
                <a:off x="2497" y="3111"/>
                <a:ext cx="0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8" name="Line 452"/>
              <p:cNvSpPr>
                <a:spLocks noChangeAspect="1" noChangeShapeType="1"/>
              </p:cNvSpPr>
              <p:nvPr/>
            </p:nvSpPr>
            <p:spPr bwMode="auto">
              <a:xfrm>
                <a:off x="2497" y="3198"/>
                <a:ext cx="0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9" name="Line 453"/>
              <p:cNvSpPr>
                <a:spLocks noChangeAspect="1" noChangeShapeType="1"/>
              </p:cNvSpPr>
              <p:nvPr/>
            </p:nvSpPr>
            <p:spPr bwMode="auto">
              <a:xfrm>
                <a:off x="2497" y="3284"/>
                <a:ext cx="0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14" name="Group 454"/>
            <p:cNvGrpSpPr>
              <a:grpSpLocks noChangeAspect="1"/>
            </p:cNvGrpSpPr>
            <p:nvPr/>
          </p:nvGrpSpPr>
          <p:grpSpPr bwMode="auto">
            <a:xfrm>
              <a:off x="2657" y="2854"/>
              <a:ext cx="22" cy="534"/>
              <a:chOff x="2713" y="2596"/>
              <a:chExt cx="24" cy="594"/>
            </a:xfrm>
          </p:grpSpPr>
          <p:sp>
            <p:nvSpPr>
              <p:cNvPr id="174" name="Freeform 455"/>
              <p:cNvSpPr>
                <a:spLocks noChangeAspect="1"/>
              </p:cNvSpPr>
              <p:nvPr/>
            </p:nvSpPr>
            <p:spPr bwMode="auto">
              <a:xfrm>
                <a:off x="2713" y="2596"/>
                <a:ext cx="24" cy="46"/>
              </a:xfrm>
              <a:custGeom>
                <a:avLst/>
                <a:gdLst>
                  <a:gd name="T0" fmla="*/ 12 w 24"/>
                  <a:gd name="T1" fmla="*/ 0 h 46"/>
                  <a:gd name="T2" fmla="*/ 23 w 24"/>
                  <a:gd name="T3" fmla="*/ 45 h 46"/>
                  <a:gd name="T4" fmla="*/ 12 w 24"/>
                  <a:gd name="T5" fmla="*/ 45 h 46"/>
                  <a:gd name="T6" fmla="*/ 0 w 24"/>
                  <a:gd name="T7" fmla="*/ 45 h 46"/>
                  <a:gd name="T8" fmla="*/ 12 w 2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12" y="0"/>
                    </a:moveTo>
                    <a:lnTo>
                      <a:pt x="23" y="45"/>
                    </a:lnTo>
                    <a:lnTo>
                      <a:pt x="12" y="45"/>
                    </a:lnTo>
                    <a:lnTo>
                      <a:pt x="0" y="4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5" name="Line 456"/>
              <p:cNvSpPr>
                <a:spLocks noChangeAspect="1" noChangeShapeType="1"/>
              </p:cNvSpPr>
              <p:nvPr/>
            </p:nvSpPr>
            <p:spPr bwMode="auto">
              <a:xfrm>
                <a:off x="2728" y="2895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6" name="Line 457"/>
              <p:cNvSpPr>
                <a:spLocks noChangeAspect="1" noChangeShapeType="1"/>
              </p:cNvSpPr>
              <p:nvPr/>
            </p:nvSpPr>
            <p:spPr bwMode="auto">
              <a:xfrm>
                <a:off x="2728" y="2982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7" name="Line 458"/>
              <p:cNvSpPr>
                <a:spLocks noChangeAspect="1" noChangeShapeType="1"/>
              </p:cNvSpPr>
              <p:nvPr/>
            </p:nvSpPr>
            <p:spPr bwMode="auto">
              <a:xfrm>
                <a:off x="2728" y="306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8" name="Line 459"/>
              <p:cNvSpPr>
                <a:spLocks noChangeAspect="1" noChangeShapeType="1"/>
              </p:cNvSpPr>
              <p:nvPr/>
            </p:nvSpPr>
            <p:spPr bwMode="auto">
              <a:xfrm>
                <a:off x="2728" y="3155"/>
                <a:ext cx="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9" name="Line 460"/>
              <p:cNvSpPr>
                <a:spLocks noChangeAspect="1" noChangeShapeType="1"/>
              </p:cNvSpPr>
              <p:nvPr/>
            </p:nvSpPr>
            <p:spPr bwMode="auto">
              <a:xfrm flipV="1">
                <a:off x="2728" y="2801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0" name="Line 461"/>
              <p:cNvSpPr>
                <a:spLocks noChangeAspect="1" noChangeShapeType="1"/>
              </p:cNvSpPr>
              <p:nvPr/>
            </p:nvSpPr>
            <p:spPr bwMode="auto">
              <a:xfrm flipV="1">
                <a:off x="2728" y="2715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81" name="Line 462"/>
              <p:cNvSpPr>
                <a:spLocks noChangeAspect="1" noChangeShapeType="1"/>
              </p:cNvSpPr>
              <p:nvPr/>
            </p:nvSpPr>
            <p:spPr bwMode="auto">
              <a:xfrm flipV="1">
                <a:off x="2728" y="2643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15" name="Group 463"/>
            <p:cNvGrpSpPr>
              <a:grpSpLocks noChangeAspect="1"/>
            </p:cNvGrpSpPr>
            <p:nvPr/>
          </p:nvGrpSpPr>
          <p:grpSpPr bwMode="auto">
            <a:xfrm>
              <a:off x="2084" y="2841"/>
              <a:ext cx="582" cy="14"/>
              <a:chOff x="2076" y="2582"/>
              <a:chExt cx="647" cy="16"/>
            </a:xfrm>
          </p:grpSpPr>
          <p:sp>
            <p:nvSpPr>
              <p:cNvPr id="166" name="Freeform 464"/>
              <p:cNvSpPr>
                <a:spLocks noChangeAspect="1"/>
              </p:cNvSpPr>
              <p:nvPr/>
            </p:nvSpPr>
            <p:spPr bwMode="auto">
              <a:xfrm>
                <a:off x="2677" y="2582"/>
                <a:ext cx="46" cy="16"/>
              </a:xfrm>
              <a:custGeom>
                <a:avLst/>
                <a:gdLst>
                  <a:gd name="T0" fmla="*/ 45 w 46"/>
                  <a:gd name="T1" fmla="*/ 10 h 16"/>
                  <a:gd name="T2" fmla="*/ 0 w 46"/>
                  <a:gd name="T3" fmla="*/ 15 h 16"/>
                  <a:gd name="T4" fmla="*/ 0 w 46"/>
                  <a:gd name="T5" fmla="*/ 10 h 16"/>
                  <a:gd name="T6" fmla="*/ 0 w 46"/>
                  <a:gd name="T7" fmla="*/ 0 h 16"/>
                  <a:gd name="T8" fmla="*/ 45 w 46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45" y="10"/>
                    </a:moveTo>
                    <a:lnTo>
                      <a:pt x="0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5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7" name="Line 465"/>
              <p:cNvSpPr>
                <a:spLocks noChangeAspect="1" noChangeShapeType="1"/>
              </p:cNvSpPr>
              <p:nvPr/>
            </p:nvSpPr>
            <p:spPr bwMode="auto">
              <a:xfrm>
                <a:off x="2343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8" name="Line 466"/>
              <p:cNvSpPr>
                <a:spLocks noChangeAspect="1" noChangeShapeType="1"/>
              </p:cNvSpPr>
              <p:nvPr/>
            </p:nvSpPr>
            <p:spPr bwMode="auto">
              <a:xfrm>
                <a:off x="2429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9" name="Line 467"/>
              <p:cNvSpPr>
                <a:spLocks noChangeAspect="1" noChangeShapeType="1"/>
              </p:cNvSpPr>
              <p:nvPr/>
            </p:nvSpPr>
            <p:spPr bwMode="auto">
              <a:xfrm>
                <a:off x="2516" y="2596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0" name="Line 468"/>
              <p:cNvSpPr>
                <a:spLocks noChangeAspect="1" noChangeShapeType="1"/>
              </p:cNvSpPr>
              <p:nvPr/>
            </p:nvSpPr>
            <p:spPr bwMode="auto">
              <a:xfrm>
                <a:off x="2602" y="2596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1" name="Line 469"/>
              <p:cNvSpPr>
                <a:spLocks noChangeAspect="1" noChangeShapeType="1"/>
              </p:cNvSpPr>
              <p:nvPr/>
            </p:nvSpPr>
            <p:spPr bwMode="auto">
              <a:xfrm flipH="1">
                <a:off x="2248" y="2596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2" name="Line 470"/>
              <p:cNvSpPr>
                <a:spLocks noChangeAspect="1" noChangeShapeType="1"/>
              </p:cNvSpPr>
              <p:nvPr/>
            </p:nvSpPr>
            <p:spPr bwMode="auto">
              <a:xfrm flipH="1">
                <a:off x="2162" y="2596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73" name="Line 471"/>
              <p:cNvSpPr>
                <a:spLocks noChangeAspect="1" noChangeShapeType="1"/>
              </p:cNvSpPr>
              <p:nvPr/>
            </p:nvSpPr>
            <p:spPr bwMode="auto">
              <a:xfrm flipH="1">
                <a:off x="2076" y="2596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116" name="Rectangle 472"/>
            <p:cNvSpPr>
              <a:spLocks noChangeAspect="1" noChangeArrowheads="1"/>
            </p:cNvSpPr>
            <p:nvPr/>
          </p:nvSpPr>
          <p:spPr bwMode="auto">
            <a:xfrm>
              <a:off x="2175" y="3578"/>
              <a:ext cx="177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17" name="Rectangle 473"/>
            <p:cNvSpPr>
              <a:spLocks noChangeAspect="1" noChangeArrowheads="1"/>
            </p:cNvSpPr>
            <p:nvPr/>
          </p:nvSpPr>
          <p:spPr bwMode="auto">
            <a:xfrm>
              <a:off x="2396" y="3571"/>
              <a:ext cx="177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18" name="Freeform 474"/>
            <p:cNvSpPr>
              <a:spLocks noChangeAspect="1"/>
            </p:cNvSpPr>
            <p:nvPr/>
          </p:nvSpPr>
          <p:spPr bwMode="auto">
            <a:xfrm>
              <a:off x="2023" y="2854"/>
              <a:ext cx="2594" cy="1375"/>
            </a:xfrm>
            <a:custGeom>
              <a:avLst/>
              <a:gdLst>
                <a:gd name="T0" fmla="*/ 1515 w 2881"/>
                <a:gd name="T1" fmla="*/ 440 h 1528"/>
                <a:gd name="T2" fmla="*/ 1496 w 2881"/>
                <a:gd name="T3" fmla="*/ 474 h 1528"/>
                <a:gd name="T4" fmla="*/ 1477 w 2881"/>
                <a:gd name="T5" fmla="*/ 506 h 1528"/>
                <a:gd name="T6" fmla="*/ 1454 w 2881"/>
                <a:gd name="T7" fmla="*/ 535 h 1528"/>
                <a:gd name="T8" fmla="*/ 1435 w 2881"/>
                <a:gd name="T9" fmla="*/ 571 h 1528"/>
                <a:gd name="T10" fmla="*/ 1415 w 2881"/>
                <a:gd name="T11" fmla="*/ 600 h 1528"/>
                <a:gd name="T12" fmla="*/ 1393 w 2881"/>
                <a:gd name="T13" fmla="*/ 631 h 1528"/>
                <a:gd name="T14" fmla="*/ 1369 w 2881"/>
                <a:gd name="T15" fmla="*/ 661 h 1528"/>
                <a:gd name="T16" fmla="*/ 1342 w 2881"/>
                <a:gd name="T17" fmla="*/ 692 h 1528"/>
                <a:gd name="T18" fmla="*/ 1315 w 2881"/>
                <a:gd name="T19" fmla="*/ 723 h 1528"/>
                <a:gd name="T20" fmla="*/ 1286 w 2881"/>
                <a:gd name="T21" fmla="*/ 753 h 1528"/>
                <a:gd name="T22" fmla="*/ 1243 w 2881"/>
                <a:gd name="T23" fmla="*/ 783 h 1528"/>
                <a:gd name="T24" fmla="*/ 1200 w 2881"/>
                <a:gd name="T25" fmla="*/ 804 h 1528"/>
                <a:gd name="T26" fmla="*/ 1167 w 2881"/>
                <a:gd name="T27" fmla="*/ 811 h 1528"/>
                <a:gd name="T28" fmla="*/ 1135 w 2881"/>
                <a:gd name="T29" fmla="*/ 811 h 1528"/>
                <a:gd name="T30" fmla="*/ 1104 w 2881"/>
                <a:gd name="T31" fmla="*/ 804 h 1528"/>
                <a:gd name="T32" fmla="*/ 1073 w 2881"/>
                <a:gd name="T33" fmla="*/ 792 h 1528"/>
                <a:gd name="T34" fmla="*/ 1044 w 2881"/>
                <a:gd name="T35" fmla="*/ 772 h 1528"/>
                <a:gd name="T36" fmla="*/ 1013 w 2881"/>
                <a:gd name="T37" fmla="*/ 750 h 1528"/>
                <a:gd name="T38" fmla="*/ 981 w 2881"/>
                <a:gd name="T39" fmla="*/ 718 h 1528"/>
                <a:gd name="T40" fmla="*/ 951 w 2881"/>
                <a:gd name="T41" fmla="*/ 684 h 1528"/>
                <a:gd name="T42" fmla="*/ 927 w 2881"/>
                <a:gd name="T43" fmla="*/ 653 h 1528"/>
                <a:gd name="T44" fmla="*/ 898 w 2881"/>
                <a:gd name="T45" fmla="*/ 612 h 1528"/>
                <a:gd name="T46" fmla="*/ 867 w 2881"/>
                <a:gd name="T47" fmla="*/ 566 h 1528"/>
                <a:gd name="T48" fmla="*/ 841 w 2881"/>
                <a:gd name="T49" fmla="*/ 524 h 1528"/>
                <a:gd name="T50" fmla="*/ 818 w 2881"/>
                <a:gd name="T51" fmla="*/ 486 h 1528"/>
                <a:gd name="T52" fmla="*/ 794 w 2881"/>
                <a:gd name="T53" fmla="*/ 451 h 1528"/>
                <a:gd name="T54" fmla="*/ 771 w 2881"/>
                <a:gd name="T55" fmla="*/ 413 h 1528"/>
                <a:gd name="T56" fmla="*/ 748 w 2881"/>
                <a:gd name="T57" fmla="*/ 371 h 1528"/>
                <a:gd name="T58" fmla="*/ 725 w 2881"/>
                <a:gd name="T59" fmla="*/ 337 h 1528"/>
                <a:gd name="T60" fmla="*/ 706 w 2881"/>
                <a:gd name="T61" fmla="*/ 302 h 1528"/>
                <a:gd name="T62" fmla="*/ 679 w 2881"/>
                <a:gd name="T63" fmla="*/ 260 h 1528"/>
                <a:gd name="T64" fmla="*/ 648 w 2881"/>
                <a:gd name="T65" fmla="*/ 214 h 1528"/>
                <a:gd name="T66" fmla="*/ 618 w 2881"/>
                <a:gd name="T67" fmla="*/ 173 h 1528"/>
                <a:gd name="T68" fmla="*/ 595 w 2881"/>
                <a:gd name="T69" fmla="*/ 141 h 1528"/>
                <a:gd name="T70" fmla="*/ 565 w 2881"/>
                <a:gd name="T71" fmla="*/ 108 h 1528"/>
                <a:gd name="T72" fmla="*/ 541 w 2881"/>
                <a:gd name="T73" fmla="*/ 80 h 1528"/>
                <a:gd name="T74" fmla="*/ 510 w 2881"/>
                <a:gd name="T75" fmla="*/ 54 h 1528"/>
                <a:gd name="T76" fmla="*/ 479 w 2881"/>
                <a:gd name="T77" fmla="*/ 31 h 1528"/>
                <a:gd name="T78" fmla="*/ 448 w 2881"/>
                <a:gd name="T79" fmla="*/ 15 h 1528"/>
                <a:gd name="T80" fmla="*/ 419 w 2881"/>
                <a:gd name="T81" fmla="*/ 4 h 1528"/>
                <a:gd name="T82" fmla="*/ 387 w 2881"/>
                <a:gd name="T83" fmla="*/ 0 h 1528"/>
                <a:gd name="T84" fmla="*/ 354 w 2881"/>
                <a:gd name="T85" fmla="*/ 4 h 1528"/>
                <a:gd name="T86" fmla="*/ 313 w 2881"/>
                <a:gd name="T87" fmla="*/ 19 h 1528"/>
                <a:gd name="T88" fmla="*/ 273 w 2881"/>
                <a:gd name="T89" fmla="*/ 42 h 1528"/>
                <a:gd name="T90" fmla="*/ 239 w 2881"/>
                <a:gd name="T91" fmla="*/ 68 h 1528"/>
                <a:gd name="T92" fmla="*/ 211 w 2881"/>
                <a:gd name="T93" fmla="*/ 95 h 1528"/>
                <a:gd name="T94" fmla="*/ 187 w 2881"/>
                <a:gd name="T95" fmla="*/ 127 h 1528"/>
                <a:gd name="T96" fmla="*/ 161 w 2881"/>
                <a:gd name="T97" fmla="*/ 157 h 1528"/>
                <a:gd name="T98" fmla="*/ 142 w 2881"/>
                <a:gd name="T99" fmla="*/ 187 h 1528"/>
                <a:gd name="T100" fmla="*/ 119 w 2881"/>
                <a:gd name="T101" fmla="*/ 219 h 1528"/>
                <a:gd name="T102" fmla="*/ 95 w 2881"/>
                <a:gd name="T103" fmla="*/ 248 h 1528"/>
                <a:gd name="T104" fmla="*/ 77 w 2881"/>
                <a:gd name="T105" fmla="*/ 283 h 1528"/>
                <a:gd name="T106" fmla="*/ 53 w 2881"/>
                <a:gd name="T107" fmla="*/ 318 h 1528"/>
                <a:gd name="T108" fmla="*/ 34 w 2881"/>
                <a:gd name="T109" fmla="*/ 347 h 1528"/>
                <a:gd name="T110" fmla="*/ 15 w 2881"/>
                <a:gd name="T111" fmla="*/ 382 h 15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81" h="1528">
                  <a:moveTo>
                    <a:pt x="2880" y="763"/>
                  </a:moveTo>
                  <a:lnTo>
                    <a:pt x="2880" y="771"/>
                  </a:lnTo>
                  <a:lnTo>
                    <a:pt x="2873" y="778"/>
                  </a:lnTo>
                  <a:lnTo>
                    <a:pt x="2865" y="785"/>
                  </a:lnTo>
                  <a:lnTo>
                    <a:pt x="2858" y="799"/>
                  </a:lnTo>
                  <a:lnTo>
                    <a:pt x="2858" y="807"/>
                  </a:lnTo>
                  <a:lnTo>
                    <a:pt x="2851" y="821"/>
                  </a:lnTo>
                  <a:lnTo>
                    <a:pt x="2844" y="828"/>
                  </a:lnTo>
                  <a:lnTo>
                    <a:pt x="2837" y="835"/>
                  </a:lnTo>
                  <a:lnTo>
                    <a:pt x="2837" y="843"/>
                  </a:lnTo>
                  <a:lnTo>
                    <a:pt x="2829" y="850"/>
                  </a:lnTo>
                  <a:lnTo>
                    <a:pt x="2822" y="857"/>
                  </a:lnTo>
                  <a:lnTo>
                    <a:pt x="2822" y="864"/>
                  </a:lnTo>
                  <a:lnTo>
                    <a:pt x="2815" y="871"/>
                  </a:lnTo>
                  <a:lnTo>
                    <a:pt x="2815" y="879"/>
                  </a:lnTo>
                  <a:lnTo>
                    <a:pt x="2808" y="893"/>
                  </a:lnTo>
                  <a:lnTo>
                    <a:pt x="2801" y="900"/>
                  </a:lnTo>
                  <a:lnTo>
                    <a:pt x="2793" y="907"/>
                  </a:lnTo>
                  <a:lnTo>
                    <a:pt x="2793" y="915"/>
                  </a:lnTo>
                  <a:lnTo>
                    <a:pt x="2786" y="922"/>
                  </a:lnTo>
                  <a:lnTo>
                    <a:pt x="2779" y="929"/>
                  </a:lnTo>
                  <a:lnTo>
                    <a:pt x="2779" y="936"/>
                  </a:lnTo>
                  <a:lnTo>
                    <a:pt x="2772" y="943"/>
                  </a:lnTo>
                  <a:lnTo>
                    <a:pt x="2772" y="951"/>
                  </a:lnTo>
                  <a:lnTo>
                    <a:pt x="2765" y="958"/>
                  </a:lnTo>
                  <a:lnTo>
                    <a:pt x="2757" y="965"/>
                  </a:lnTo>
                  <a:lnTo>
                    <a:pt x="2757" y="972"/>
                  </a:lnTo>
                  <a:lnTo>
                    <a:pt x="2750" y="979"/>
                  </a:lnTo>
                  <a:lnTo>
                    <a:pt x="2743" y="987"/>
                  </a:lnTo>
                  <a:lnTo>
                    <a:pt x="2743" y="994"/>
                  </a:lnTo>
                  <a:lnTo>
                    <a:pt x="2736" y="1001"/>
                  </a:lnTo>
                  <a:lnTo>
                    <a:pt x="2729" y="1008"/>
                  </a:lnTo>
                  <a:lnTo>
                    <a:pt x="2729" y="1015"/>
                  </a:lnTo>
                  <a:lnTo>
                    <a:pt x="2721" y="1030"/>
                  </a:lnTo>
                  <a:lnTo>
                    <a:pt x="2714" y="1037"/>
                  </a:lnTo>
                  <a:lnTo>
                    <a:pt x="2714" y="1044"/>
                  </a:lnTo>
                  <a:lnTo>
                    <a:pt x="2707" y="1051"/>
                  </a:lnTo>
                  <a:lnTo>
                    <a:pt x="2700" y="1059"/>
                  </a:lnTo>
                  <a:lnTo>
                    <a:pt x="2700" y="1066"/>
                  </a:lnTo>
                  <a:lnTo>
                    <a:pt x="2693" y="1073"/>
                  </a:lnTo>
                  <a:lnTo>
                    <a:pt x="2685" y="1080"/>
                  </a:lnTo>
                  <a:lnTo>
                    <a:pt x="2685" y="1087"/>
                  </a:lnTo>
                  <a:lnTo>
                    <a:pt x="2678" y="1095"/>
                  </a:lnTo>
                  <a:lnTo>
                    <a:pt x="2671" y="1102"/>
                  </a:lnTo>
                  <a:lnTo>
                    <a:pt x="2671" y="1109"/>
                  </a:lnTo>
                  <a:lnTo>
                    <a:pt x="2664" y="1116"/>
                  </a:lnTo>
                  <a:lnTo>
                    <a:pt x="2657" y="1123"/>
                  </a:lnTo>
                  <a:lnTo>
                    <a:pt x="2657" y="1131"/>
                  </a:lnTo>
                  <a:lnTo>
                    <a:pt x="2649" y="1138"/>
                  </a:lnTo>
                  <a:lnTo>
                    <a:pt x="2642" y="1145"/>
                  </a:lnTo>
                  <a:lnTo>
                    <a:pt x="2635" y="1152"/>
                  </a:lnTo>
                  <a:lnTo>
                    <a:pt x="2628" y="1159"/>
                  </a:lnTo>
                  <a:lnTo>
                    <a:pt x="2628" y="1167"/>
                  </a:lnTo>
                  <a:lnTo>
                    <a:pt x="2621" y="1174"/>
                  </a:lnTo>
                  <a:lnTo>
                    <a:pt x="2613" y="1181"/>
                  </a:lnTo>
                  <a:lnTo>
                    <a:pt x="2613" y="1188"/>
                  </a:lnTo>
                  <a:lnTo>
                    <a:pt x="2606" y="1195"/>
                  </a:lnTo>
                  <a:lnTo>
                    <a:pt x="2599" y="1203"/>
                  </a:lnTo>
                  <a:lnTo>
                    <a:pt x="2599" y="1210"/>
                  </a:lnTo>
                  <a:lnTo>
                    <a:pt x="2592" y="1217"/>
                  </a:lnTo>
                  <a:lnTo>
                    <a:pt x="2585" y="1224"/>
                  </a:lnTo>
                  <a:lnTo>
                    <a:pt x="2577" y="1231"/>
                  </a:lnTo>
                  <a:lnTo>
                    <a:pt x="2577" y="1239"/>
                  </a:lnTo>
                  <a:lnTo>
                    <a:pt x="2570" y="1246"/>
                  </a:lnTo>
                  <a:lnTo>
                    <a:pt x="2563" y="1253"/>
                  </a:lnTo>
                  <a:lnTo>
                    <a:pt x="2556" y="1260"/>
                  </a:lnTo>
                  <a:lnTo>
                    <a:pt x="2549" y="1267"/>
                  </a:lnTo>
                  <a:lnTo>
                    <a:pt x="2549" y="1275"/>
                  </a:lnTo>
                  <a:lnTo>
                    <a:pt x="2541" y="1282"/>
                  </a:lnTo>
                  <a:lnTo>
                    <a:pt x="2534" y="1289"/>
                  </a:lnTo>
                  <a:lnTo>
                    <a:pt x="2527" y="1296"/>
                  </a:lnTo>
                  <a:lnTo>
                    <a:pt x="2520" y="1303"/>
                  </a:lnTo>
                  <a:lnTo>
                    <a:pt x="2513" y="1311"/>
                  </a:lnTo>
                  <a:lnTo>
                    <a:pt x="2513" y="1318"/>
                  </a:lnTo>
                  <a:lnTo>
                    <a:pt x="2505" y="1325"/>
                  </a:lnTo>
                  <a:lnTo>
                    <a:pt x="2498" y="1332"/>
                  </a:lnTo>
                  <a:lnTo>
                    <a:pt x="2491" y="1339"/>
                  </a:lnTo>
                  <a:lnTo>
                    <a:pt x="2484" y="1347"/>
                  </a:lnTo>
                  <a:lnTo>
                    <a:pt x="2477" y="1354"/>
                  </a:lnTo>
                  <a:lnTo>
                    <a:pt x="2469" y="1361"/>
                  </a:lnTo>
                  <a:lnTo>
                    <a:pt x="2462" y="1368"/>
                  </a:lnTo>
                  <a:lnTo>
                    <a:pt x="2455" y="1375"/>
                  </a:lnTo>
                  <a:lnTo>
                    <a:pt x="2448" y="1383"/>
                  </a:lnTo>
                  <a:lnTo>
                    <a:pt x="2441" y="1390"/>
                  </a:lnTo>
                  <a:lnTo>
                    <a:pt x="2433" y="1397"/>
                  </a:lnTo>
                  <a:lnTo>
                    <a:pt x="2426" y="1404"/>
                  </a:lnTo>
                  <a:lnTo>
                    <a:pt x="2419" y="1411"/>
                  </a:lnTo>
                  <a:lnTo>
                    <a:pt x="2412" y="1419"/>
                  </a:lnTo>
                  <a:lnTo>
                    <a:pt x="2397" y="1426"/>
                  </a:lnTo>
                  <a:lnTo>
                    <a:pt x="2390" y="1433"/>
                  </a:lnTo>
                  <a:lnTo>
                    <a:pt x="2383" y="1440"/>
                  </a:lnTo>
                  <a:lnTo>
                    <a:pt x="2369" y="1447"/>
                  </a:lnTo>
                  <a:lnTo>
                    <a:pt x="2361" y="1455"/>
                  </a:lnTo>
                  <a:lnTo>
                    <a:pt x="2354" y="1462"/>
                  </a:lnTo>
                  <a:lnTo>
                    <a:pt x="2340" y="1469"/>
                  </a:lnTo>
                  <a:lnTo>
                    <a:pt x="2333" y="1476"/>
                  </a:lnTo>
                  <a:lnTo>
                    <a:pt x="2325" y="1483"/>
                  </a:lnTo>
                  <a:lnTo>
                    <a:pt x="2311" y="1491"/>
                  </a:lnTo>
                  <a:lnTo>
                    <a:pt x="2297" y="1498"/>
                  </a:lnTo>
                  <a:lnTo>
                    <a:pt x="2289" y="1498"/>
                  </a:lnTo>
                  <a:lnTo>
                    <a:pt x="2282" y="1498"/>
                  </a:lnTo>
                  <a:lnTo>
                    <a:pt x="2275" y="1505"/>
                  </a:lnTo>
                  <a:lnTo>
                    <a:pt x="2268" y="1505"/>
                  </a:lnTo>
                  <a:lnTo>
                    <a:pt x="2253" y="1512"/>
                  </a:lnTo>
                  <a:lnTo>
                    <a:pt x="2239" y="1519"/>
                  </a:lnTo>
                  <a:lnTo>
                    <a:pt x="2232" y="1519"/>
                  </a:lnTo>
                  <a:lnTo>
                    <a:pt x="2225" y="1519"/>
                  </a:lnTo>
                  <a:lnTo>
                    <a:pt x="2217" y="1527"/>
                  </a:lnTo>
                  <a:lnTo>
                    <a:pt x="2210" y="1527"/>
                  </a:lnTo>
                  <a:lnTo>
                    <a:pt x="2203" y="1527"/>
                  </a:lnTo>
                  <a:lnTo>
                    <a:pt x="2196" y="1527"/>
                  </a:lnTo>
                  <a:lnTo>
                    <a:pt x="2189" y="1527"/>
                  </a:lnTo>
                  <a:lnTo>
                    <a:pt x="2181" y="1527"/>
                  </a:lnTo>
                  <a:lnTo>
                    <a:pt x="2174" y="1527"/>
                  </a:lnTo>
                  <a:lnTo>
                    <a:pt x="2167" y="1527"/>
                  </a:lnTo>
                  <a:lnTo>
                    <a:pt x="2160" y="1527"/>
                  </a:lnTo>
                  <a:lnTo>
                    <a:pt x="2153" y="1527"/>
                  </a:lnTo>
                  <a:lnTo>
                    <a:pt x="2145" y="1527"/>
                  </a:lnTo>
                  <a:lnTo>
                    <a:pt x="2138" y="1527"/>
                  </a:lnTo>
                  <a:lnTo>
                    <a:pt x="2131" y="1527"/>
                  </a:lnTo>
                  <a:lnTo>
                    <a:pt x="2124" y="1527"/>
                  </a:lnTo>
                  <a:lnTo>
                    <a:pt x="2117" y="1527"/>
                  </a:lnTo>
                  <a:lnTo>
                    <a:pt x="2109" y="1527"/>
                  </a:lnTo>
                  <a:lnTo>
                    <a:pt x="2102" y="1527"/>
                  </a:lnTo>
                  <a:lnTo>
                    <a:pt x="2095" y="1519"/>
                  </a:lnTo>
                  <a:lnTo>
                    <a:pt x="2088" y="1519"/>
                  </a:lnTo>
                  <a:lnTo>
                    <a:pt x="2081" y="1519"/>
                  </a:lnTo>
                  <a:lnTo>
                    <a:pt x="2073" y="1512"/>
                  </a:lnTo>
                  <a:lnTo>
                    <a:pt x="2066" y="1512"/>
                  </a:lnTo>
                  <a:lnTo>
                    <a:pt x="2059" y="1505"/>
                  </a:lnTo>
                  <a:lnTo>
                    <a:pt x="2052" y="1505"/>
                  </a:lnTo>
                  <a:lnTo>
                    <a:pt x="2045" y="1505"/>
                  </a:lnTo>
                  <a:lnTo>
                    <a:pt x="2037" y="1498"/>
                  </a:lnTo>
                  <a:lnTo>
                    <a:pt x="2030" y="1498"/>
                  </a:lnTo>
                  <a:lnTo>
                    <a:pt x="2023" y="1498"/>
                  </a:lnTo>
                  <a:lnTo>
                    <a:pt x="2016" y="1491"/>
                  </a:lnTo>
                  <a:lnTo>
                    <a:pt x="2009" y="1491"/>
                  </a:lnTo>
                  <a:lnTo>
                    <a:pt x="2001" y="1483"/>
                  </a:lnTo>
                  <a:lnTo>
                    <a:pt x="1994" y="1483"/>
                  </a:lnTo>
                  <a:lnTo>
                    <a:pt x="1987" y="1476"/>
                  </a:lnTo>
                  <a:lnTo>
                    <a:pt x="1980" y="1469"/>
                  </a:lnTo>
                  <a:lnTo>
                    <a:pt x="1973" y="1462"/>
                  </a:lnTo>
                  <a:lnTo>
                    <a:pt x="1965" y="1462"/>
                  </a:lnTo>
                  <a:lnTo>
                    <a:pt x="1958" y="1455"/>
                  </a:lnTo>
                  <a:lnTo>
                    <a:pt x="1951" y="1447"/>
                  </a:lnTo>
                  <a:lnTo>
                    <a:pt x="1944" y="1440"/>
                  </a:lnTo>
                  <a:lnTo>
                    <a:pt x="1937" y="1440"/>
                  </a:lnTo>
                  <a:lnTo>
                    <a:pt x="1929" y="1433"/>
                  </a:lnTo>
                  <a:lnTo>
                    <a:pt x="1922" y="1426"/>
                  </a:lnTo>
                  <a:lnTo>
                    <a:pt x="1915" y="1419"/>
                  </a:lnTo>
                  <a:lnTo>
                    <a:pt x="1908" y="1419"/>
                  </a:lnTo>
                  <a:lnTo>
                    <a:pt x="1901" y="1411"/>
                  </a:lnTo>
                  <a:lnTo>
                    <a:pt x="1893" y="1404"/>
                  </a:lnTo>
                  <a:lnTo>
                    <a:pt x="1886" y="1397"/>
                  </a:lnTo>
                  <a:lnTo>
                    <a:pt x="1879" y="1390"/>
                  </a:lnTo>
                  <a:lnTo>
                    <a:pt x="1872" y="1383"/>
                  </a:lnTo>
                  <a:lnTo>
                    <a:pt x="1865" y="1375"/>
                  </a:lnTo>
                  <a:lnTo>
                    <a:pt x="1857" y="1368"/>
                  </a:lnTo>
                  <a:lnTo>
                    <a:pt x="1850" y="1361"/>
                  </a:lnTo>
                  <a:lnTo>
                    <a:pt x="1843" y="1354"/>
                  </a:lnTo>
                  <a:lnTo>
                    <a:pt x="1836" y="1347"/>
                  </a:lnTo>
                  <a:lnTo>
                    <a:pt x="1829" y="1339"/>
                  </a:lnTo>
                  <a:lnTo>
                    <a:pt x="1821" y="1332"/>
                  </a:lnTo>
                  <a:lnTo>
                    <a:pt x="1814" y="1318"/>
                  </a:lnTo>
                  <a:lnTo>
                    <a:pt x="1807" y="1311"/>
                  </a:lnTo>
                  <a:lnTo>
                    <a:pt x="1800" y="1303"/>
                  </a:lnTo>
                  <a:lnTo>
                    <a:pt x="1793" y="1296"/>
                  </a:lnTo>
                  <a:lnTo>
                    <a:pt x="1785" y="1289"/>
                  </a:lnTo>
                  <a:lnTo>
                    <a:pt x="1778" y="1282"/>
                  </a:lnTo>
                  <a:lnTo>
                    <a:pt x="1778" y="1275"/>
                  </a:lnTo>
                  <a:lnTo>
                    <a:pt x="1771" y="1267"/>
                  </a:lnTo>
                  <a:lnTo>
                    <a:pt x="1764" y="1260"/>
                  </a:lnTo>
                  <a:lnTo>
                    <a:pt x="1757" y="1253"/>
                  </a:lnTo>
                  <a:lnTo>
                    <a:pt x="1749" y="1246"/>
                  </a:lnTo>
                  <a:lnTo>
                    <a:pt x="1749" y="1239"/>
                  </a:lnTo>
                  <a:lnTo>
                    <a:pt x="1742" y="1231"/>
                  </a:lnTo>
                  <a:lnTo>
                    <a:pt x="1735" y="1224"/>
                  </a:lnTo>
                  <a:lnTo>
                    <a:pt x="1728" y="1210"/>
                  </a:lnTo>
                  <a:lnTo>
                    <a:pt x="1721" y="1203"/>
                  </a:lnTo>
                  <a:lnTo>
                    <a:pt x="1713" y="1188"/>
                  </a:lnTo>
                  <a:lnTo>
                    <a:pt x="1706" y="1181"/>
                  </a:lnTo>
                  <a:lnTo>
                    <a:pt x="1699" y="1167"/>
                  </a:lnTo>
                  <a:lnTo>
                    <a:pt x="1692" y="1159"/>
                  </a:lnTo>
                  <a:lnTo>
                    <a:pt x="1685" y="1152"/>
                  </a:lnTo>
                  <a:lnTo>
                    <a:pt x="1677" y="1145"/>
                  </a:lnTo>
                  <a:lnTo>
                    <a:pt x="1670" y="1131"/>
                  </a:lnTo>
                  <a:lnTo>
                    <a:pt x="1663" y="1123"/>
                  </a:lnTo>
                  <a:lnTo>
                    <a:pt x="1656" y="1109"/>
                  </a:lnTo>
                  <a:lnTo>
                    <a:pt x="1649" y="1102"/>
                  </a:lnTo>
                  <a:lnTo>
                    <a:pt x="1641" y="1087"/>
                  </a:lnTo>
                  <a:lnTo>
                    <a:pt x="1634" y="1080"/>
                  </a:lnTo>
                  <a:lnTo>
                    <a:pt x="1627" y="1066"/>
                  </a:lnTo>
                  <a:lnTo>
                    <a:pt x="1620" y="1059"/>
                  </a:lnTo>
                  <a:lnTo>
                    <a:pt x="1613" y="1044"/>
                  </a:lnTo>
                  <a:lnTo>
                    <a:pt x="1605" y="1037"/>
                  </a:lnTo>
                  <a:lnTo>
                    <a:pt x="1605" y="1030"/>
                  </a:lnTo>
                  <a:lnTo>
                    <a:pt x="1598" y="1015"/>
                  </a:lnTo>
                  <a:lnTo>
                    <a:pt x="1591" y="1008"/>
                  </a:lnTo>
                  <a:lnTo>
                    <a:pt x="1584" y="994"/>
                  </a:lnTo>
                  <a:lnTo>
                    <a:pt x="1577" y="987"/>
                  </a:lnTo>
                  <a:lnTo>
                    <a:pt x="1569" y="972"/>
                  </a:lnTo>
                  <a:lnTo>
                    <a:pt x="1562" y="965"/>
                  </a:lnTo>
                  <a:lnTo>
                    <a:pt x="1555" y="951"/>
                  </a:lnTo>
                  <a:lnTo>
                    <a:pt x="1548" y="943"/>
                  </a:lnTo>
                  <a:lnTo>
                    <a:pt x="1548" y="936"/>
                  </a:lnTo>
                  <a:lnTo>
                    <a:pt x="1541" y="929"/>
                  </a:lnTo>
                  <a:lnTo>
                    <a:pt x="1533" y="922"/>
                  </a:lnTo>
                  <a:lnTo>
                    <a:pt x="1533" y="915"/>
                  </a:lnTo>
                  <a:lnTo>
                    <a:pt x="1526" y="907"/>
                  </a:lnTo>
                  <a:lnTo>
                    <a:pt x="1519" y="900"/>
                  </a:lnTo>
                  <a:lnTo>
                    <a:pt x="1519" y="893"/>
                  </a:lnTo>
                  <a:lnTo>
                    <a:pt x="1512" y="879"/>
                  </a:lnTo>
                  <a:lnTo>
                    <a:pt x="1505" y="871"/>
                  </a:lnTo>
                  <a:lnTo>
                    <a:pt x="1505" y="864"/>
                  </a:lnTo>
                  <a:lnTo>
                    <a:pt x="1497" y="857"/>
                  </a:lnTo>
                  <a:lnTo>
                    <a:pt x="1490" y="850"/>
                  </a:lnTo>
                  <a:lnTo>
                    <a:pt x="1490" y="843"/>
                  </a:lnTo>
                  <a:lnTo>
                    <a:pt x="1483" y="835"/>
                  </a:lnTo>
                  <a:lnTo>
                    <a:pt x="1476" y="828"/>
                  </a:lnTo>
                  <a:lnTo>
                    <a:pt x="1476" y="821"/>
                  </a:lnTo>
                  <a:lnTo>
                    <a:pt x="1469" y="807"/>
                  </a:lnTo>
                  <a:lnTo>
                    <a:pt x="1461" y="799"/>
                  </a:lnTo>
                  <a:lnTo>
                    <a:pt x="1454" y="785"/>
                  </a:lnTo>
                  <a:lnTo>
                    <a:pt x="1447" y="778"/>
                  </a:lnTo>
                  <a:lnTo>
                    <a:pt x="1447" y="771"/>
                  </a:lnTo>
                  <a:lnTo>
                    <a:pt x="1440" y="756"/>
                  </a:lnTo>
                  <a:lnTo>
                    <a:pt x="1433" y="749"/>
                  </a:lnTo>
                  <a:lnTo>
                    <a:pt x="1425" y="735"/>
                  </a:lnTo>
                  <a:lnTo>
                    <a:pt x="1418" y="727"/>
                  </a:lnTo>
                  <a:lnTo>
                    <a:pt x="1411" y="713"/>
                  </a:lnTo>
                  <a:lnTo>
                    <a:pt x="1404" y="706"/>
                  </a:lnTo>
                  <a:lnTo>
                    <a:pt x="1404" y="699"/>
                  </a:lnTo>
                  <a:lnTo>
                    <a:pt x="1397" y="691"/>
                  </a:lnTo>
                  <a:lnTo>
                    <a:pt x="1389" y="684"/>
                  </a:lnTo>
                  <a:lnTo>
                    <a:pt x="1389" y="677"/>
                  </a:lnTo>
                  <a:lnTo>
                    <a:pt x="1382" y="663"/>
                  </a:lnTo>
                  <a:lnTo>
                    <a:pt x="1375" y="655"/>
                  </a:lnTo>
                  <a:lnTo>
                    <a:pt x="1375" y="648"/>
                  </a:lnTo>
                  <a:lnTo>
                    <a:pt x="1368" y="641"/>
                  </a:lnTo>
                  <a:lnTo>
                    <a:pt x="1361" y="634"/>
                  </a:lnTo>
                  <a:lnTo>
                    <a:pt x="1361" y="627"/>
                  </a:lnTo>
                  <a:lnTo>
                    <a:pt x="1353" y="619"/>
                  </a:lnTo>
                  <a:lnTo>
                    <a:pt x="1346" y="612"/>
                  </a:lnTo>
                  <a:lnTo>
                    <a:pt x="1346" y="605"/>
                  </a:lnTo>
                  <a:lnTo>
                    <a:pt x="1339" y="598"/>
                  </a:lnTo>
                  <a:lnTo>
                    <a:pt x="1332" y="591"/>
                  </a:lnTo>
                  <a:lnTo>
                    <a:pt x="1332" y="583"/>
                  </a:lnTo>
                  <a:lnTo>
                    <a:pt x="1325" y="569"/>
                  </a:lnTo>
                  <a:lnTo>
                    <a:pt x="1317" y="562"/>
                  </a:lnTo>
                  <a:lnTo>
                    <a:pt x="1310" y="547"/>
                  </a:lnTo>
                  <a:lnTo>
                    <a:pt x="1303" y="540"/>
                  </a:lnTo>
                  <a:lnTo>
                    <a:pt x="1296" y="526"/>
                  </a:lnTo>
                  <a:lnTo>
                    <a:pt x="1289" y="519"/>
                  </a:lnTo>
                  <a:lnTo>
                    <a:pt x="1281" y="504"/>
                  </a:lnTo>
                  <a:lnTo>
                    <a:pt x="1274" y="497"/>
                  </a:lnTo>
                  <a:lnTo>
                    <a:pt x="1274" y="490"/>
                  </a:lnTo>
                  <a:lnTo>
                    <a:pt x="1267" y="475"/>
                  </a:lnTo>
                  <a:lnTo>
                    <a:pt x="1260" y="468"/>
                  </a:lnTo>
                  <a:lnTo>
                    <a:pt x="1253" y="454"/>
                  </a:lnTo>
                  <a:lnTo>
                    <a:pt x="1245" y="447"/>
                  </a:lnTo>
                  <a:lnTo>
                    <a:pt x="1238" y="432"/>
                  </a:lnTo>
                  <a:lnTo>
                    <a:pt x="1231" y="425"/>
                  </a:lnTo>
                  <a:lnTo>
                    <a:pt x="1224" y="411"/>
                  </a:lnTo>
                  <a:lnTo>
                    <a:pt x="1217" y="403"/>
                  </a:lnTo>
                  <a:lnTo>
                    <a:pt x="1209" y="389"/>
                  </a:lnTo>
                  <a:lnTo>
                    <a:pt x="1202" y="382"/>
                  </a:lnTo>
                  <a:lnTo>
                    <a:pt x="1195" y="375"/>
                  </a:lnTo>
                  <a:lnTo>
                    <a:pt x="1188" y="367"/>
                  </a:lnTo>
                  <a:lnTo>
                    <a:pt x="1181" y="353"/>
                  </a:lnTo>
                  <a:lnTo>
                    <a:pt x="1173" y="346"/>
                  </a:lnTo>
                  <a:lnTo>
                    <a:pt x="1166" y="331"/>
                  </a:lnTo>
                  <a:lnTo>
                    <a:pt x="1159" y="324"/>
                  </a:lnTo>
                  <a:lnTo>
                    <a:pt x="1152" y="317"/>
                  </a:lnTo>
                  <a:lnTo>
                    <a:pt x="1145" y="310"/>
                  </a:lnTo>
                  <a:lnTo>
                    <a:pt x="1145" y="303"/>
                  </a:lnTo>
                  <a:lnTo>
                    <a:pt x="1137" y="295"/>
                  </a:lnTo>
                  <a:lnTo>
                    <a:pt x="1130" y="288"/>
                  </a:lnTo>
                  <a:lnTo>
                    <a:pt x="1130" y="281"/>
                  </a:lnTo>
                  <a:lnTo>
                    <a:pt x="1123" y="274"/>
                  </a:lnTo>
                  <a:lnTo>
                    <a:pt x="1116" y="267"/>
                  </a:lnTo>
                  <a:lnTo>
                    <a:pt x="1109" y="259"/>
                  </a:lnTo>
                  <a:lnTo>
                    <a:pt x="1101" y="252"/>
                  </a:lnTo>
                  <a:lnTo>
                    <a:pt x="1094" y="238"/>
                  </a:lnTo>
                  <a:lnTo>
                    <a:pt x="1087" y="231"/>
                  </a:lnTo>
                  <a:lnTo>
                    <a:pt x="1080" y="223"/>
                  </a:lnTo>
                  <a:lnTo>
                    <a:pt x="1073" y="216"/>
                  </a:lnTo>
                  <a:lnTo>
                    <a:pt x="1065" y="209"/>
                  </a:lnTo>
                  <a:lnTo>
                    <a:pt x="1058" y="202"/>
                  </a:lnTo>
                  <a:lnTo>
                    <a:pt x="1058" y="195"/>
                  </a:lnTo>
                  <a:lnTo>
                    <a:pt x="1051" y="187"/>
                  </a:lnTo>
                  <a:lnTo>
                    <a:pt x="1044" y="180"/>
                  </a:lnTo>
                  <a:lnTo>
                    <a:pt x="1037" y="173"/>
                  </a:lnTo>
                  <a:lnTo>
                    <a:pt x="1029" y="166"/>
                  </a:lnTo>
                  <a:lnTo>
                    <a:pt x="1022" y="166"/>
                  </a:lnTo>
                  <a:lnTo>
                    <a:pt x="1015" y="159"/>
                  </a:lnTo>
                  <a:lnTo>
                    <a:pt x="1015" y="151"/>
                  </a:lnTo>
                  <a:lnTo>
                    <a:pt x="1008" y="144"/>
                  </a:lnTo>
                  <a:lnTo>
                    <a:pt x="1001" y="137"/>
                  </a:lnTo>
                  <a:lnTo>
                    <a:pt x="993" y="130"/>
                  </a:lnTo>
                  <a:lnTo>
                    <a:pt x="986" y="123"/>
                  </a:lnTo>
                  <a:lnTo>
                    <a:pt x="979" y="123"/>
                  </a:lnTo>
                  <a:lnTo>
                    <a:pt x="972" y="115"/>
                  </a:lnTo>
                  <a:lnTo>
                    <a:pt x="965" y="108"/>
                  </a:lnTo>
                  <a:lnTo>
                    <a:pt x="957" y="101"/>
                  </a:lnTo>
                  <a:lnTo>
                    <a:pt x="950" y="94"/>
                  </a:lnTo>
                  <a:lnTo>
                    <a:pt x="943" y="87"/>
                  </a:lnTo>
                  <a:lnTo>
                    <a:pt x="936" y="79"/>
                  </a:lnTo>
                  <a:lnTo>
                    <a:pt x="929" y="79"/>
                  </a:lnTo>
                  <a:lnTo>
                    <a:pt x="921" y="72"/>
                  </a:lnTo>
                  <a:lnTo>
                    <a:pt x="914" y="72"/>
                  </a:lnTo>
                  <a:lnTo>
                    <a:pt x="907" y="65"/>
                  </a:lnTo>
                  <a:lnTo>
                    <a:pt x="900" y="58"/>
                  </a:lnTo>
                  <a:lnTo>
                    <a:pt x="893" y="58"/>
                  </a:lnTo>
                  <a:lnTo>
                    <a:pt x="885" y="51"/>
                  </a:lnTo>
                  <a:lnTo>
                    <a:pt x="878" y="43"/>
                  </a:lnTo>
                  <a:lnTo>
                    <a:pt x="871" y="43"/>
                  </a:lnTo>
                  <a:lnTo>
                    <a:pt x="864" y="36"/>
                  </a:lnTo>
                  <a:lnTo>
                    <a:pt x="857" y="36"/>
                  </a:lnTo>
                  <a:lnTo>
                    <a:pt x="849" y="36"/>
                  </a:lnTo>
                  <a:lnTo>
                    <a:pt x="842" y="29"/>
                  </a:lnTo>
                  <a:lnTo>
                    <a:pt x="835" y="22"/>
                  </a:lnTo>
                  <a:lnTo>
                    <a:pt x="828" y="22"/>
                  </a:lnTo>
                  <a:lnTo>
                    <a:pt x="821" y="15"/>
                  </a:lnTo>
                  <a:lnTo>
                    <a:pt x="813" y="15"/>
                  </a:lnTo>
                  <a:lnTo>
                    <a:pt x="806" y="15"/>
                  </a:lnTo>
                  <a:lnTo>
                    <a:pt x="799" y="15"/>
                  </a:lnTo>
                  <a:lnTo>
                    <a:pt x="792" y="15"/>
                  </a:lnTo>
                  <a:lnTo>
                    <a:pt x="784" y="7"/>
                  </a:lnTo>
                  <a:lnTo>
                    <a:pt x="777" y="7"/>
                  </a:lnTo>
                  <a:lnTo>
                    <a:pt x="770" y="7"/>
                  </a:lnTo>
                  <a:lnTo>
                    <a:pt x="763" y="7"/>
                  </a:lnTo>
                  <a:lnTo>
                    <a:pt x="756" y="7"/>
                  </a:lnTo>
                  <a:lnTo>
                    <a:pt x="748" y="0"/>
                  </a:lnTo>
                  <a:lnTo>
                    <a:pt x="741" y="0"/>
                  </a:lnTo>
                  <a:lnTo>
                    <a:pt x="734" y="0"/>
                  </a:lnTo>
                  <a:lnTo>
                    <a:pt x="727" y="0"/>
                  </a:lnTo>
                  <a:lnTo>
                    <a:pt x="720" y="0"/>
                  </a:lnTo>
                  <a:lnTo>
                    <a:pt x="712" y="0"/>
                  </a:lnTo>
                  <a:lnTo>
                    <a:pt x="705" y="0"/>
                  </a:lnTo>
                  <a:lnTo>
                    <a:pt x="698" y="0"/>
                  </a:lnTo>
                  <a:lnTo>
                    <a:pt x="684" y="7"/>
                  </a:lnTo>
                  <a:lnTo>
                    <a:pt x="676" y="7"/>
                  </a:lnTo>
                  <a:lnTo>
                    <a:pt x="669" y="7"/>
                  </a:lnTo>
                  <a:lnTo>
                    <a:pt x="662" y="7"/>
                  </a:lnTo>
                  <a:lnTo>
                    <a:pt x="655" y="7"/>
                  </a:lnTo>
                  <a:lnTo>
                    <a:pt x="648" y="15"/>
                  </a:lnTo>
                  <a:lnTo>
                    <a:pt x="640" y="15"/>
                  </a:lnTo>
                  <a:lnTo>
                    <a:pt x="633" y="15"/>
                  </a:lnTo>
                  <a:lnTo>
                    <a:pt x="626" y="15"/>
                  </a:lnTo>
                  <a:lnTo>
                    <a:pt x="612" y="22"/>
                  </a:lnTo>
                  <a:lnTo>
                    <a:pt x="597" y="29"/>
                  </a:lnTo>
                  <a:lnTo>
                    <a:pt x="590" y="36"/>
                  </a:lnTo>
                  <a:lnTo>
                    <a:pt x="583" y="36"/>
                  </a:lnTo>
                  <a:lnTo>
                    <a:pt x="568" y="43"/>
                  </a:lnTo>
                  <a:lnTo>
                    <a:pt x="554" y="51"/>
                  </a:lnTo>
                  <a:lnTo>
                    <a:pt x="547" y="58"/>
                  </a:lnTo>
                  <a:lnTo>
                    <a:pt x="540" y="58"/>
                  </a:lnTo>
                  <a:lnTo>
                    <a:pt x="532" y="65"/>
                  </a:lnTo>
                  <a:lnTo>
                    <a:pt x="525" y="72"/>
                  </a:lnTo>
                  <a:lnTo>
                    <a:pt x="511" y="79"/>
                  </a:lnTo>
                  <a:lnTo>
                    <a:pt x="496" y="87"/>
                  </a:lnTo>
                  <a:lnTo>
                    <a:pt x="489" y="94"/>
                  </a:lnTo>
                  <a:lnTo>
                    <a:pt x="482" y="101"/>
                  </a:lnTo>
                  <a:lnTo>
                    <a:pt x="475" y="108"/>
                  </a:lnTo>
                  <a:lnTo>
                    <a:pt x="468" y="115"/>
                  </a:lnTo>
                  <a:lnTo>
                    <a:pt x="460" y="123"/>
                  </a:lnTo>
                  <a:lnTo>
                    <a:pt x="453" y="123"/>
                  </a:lnTo>
                  <a:lnTo>
                    <a:pt x="446" y="130"/>
                  </a:lnTo>
                  <a:lnTo>
                    <a:pt x="439" y="137"/>
                  </a:lnTo>
                  <a:lnTo>
                    <a:pt x="432" y="144"/>
                  </a:lnTo>
                  <a:lnTo>
                    <a:pt x="432" y="151"/>
                  </a:lnTo>
                  <a:lnTo>
                    <a:pt x="424" y="159"/>
                  </a:lnTo>
                  <a:lnTo>
                    <a:pt x="417" y="166"/>
                  </a:lnTo>
                  <a:lnTo>
                    <a:pt x="410" y="166"/>
                  </a:lnTo>
                  <a:lnTo>
                    <a:pt x="403" y="173"/>
                  </a:lnTo>
                  <a:lnTo>
                    <a:pt x="396" y="180"/>
                  </a:lnTo>
                  <a:lnTo>
                    <a:pt x="388" y="187"/>
                  </a:lnTo>
                  <a:lnTo>
                    <a:pt x="388" y="195"/>
                  </a:lnTo>
                  <a:lnTo>
                    <a:pt x="381" y="202"/>
                  </a:lnTo>
                  <a:lnTo>
                    <a:pt x="374" y="209"/>
                  </a:lnTo>
                  <a:lnTo>
                    <a:pt x="367" y="216"/>
                  </a:lnTo>
                  <a:lnTo>
                    <a:pt x="360" y="223"/>
                  </a:lnTo>
                  <a:lnTo>
                    <a:pt x="352" y="231"/>
                  </a:lnTo>
                  <a:lnTo>
                    <a:pt x="352" y="238"/>
                  </a:lnTo>
                  <a:lnTo>
                    <a:pt x="345" y="245"/>
                  </a:lnTo>
                  <a:lnTo>
                    <a:pt x="338" y="252"/>
                  </a:lnTo>
                  <a:lnTo>
                    <a:pt x="331" y="259"/>
                  </a:lnTo>
                  <a:lnTo>
                    <a:pt x="324" y="267"/>
                  </a:lnTo>
                  <a:lnTo>
                    <a:pt x="316" y="274"/>
                  </a:lnTo>
                  <a:lnTo>
                    <a:pt x="316" y="281"/>
                  </a:lnTo>
                  <a:lnTo>
                    <a:pt x="309" y="288"/>
                  </a:lnTo>
                  <a:lnTo>
                    <a:pt x="302" y="295"/>
                  </a:lnTo>
                  <a:lnTo>
                    <a:pt x="302" y="303"/>
                  </a:lnTo>
                  <a:lnTo>
                    <a:pt x="295" y="310"/>
                  </a:lnTo>
                  <a:lnTo>
                    <a:pt x="288" y="317"/>
                  </a:lnTo>
                  <a:lnTo>
                    <a:pt x="280" y="324"/>
                  </a:lnTo>
                  <a:lnTo>
                    <a:pt x="280" y="331"/>
                  </a:lnTo>
                  <a:lnTo>
                    <a:pt x="273" y="339"/>
                  </a:lnTo>
                  <a:lnTo>
                    <a:pt x="266" y="346"/>
                  </a:lnTo>
                  <a:lnTo>
                    <a:pt x="266" y="353"/>
                  </a:lnTo>
                  <a:lnTo>
                    <a:pt x="259" y="360"/>
                  </a:lnTo>
                  <a:lnTo>
                    <a:pt x="252" y="367"/>
                  </a:lnTo>
                  <a:lnTo>
                    <a:pt x="244" y="375"/>
                  </a:lnTo>
                  <a:lnTo>
                    <a:pt x="237" y="382"/>
                  </a:lnTo>
                  <a:lnTo>
                    <a:pt x="237" y="389"/>
                  </a:lnTo>
                  <a:lnTo>
                    <a:pt x="230" y="396"/>
                  </a:lnTo>
                  <a:lnTo>
                    <a:pt x="223" y="403"/>
                  </a:lnTo>
                  <a:lnTo>
                    <a:pt x="223" y="411"/>
                  </a:lnTo>
                  <a:lnTo>
                    <a:pt x="216" y="418"/>
                  </a:lnTo>
                  <a:lnTo>
                    <a:pt x="208" y="425"/>
                  </a:lnTo>
                  <a:lnTo>
                    <a:pt x="208" y="432"/>
                  </a:lnTo>
                  <a:lnTo>
                    <a:pt x="201" y="439"/>
                  </a:lnTo>
                  <a:lnTo>
                    <a:pt x="194" y="447"/>
                  </a:lnTo>
                  <a:lnTo>
                    <a:pt x="194" y="454"/>
                  </a:lnTo>
                  <a:lnTo>
                    <a:pt x="187" y="461"/>
                  </a:lnTo>
                  <a:lnTo>
                    <a:pt x="180" y="468"/>
                  </a:lnTo>
                  <a:lnTo>
                    <a:pt x="180" y="475"/>
                  </a:lnTo>
                  <a:lnTo>
                    <a:pt x="172" y="490"/>
                  </a:lnTo>
                  <a:lnTo>
                    <a:pt x="165" y="497"/>
                  </a:lnTo>
                  <a:lnTo>
                    <a:pt x="165" y="504"/>
                  </a:lnTo>
                  <a:lnTo>
                    <a:pt x="158" y="511"/>
                  </a:lnTo>
                  <a:lnTo>
                    <a:pt x="151" y="519"/>
                  </a:lnTo>
                  <a:lnTo>
                    <a:pt x="151" y="526"/>
                  </a:lnTo>
                  <a:lnTo>
                    <a:pt x="144" y="533"/>
                  </a:lnTo>
                  <a:lnTo>
                    <a:pt x="136" y="540"/>
                  </a:lnTo>
                  <a:lnTo>
                    <a:pt x="136" y="547"/>
                  </a:lnTo>
                  <a:lnTo>
                    <a:pt x="129" y="555"/>
                  </a:lnTo>
                  <a:lnTo>
                    <a:pt x="122" y="562"/>
                  </a:lnTo>
                  <a:lnTo>
                    <a:pt x="122" y="569"/>
                  </a:lnTo>
                  <a:lnTo>
                    <a:pt x="115" y="583"/>
                  </a:lnTo>
                  <a:lnTo>
                    <a:pt x="108" y="591"/>
                  </a:lnTo>
                  <a:lnTo>
                    <a:pt x="100" y="598"/>
                  </a:lnTo>
                  <a:lnTo>
                    <a:pt x="100" y="605"/>
                  </a:lnTo>
                  <a:lnTo>
                    <a:pt x="93" y="612"/>
                  </a:lnTo>
                  <a:lnTo>
                    <a:pt x="86" y="619"/>
                  </a:lnTo>
                  <a:lnTo>
                    <a:pt x="86" y="627"/>
                  </a:lnTo>
                  <a:lnTo>
                    <a:pt x="79" y="634"/>
                  </a:lnTo>
                  <a:lnTo>
                    <a:pt x="72" y="641"/>
                  </a:lnTo>
                  <a:lnTo>
                    <a:pt x="72" y="648"/>
                  </a:lnTo>
                  <a:lnTo>
                    <a:pt x="64" y="655"/>
                  </a:lnTo>
                  <a:lnTo>
                    <a:pt x="64" y="663"/>
                  </a:lnTo>
                  <a:lnTo>
                    <a:pt x="57" y="677"/>
                  </a:lnTo>
                  <a:lnTo>
                    <a:pt x="50" y="684"/>
                  </a:lnTo>
                  <a:lnTo>
                    <a:pt x="43" y="691"/>
                  </a:lnTo>
                  <a:lnTo>
                    <a:pt x="43" y="699"/>
                  </a:lnTo>
                  <a:lnTo>
                    <a:pt x="36" y="706"/>
                  </a:lnTo>
                  <a:lnTo>
                    <a:pt x="36" y="713"/>
                  </a:lnTo>
                  <a:lnTo>
                    <a:pt x="28" y="720"/>
                  </a:lnTo>
                  <a:lnTo>
                    <a:pt x="21" y="727"/>
                  </a:lnTo>
                  <a:lnTo>
                    <a:pt x="21" y="735"/>
                  </a:lnTo>
                  <a:lnTo>
                    <a:pt x="7" y="756"/>
                  </a:lnTo>
                  <a:lnTo>
                    <a:pt x="0" y="76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grpSp>
          <p:nvGrpSpPr>
            <p:cNvPr id="119" name="Group 475"/>
            <p:cNvGrpSpPr>
              <a:grpSpLocks noChangeAspect="1"/>
            </p:cNvGrpSpPr>
            <p:nvPr/>
          </p:nvGrpSpPr>
          <p:grpSpPr bwMode="auto">
            <a:xfrm>
              <a:off x="1111" y="3054"/>
              <a:ext cx="1025" cy="24"/>
              <a:chOff x="996" y="2819"/>
              <a:chExt cx="1138" cy="26"/>
            </a:xfrm>
          </p:grpSpPr>
          <p:sp>
            <p:nvSpPr>
              <p:cNvPr id="161" name="Line 4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37" y="2830"/>
                <a:ext cx="397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2" name="Line 477"/>
              <p:cNvSpPr>
                <a:spLocks noChangeAspect="1" noChangeShapeType="1"/>
              </p:cNvSpPr>
              <p:nvPr/>
            </p:nvSpPr>
            <p:spPr bwMode="auto">
              <a:xfrm flipH="1">
                <a:off x="1622" y="2834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3" name="Line 4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3" y="2823"/>
                <a:ext cx="397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4" name="Line 479"/>
              <p:cNvSpPr>
                <a:spLocks noChangeAspect="1" noChangeShapeType="1"/>
              </p:cNvSpPr>
              <p:nvPr/>
            </p:nvSpPr>
            <p:spPr bwMode="auto">
              <a:xfrm flipH="1">
                <a:off x="1068" y="2819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5" name="Line 480"/>
              <p:cNvSpPr>
                <a:spLocks noChangeAspect="1" noChangeShapeType="1"/>
              </p:cNvSpPr>
              <p:nvPr/>
            </p:nvSpPr>
            <p:spPr bwMode="auto">
              <a:xfrm flipH="1">
                <a:off x="996" y="2819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20" name="Group 481"/>
            <p:cNvGrpSpPr>
              <a:grpSpLocks noChangeAspect="1"/>
            </p:cNvGrpSpPr>
            <p:nvPr/>
          </p:nvGrpSpPr>
          <p:grpSpPr bwMode="auto">
            <a:xfrm>
              <a:off x="2189" y="3074"/>
              <a:ext cx="614" cy="13"/>
              <a:chOff x="2193" y="2841"/>
              <a:chExt cx="682" cy="14"/>
            </a:xfrm>
          </p:grpSpPr>
          <p:sp>
            <p:nvSpPr>
              <p:cNvPr id="157" name="Line 482"/>
              <p:cNvSpPr>
                <a:spLocks noChangeAspect="1" noChangeShapeType="1"/>
              </p:cNvSpPr>
              <p:nvPr/>
            </p:nvSpPr>
            <p:spPr bwMode="auto">
              <a:xfrm>
                <a:off x="2193" y="2841"/>
                <a:ext cx="48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8" name="Line 483"/>
              <p:cNvSpPr>
                <a:spLocks noChangeAspect="1" noChangeShapeType="1"/>
              </p:cNvSpPr>
              <p:nvPr/>
            </p:nvSpPr>
            <p:spPr bwMode="auto">
              <a:xfrm>
                <a:off x="2300" y="2848"/>
                <a:ext cx="38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9" name="Line 484"/>
              <p:cNvSpPr>
                <a:spLocks noChangeAspect="1" noChangeShapeType="1"/>
              </p:cNvSpPr>
              <p:nvPr/>
            </p:nvSpPr>
            <p:spPr bwMode="auto">
              <a:xfrm>
                <a:off x="2739" y="2855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60" name="Line 485"/>
              <p:cNvSpPr>
                <a:spLocks noChangeAspect="1" noChangeShapeType="1"/>
              </p:cNvSpPr>
              <p:nvPr/>
            </p:nvSpPr>
            <p:spPr bwMode="auto">
              <a:xfrm>
                <a:off x="2854" y="2855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21" name="Group 486"/>
            <p:cNvGrpSpPr>
              <a:grpSpLocks noChangeAspect="1"/>
            </p:cNvGrpSpPr>
            <p:nvPr/>
          </p:nvGrpSpPr>
          <p:grpSpPr bwMode="auto">
            <a:xfrm>
              <a:off x="1111" y="3285"/>
              <a:ext cx="1019" cy="252"/>
              <a:chOff x="996" y="3075"/>
              <a:chExt cx="1131" cy="280"/>
            </a:xfrm>
          </p:grpSpPr>
          <p:sp>
            <p:nvSpPr>
              <p:cNvPr id="152" name="Line 487"/>
              <p:cNvSpPr>
                <a:spLocks noChangeAspect="1" noChangeShapeType="1"/>
              </p:cNvSpPr>
              <p:nvPr/>
            </p:nvSpPr>
            <p:spPr bwMode="auto">
              <a:xfrm flipH="1">
                <a:off x="1737" y="3075"/>
                <a:ext cx="390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3" name="Line 488"/>
              <p:cNvSpPr>
                <a:spLocks noChangeAspect="1" noChangeShapeType="1"/>
              </p:cNvSpPr>
              <p:nvPr/>
            </p:nvSpPr>
            <p:spPr bwMode="auto">
              <a:xfrm flipH="1">
                <a:off x="1629" y="3183"/>
                <a:ext cx="73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4" name="Line 489"/>
              <p:cNvSpPr>
                <a:spLocks noChangeAspect="1" noChangeShapeType="1"/>
              </p:cNvSpPr>
              <p:nvPr/>
            </p:nvSpPr>
            <p:spPr bwMode="auto">
              <a:xfrm flipH="1">
                <a:off x="1204" y="3212"/>
                <a:ext cx="380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5" name="Line 490"/>
              <p:cNvSpPr>
                <a:spLocks noChangeAspect="1" noChangeShapeType="1"/>
              </p:cNvSpPr>
              <p:nvPr/>
            </p:nvSpPr>
            <p:spPr bwMode="auto">
              <a:xfrm flipH="1">
                <a:off x="1089" y="3320"/>
                <a:ext cx="73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6" name="Line 491"/>
              <p:cNvSpPr>
                <a:spLocks noChangeAspect="1" noChangeShapeType="1"/>
              </p:cNvSpPr>
              <p:nvPr/>
            </p:nvSpPr>
            <p:spPr bwMode="auto">
              <a:xfrm flipH="1">
                <a:off x="996" y="3349"/>
                <a:ext cx="51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22" name="Group 492"/>
            <p:cNvGrpSpPr>
              <a:grpSpLocks noChangeAspect="1"/>
            </p:cNvGrpSpPr>
            <p:nvPr/>
          </p:nvGrpSpPr>
          <p:grpSpPr bwMode="auto">
            <a:xfrm>
              <a:off x="2177" y="3110"/>
              <a:ext cx="620" cy="169"/>
              <a:chOff x="2179" y="2881"/>
              <a:chExt cx="689" cy="187"/>
            </a:xfrm>
          </p:grpSpPr>
          <p:sp>
            <p:nvSpPr>
              <p:cNvPr id="148" name="Line 493"/>
              <p:cNvSpPr>
                <a:spLocks noChangeAspect="1" noChangeShapeType="1"/>
              </p:cNvSpPr>
              <p:nvPr/>
            </p:nvSpPr>
            <p:spPr bwMode="auto">
              <a:xfrm flipV="1">
                <a:off x="2179" y="3039"/>
                <a:ext cx="48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9" name="Line 494"/>
              <p:cNvSpPr>
                <a:spLocks noChangeAspect="1" noChangeShapeType="1"/>
              </p:cNvSpPr>
              <p:nvPr/>
            </p:nvSpPr>
            <p:spPr bwMode="auto">
              <a:xfrm flipV="1">
                <a:off x="2288" y="2931"/>
                <a:ext cx="364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0" name="Line 495"/>
              <p:cNvSpPr>
                <a:spLocks noChangeAspect="1" noChangeShapeType="1"/>
              </p:cNvSpPr>
              <p:nvPr/>
            </p:nvSpPr>
            <p:spPr bwMode="auto">
              <a:xfrm flipV="1">
                <a:off x="2713" y="2903"/>
                <a:ext cx="54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51" name="Line 496"/>
              <p:cNvSpPr>
                <a:spLocks noChangeAspect="1" noChangeShapeType="1"/>
              </p:cNvSpPr>
              <p:nvPr/>
            </p:nvSpPr>
            <p:spPr bwMode="auto">
              <a:xfrm flipV="1">
                <a:off x="2825" y="2881"/>
                <a:ext cx="43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123" name="Freeform 497"/>
            <p:cNvSpPr>
              <a:spLocks noChangeAspect="1"/>
            </p:cNvSpPr>
            <p:nvPr/>
          </p:nvSpPr>
          <p:spPr bwMode="auto">
            <a:xfrm>
              <a:off x="1361" y="3424"/>
              <a:ext cx="99" cy="106"/>
            </a:xfrm>
            <a:custGeom>
              <a:avLst/>
              <a:gdLst>
                <a:gd name="T0" fmla="*/ 0 w 110"/>
                <a:gd name="T1" fmla="*/ 0 h 117"/>
                <a:gd name="T2" fmla="*/ 58 w 110"/>
                <a:gd name="T3" fmla="*/ 0 h 117"/>
                <a:gd name="T4" fmla="*/ 58 w 110"/>
                <a:gd name="T5" fmla="*/ 64 h 117"/>
                <a:gd name="T6" fmla="*/ 0 w 110"/>
                <a:gd name="T7" fmla="*/ 64 h 117"/>
                <a:gd name="T8" fmla="*/ 0 w 110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17">
                  <a:moveTo>
                    <a:pt x="0" y="0"/>
                  </a:moveTo>
                  <a:lnTo>
                    <a:pt x="109" y="0"/>
                  </a:lnTo>
                  <a:lnTo>
                    <a:pt x="109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4" name="Rectangle 498"/>
            <p:cNvSpPr>
              <a:spLocks noChangeAspect="1" noChangeArrowheads="1"/>
            </p:cNvSpPr>
            <p:nvPr/>
          </p:nvSpPr>
          <p:spPr bwMode="auto">
            <a:xfrm>
              <a:off x="1312" y="3395"/>
              <a:ext cx="18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825">
                  <a:solidFill>
                    <a:srgbClr val="000000"/>
                  </a:solidFill>
                </a:rPr>
                <a:t>Ø</a:t>
              </a:r>
            </a:p>
          </p:txBody>
        </p:sp>
        <p:sp>
          <p:nvSpPr>
            <p:cNvPr id="125" name="Rectangle 499"/>
            <p:cNvSpPr>
              <a:spLocks noChangeAspect="1" noChangeArrowheads="1"/>
            </p:cNvSpPr>
            <p:nvPr/>
          </p:nvSpPr>
          <p:spPr bwMode="auto">
            <a:xfrm>
              <a:off x="1371" y="3381"/>
              <a:ext cx="15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975">
                  <a:solidFill>
                    <a:srgbClr val="000000"/>
                  </a:solidFill>
                </a:rPr>
                <a:t>°</a:t>
              </a:r>
            </a:p>
          </p:txBody>
        </p:sp>
        <p:sp>
          <p:nvSpPr>
            <p:cNvPr id="126" name="Rectangle 500"/>
            <p:cNvSpPr>
              <a:spLocks noChangeAspect="1" noChangeArrowheads="1"/>
            </p:cNvSpPr>
            <p:nvPr/>
          </p:nvSpPr>
          <p:spPr bwMode="auto">
            <a:xfrm>
              <a:off x="1073" y="3888"/>
              <a:ext cx="389" cy="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7" name="Rectangle 501"/>
            <p:cNvSpPr>
              <a:spLocks noChangeAspect="1" noChangeArrowheads="1"/>
            </p:cNvSpPr>
            <p:nvPr/>
          </p:nvSpPr>
          <p:spPr bwMode="auto">
            <a:xfrm>
              <a:off x="1034" y="3869"/>
              <a:ext cx="46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r>
                <a:rPr lang="en-US" sz="525">
                  <a:solidFill>
                    <a:srgbClr val="000000"/>
                  </a:solidFill>
                </a:rPr>
                <a:t>Rotating Coil</a:t>
              </a:r>
            </a:p>
          </p:txBody>
        </p:sp>
        <p:grpSp>
          <p:nvGrpSpPr>
            <p:cNvPr id="128" name="Group 502"/>
            <p:cNvGrpSpPr>
              <a:grpSpLocks noChangeAspect="1"/>
            </p:cNvGrpSpPr>
            <p:nvPr/>
          </p:nvGrpSpPr>
          <p:grpSpPr bwMode="auto">
            <a:xfrm>
              <a:off x="939" y="3755"/>
              <a:ext cx="134" cy="133"/>
              <a:chOff x="805" y="3597"/>
              <a:chExt cx="148" cy="148"/>
            </a:xfrm>
          </p:grpSpPr>
          <p:sp>
            <p:nvSpPr>
              <p:cNvPr id="146" name="Freeform 503"/>
              <p:cNvSpPr>
                <a:spLocks noChangeAspect="1"/>
              </p:cNvSpPr>
              <p:nvPr/>
            </p:nvSpPr>
            <p:spPr bwMode="auto">
              <a:xfrm>
                <a:off x="805" y="3597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2 w 53"/>
                  <a:gd name="T3" fmla="*/ 32 h 53"/>
                  <a:gd name="T4" fmla="*/ 39 w 53"/>
                  <a:gd name="T5" fmla="*/ 39 h 53"/>
                  <a:gd name="T6" fmla="*/ 26 w 53"/>
                  <a:gd name="T7" fmla="*/ 52 h 53"/>
                  <a:gd name="T8" fmla="*/ 0 w 5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52" y="32"/>
                    </a:lnTo>
                    <a:lnTo>
                      <a:pt x="39" y="39"/>
                    </a:lnTo>
                    <a:lnTo>
                      <a:pt x="26" y="5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7" name="Line 5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4" y="3636"/>
                <a:ext cx="109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29" name="Group 505"/>
            <p:cNvGrpSpPr>
              <a:grpSpLocks noChangeAspect="1"/>
            </p:cNvGrpSpPr>
            <p:nvPr/>
          </p:nvGrpSpPr>
          <p:grpSpPr bwMode="auto">
            <a:xfrm>
              <a:off x="2797" y="3027"/>
              <a:ext cx="137" cy="141"/>
              <a:chOff x="2868" y="2788"/>
              <a:chExt cx="152" cy="157"/>
            </a:xfrm>
          </p:grpSpPr>
          <p:sp>
            <p:nvSpPr>
              <p:cNvPr id="139" name="Arc 506" descr="25%"/>
              <p:cNvSpPr>
                <a:spLocks noChangeAspect="1"/>
              </p:cNvSpPr>
              <p:nvPr/>
            </p:nvSpPr>
            <p:spPr bwMode="auto">
              <a:xfrm>
                <a:off x="2873" y="2808"/>
                <a:ext cx="141" cy="119"/>
              </a:xfrm>
              <a:custGeom>
                <a:avLst/>
                <a:gdLst>
                  <a:gd name="T0" fmla="*/ 0 w 21600"/>
                  <a:gd name="T1" fmla="*/ 0 h 18210"/>
                  <a:gd name="T2" fmla="*/ 0 w 21600"/>
                  <a:gd name="T3" fmla="*/ 0 h 18210"/>
                  <a:gd name="T4" fmla="*/ 0 w 21600"/>
                  <a:gd name="T5" fmla="*/ 0 h 182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210" fill="none" extrusionOk="0">
                    <a:moveTo>
                      <a:pt x="1983" y="18210"/>
                    </a:moveTo>
                    <a:cubicBezTo>
                      <a:pt x="676" y="15374"/>
                      <a:pt x="0" y="12289"/>
                      <a:pt x="0" y="9168"/>
                    </a:cubicBezTo>
                    <a:cubicBezTo>
                      <a:pt x="-1" y="5999"/>
                      <a:pt x="697" y="2869"/>
                      <a:pt x="2042" y="0"/>
                    </a:cubicBezTo>
                  </a:path>
                  <a:path w="21600" h="18210" stroke="0" extrusionOk="0">
                    <a:moveTo>
                      <a:pt x="1983" y="18210"/>
                    </a:moveTo>
                    <a:cubicBezTo>
                      <a:pt x="676" y="15374"/>
                      <a:pt x="0" y="12289"/>
                      <a:pt x="0" y="9168"/>
                    </a:cubicBezTo>
                    <a:cubicBezTo>
                      <a:pt x="-1" y="5999"/>
                      <a:pt x="697" y="2869"/>
                      <a:pt x="2042" y="0"/>
                    </a:cubicBezTo>
                    <a:lnTo>
                      <a:pt x="21600" y="9168"/>
                    </a:lnTo>
                    <a:lnTo>
                      <a:pt x="1983" y="18210"/>
                    </a:lnTo>
                    <a:close/>
                  </a:path>
                </a:pathLst>
              </a:custGeom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0" name="Arc 507"/>
              <p:cNvSpPr>
                <a:spLocks noChangeAspect="1"/>
              </p:cNvSpPr>
              <p:nvPr/>
            </p:nvSpPr>
            <p:spPr bwMode="auto">
              <a:xfrm>
                <a:off x="2877" y="2810"/>
                <a:ext cx="137" cy="115"/>
              </a:xfrm>
              <a:custGeom>
                <a:avLst/>
                <a:gdLst>
                  <a:gd name="T0" fmla="*/ 0 w 21600"/>
                  <a:gd name="T1" fmla="*/ 0 h 18053"/>
                  <a:gd name="T2" fmla="*/ 0 w 21600"/>
                  <a:gd name="T3" fmla="*/ 0 h 18053"/>
                  <a:gd name="T4" fmla="*/ 0 w 21600"/>
                  <a:gd name="T5" fmla="*/ 0 h 18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053" fill="none" extrusionOk="0">
                    <a:moveTo>
                      <a:pt x="1946" y="18053"/>
                    </a:moveTo>
                    <a:cubicBezTo>
                      <a:pt x="663" y="15239"/>
                      <a:pt x="0" y="12183"/>
                      <a:pt x="0" y="9091"/>
                    </a:cubicBezTo>
                    <a:cubicBezTo>
                      <a:pt x="-1" y="5950"/>
                      <a:pt x="684" y="2848"/>
                      <a:pt x="2006" y="0"/>
                    </a:cubicBezTo>
                  </a:path>
                  <a:path w="21600" h="18053" stroke="0" extrusionOk="0">
                    <a:moveTo>
                      <a:pt x="1946" y="18053"/>
                    </a:moveTo>
                    <a:cubicBezTo>
                      <a:pt x="663" y="15239"/>
                      <a:pt x="0" y="12183"/>
                      <a:pt x="0" y="9091"/>
                    </a:cubicBezTo>
                    <a:cubicBezTo>
                      <a:pt x="-1" y="5950"/>
                      <a:pt x="684" y="2848"/>
                      <a:pt x="2006" y="0"/>
                    </a:cubicBezTo>
                    <a:lnTo>
                      <a:pt x="21600" y="9091"/>
                    </a:lnTo>
                    <a:lnTo>
                      <a:pt x="1946" y="180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1" name="Line 508"/>
              <p:cNvSpPr>
                <a:spLocks noChangeAspect="1" noChangeShapeType="1"/>
              </p:cNvSpPr>
              <p:nvPr/>
            </p:nvSpPr>
            <p:spPr bwMode="auto">
              <a:xfrm flipH="1">
                <a:off x="2882" y="2874"/>
                <a:ext cx="136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2" name="Line 509"/>
              <p:cNvSpPr>
                <a:spLocks noChangeAspect="1" noChangeShapeType="1"/>
              </p:cNvSpPr>
              <p:nvPr/>
            </p:nvSpPr>
            <p:spPr bwMode="auto">
              <a:xfrm flipH="1">
                <a:off x="2875" y="2939"/>
                <a:ext cx="1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3" name="Line 5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2" y="2809"/>
                <a:ext cx="13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4" name="Line 5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68" y="2788"/>
                <a:ext cx="22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45" name="Oval 512"/>
              <p:cNvSpPr>
                <a:spLocks noChangeAspect="1" noChangeArrowheads="1"/>
              </p:cNvSpPr>
              <p:nvPr/>
            </p:nvSpPr>
            <p:spPr bwMode="auto">
              <a:xfrm>
                <a:off x="2876" y="2845"/>
                <a:ext cx="7" cy="5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130" name="Group 513"/>
            <p:cNvGrpSpPr>
              <a:grpSpLocks noChangeAspect="1"/>
            </p:cNvGrpSpPr>
            <p:nvPr/>
          </p:nvGrpSpPr>
          <p:grpSpPr bwMode="auto">
            <a:xfrm>
              <a:off x="1115" y="3042"/>
              <a:ext cx="475" cy="21"/>
              <a:chOff x="1000" y="2805"/>
              <a:chExt cx="528" cy="24"/>
            </a:xfrm>
          </p:grpSpPr>
          <p:sp>
            <p:nvSpPr>
              <p:cNvPr id="131" name="Freeform 514"/>
              <p:cNvSpPr>
                <a:spLocks noChangeAspect="1"/>
              </p:cNvSpPr>
              <p:nvPr/>
            </p:nvSpPr>
            <p:spPr bwMode="auto">
              <a:xfrm>
                <a:off x="1000" y="2805"/>
                <a:ext cx="38" cy="24"/>
              </a:xfrm>
              <a:custGeom>
                <a:avLst/>
                <a:gdLst>
                  <a:gd name="T0" fmla="*/ 0 w 38"/>
                  <a:gd name="T1" fmla="*/ 11 h 24"/>
                  <a:gd name="T2" fmla="*/ 37 w 38"/>
                  <a:gd name="T3" fmla="*/ 0 h 24"/>
                  <a:gd name="T4" fmla="*/ 37 w 38"/>
                  <a:gd name="T5" fmla="*/ 11 h 24"/>
                  <a:gd name="T6" fmla="*/ 37 w 38"/>
                  <a:gd name="T7" fmla="*/ 23 h 24"/>
                  <a:gd name="T8" fmla="*/ 0 w 38"/>
                  <a:gd name="T9" fmla="*/ 1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4">
                    <a:moveTo>
                      <a:pt x="0" y="11"/>
                    </a:moveTo>
                    <a:lnTo>
                      <a:pt x="37" y="0"/>
                    </a:lnTo>
                    <a:lnTo>
                      <a:pt x="37" y="11"/>
                    </a:lnTo>
                    <a:lnTo>
                      <a:pt x="37" y="23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2" name="Line 515"/>
              <p:cNvSpPr>
                <a:spLocks noChangeAspect="1" noChangeShapeType="1"/>
              </p:cNvSpPr>
              <p:nvPr/>
            </p:nvSpPr>
            <p:spPr bwMode="auto">
              <a:xfrm flipH="1">
                <a:off x="1255" y="281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33" name="Line 516"/>
              <p:cNvSpPr>
                <a:spLocks noChangeAspect="1" noChangeShapeType="1"/>
              </p:cNvSpPr>
              <p:nvPr/>
            </p:nvSpPr>
            <p:spPr bwMode="auto">
              <a:xfrm flipH="1">
                <a:off x="1168" y="281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34" name="Line 517"/>
              <p:cNvSpPr>
                <a:spLocks noChangeAspect="1" noChangeShapeType="1"/>
              </p:cNvSpPr>
              <p:nvPr/>
            </p:nvSpPr>
            <p:spPr bwMode="auto">
              <a:xfrm flipH="1">
                <a:off x="1082" y="2819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35" name="Line 518"/>
              <p:cNvSpPr>
                <a:spLocks noChangeAspect="1" noChangeShapeType="1"/>
              </p:cNvSpPr>
              <p:nvPr/>
            </p:nvSpPr>
            <p:spPr bwMode="auto">
              <a:xfrm flipH="1">
                <a:off x="1039" y="2819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36" name="Line 519"/>
              <p:cNvSpPr>
                <a:spLocks noChangeAspect="1" noChangeShapeType="1"/>
              </p:cNvSpPr>
              <p:nvPr/>
            </p:nvSpPr>
            <p:spPr bwMode="auto">
              <a:xfrm>
                <a:off x="1349" y="2819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37" name="Line 520"/>
              <p:cNvSpPr>
                <a:spLocks noChangeAspect="1" noChangeShapeType="1"/>
              </p:cNvSpPr>
              <p:nvPr/>
            </p:nvSpPr>
            <p:spPr bwMode="auto">
              <a:xfrm>
                <a:off x="1436" y="2819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138" name="Line 521"/>
              <p:cNvSpPr>
                <a:spLocks noChangeAspect="1" noChangeShapeType="1"/>
              </p:cNvSpPr>
              <p:nvPr/>
            </p:nvSpPr>
            <p:spPr bwMode="auto">
              <a:xfrm>
                <a:off x="1522" y="2819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</p:grpSp>
      <p:pic>
        <p:nvPicPr>
          <p:cNvPr id="47106" name="Picture 2" descr="AC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97" y="1859550"/>
            <a:ext cx="2279312" cy="1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displacement of a c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27" y="3935319"/>
            <a:ext cx="4186269" cy="16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057" y="5721563"/>
            <a:ext cx="3559465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b="0" dirty="0"/>
              <a:t>Reference: https://www.electronics-tutorials.ws/accircuits/sinusoidal-waveform.html</a:t>
            </a:r>
          </a:p>
        </p:txBody>
      </p:sp>
    </p:spTree>
    <p:extLst>
      <p:ext uri="{BB962C8B-B14F-4D97-AF65-F5344CB8AC3E}">
        <p14:creationId xmlns:p14="http://schemas.microsoft.com/office/powerpoint/2010/main" val="4246907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458" y="96613"/>
            <a:ext cx="59447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Phase</a:t>
            </a:r>
            <a:r>
              <a:rPr spc="-40" dirty="0"/>
              <a:t> </a:t>
            </a:r>
            <a:r>
              <a:rPr dirty="0"/>
              <a:t>“X”</a:t>
            </a:r>
            <a:r>
              <a:rPr spc="-25" dirty="0"/>
              <a:t> </a:t>
            </a:r>
            <a:r>
              <a:rPr spc="-10" dirty="0"/>
              <a:t>Formulae</a:t>
            </a:r>
          </a:p>
        </p:txBody>
      </p:sp>
      <p:sp>
        <p:nvSpPr>
          <p:cNvPr id="103" name="Footer Placeholder 102">
            <a:extLst>
              <a:ext uri="{FF2B5EF4-FFF2-40B4-BE49-F238E27FC236}">
                <a16:creationId xmlns:a16="http://schemas.microsoft.com/office/drawing/2014/main" id="{4D350D89-8456-8F82-225E-C5862DE26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3449305" y="804177"/>
            <a:ext cx="720090" cy="536575"/>
            <a:chOff x="3449305" y="804177"/>
            <a:chExt cx="720090" cy="536575"/>
          </a:xfrm>
        </p:grpSpPr>
        <p:sp>
          <p:nvSpPr>
            <p:cNvPr id="4" name="object 4"/>
            <p:cNvSpPr/>
            <p:nvPr/>
          </p:nvSpPr>
          <p:spPr>
            <a:xfrm>
              <a:off x="3453421" y="1133412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5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8635" y="1137528"/>
              <a:ext cx="36830" cy="195580"/>
            </a:xfrm>
            <a:custGeom>
              <a:avLst/>
              <a:gdLst/>
              <a:ahLst/>
              <a:cxnLst/>
              <a:rect l="l" t="t" r="r" b="b"/>
              <a:pathLst>
                <a:path w="36829" h="195580">
                  <a:moveTo>
                    <a:pt x="0" y="0"/>
                  </a:moveTo>
                  <a:lnTo>
                    <a:pt x="36535" y="194968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19287" y="808293"/>
              <a:ext cx="48895" cy="524510"/>
            </a:xfrm>
            <a:custGeom>
              <a:avLst/>
              <a:gdLst/>
              <a:ahLst/>
              <a:cxnLst/>
              <a:rect l="l" t="t" r="r" b="b"/>
              <a:pathLst>
                <a:path w="48895" h="524510">
                  <a:moveTo>
                    <a:pt x="0" y="524202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7658" y="808293"/>
              <a:ext cx="601980" cy="0"/>
            </a:xfrm>
            <a:custGeom>
              <a:avLst/>
              <a:gdLst/>
              <a:ahLst/>
              <a:cxnLst/>
              <a:rect l="l" t="t" r="r" b="b"/>
              <a:pathLst>
                <a:path w="601979">
                  <a:moveTo>
                    <a:pt x="0" y="0"/>
                  </a:moveTo>
                  <a:lnTo>
                    <a:pt x="601543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84469" y="1439496"/>
            <a:ext cx="655320" cy="536575"/>
            <a:chOff x="3384469" y="1439496"/>
            <a:chExt cx="655320" cy="536575"/>
          </a:xfrm>
        </p:grpSpPr>
        <p:sp>
          <p:nvSpPr>
            <p:cNvPr id="9" name="object 9"/>
            <p:cNvSpPr/>
            <p:nvPr/>
          </p:nvSpPr>
          <p:spPr>
            <a:xfrm>
              <a:off x="3388585" y="1768732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5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99" y="1772847"/>
              <a:ext cx="36830" cy="195580"/>
            </a:xfrm>
            <a:custGeom>
              <a:avLst/>
              <a:gdLst/>
              <a:ahLst/>
              <a:cxnLst/>
              <a:rect l="l" t="t" r="r" b="b"/>
              <a:pathLst>
                <a:path w="36829" h="195580">
                  <a:moveTo>
                    <a:pt x="0" y="0"/>
                  </a:moveTo>
                  <a:lnTo>
                    <a:pt x="36535" y="194968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4451" y="1443613"/>
              <a:ext cx="48895" cy="524510"/>
            </a:xfrm>
            <a:custGeom>
              <a:avLst/>
              <a:gdLst/>
              <a:ahLst/>
              <a:cxnLst/>
              <a:rect l="l" t="t" r="r" b="b"/>
              <a:pathLst>
                <a:path w="48895" h="524510">
                  <a:moveTo>
                    <a:pt x="0" y="524202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2822" y="1443613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10">
                  <a:moveTo>
                    <a:pt x="0" y="0"/>
                  </a:moveTo>
                  <a:lnTo>
                    <a:pt x="536706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589788" y="3569746"/>
            <a:ext cx="1441450" cy="398780"/>
            <a:chOff x="3589788" y="3569746"/>
            <a:chExt cx="1441450" cy="398780"/>
          </a:xfrm>
        </p:grpSpPr>
        <p:sp>
          <p:nvSpPr>
            <p:cNvPr id="14" name="object 14"/>
            <p:cNvSpPr/>
            <p:nvPr/>
          </p:nvSpPr>
          <p:spPr>
            <a:xfrm>
              <a:off x="3593904" y="3815129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9118" y="3819245"/>
              <a:ext cx="36830" cy="140970"/>
            </a:xfrm>
            <a:custGeom>
              <a:avLst/>
              <a:gdLst/>
              <a:ahLst/>
              <a:cxnLst/>
              <a:rect l="l" t="t" r="r" b="b"/>
              <a:pathLst>
                <a:path w="36829" h="140970">
                  <a:moveTo>
                    <a:pt x="0" y="0"/>
                  </a:moveTo>
                  <a:lnTo>
                    <a:pt x="36535" y="140439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9770" y="3573862"/>
              <a:ext cx="48895" cy="386080"/>
            </a:xfrm>
            <a:custGeom>
              <a:avLst/>
              <a:gdLst/>
              <a:ahLst/>
              <a:cxnLst/>
              <a:rect l="l" t="t" r="r" b="b"/>
              <a:pathLst>
                <a:path w="48895" h="386079">
                  <a:moveTo>
                    <a:pt x="0" y="385821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8141" y="3573862"/>
              <a:ext cx="1322705" cy="0"/>
            </a:xfrm>
            <a:custGeom>
              <a:avLst/>
              <a:gdLst/>
              <a:ahLst/>
              <a:cxnLst/>
              <a:rect l="l" t="t" r="r" b="b"/>
              <a:pathLst>
                <a:path w="1322704">
                  <a:moveTo>
                    <a:pt x="0" y="0"/>
                  </a:moveTo>
                  <a:lnTo>
                    <a:pt x="1322470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38845" y="4066684"/>
            <a:ext cx="934085" cy="398780"/>
            <a:chOff x="3538845" y="4066684"/>
            <a:chExt cx="934085" cy="398780"/>
          </a:xfrm>
        </p:grpSpPr>
        <p:sp>
          <p:nvSpPr>
            <p:cNvPr id="19" name="object 19"/>
            <p:cNvSpPr/>
            <p:nvPr/>
          </p:nvSpPr>
          <p:spPr>
            <a:xfrm>
              <a:off x="3542961" y="4312068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68175" y="4316183"/>
              <a:ext cx="36830" cy="140970"/>
            </a:xfrm>
            <a:custGeom>
              <a:avLst/>
              <a:gdLst/>
              <a:ahLst/>
              <a:cxnLst/>
              <a:rect l="l" t="t" r="r" b="b"/>
              <a:pathLst>
                <a:path w="36829" h="140970">
                  <a:moveTo>
                    <a:pt x="0" y="0"/>
                  </a:moveTo>
                  <a:lnTo>
                    <a:pt x="36535" y="140439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8827" y="4070800"/>
              <a:ext cx="48895" cy="386080"/>
            </a:xfrm>
            <a:custGeom>
              <a:avLst/>
              <a:gdLst/>
              <a:ahLst/>
              <a:cxnLst/>
              <a:rect l="l" t="t" r="r" b="b"/>
              <a:pathLst>
                <a:path w="48895" h="386079">
                  <a:moveTo>
                    <a:pt x="0" y="385821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57198" y="4070800"/>
              <a:ext cx="815975" cy="0"/>
            </a:xfrm>
            <a:custGeom>
              <a:avLst/>
              <a:gdLst/>
              <a:ahLst/>
              <a:cxnLst/>
              <a:rect l="l" t="t" r="r" b="b"/>
              <a:pathLst>
                <a:path w="815975">
                  <a:moveTo>
                    <a:pt x="0" y="0"/>
                  </a:moveTo>
                  <a:lnTo>
                    <a:pt x="815609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80526" y="4563622"/>
            <a:ext cx="944880" cy="338455"/>
            <a:chOff x="3580526" y="4563622"/>
            <a:chExt cx="944880" cy="338455"/>
          </a:xfrm>
        </p:grpSpPr>
        <p:sp>
          <p:nvSpPr>
            <p:cNvPr id="24" name="object 24"/>
            <p:cNvSpPr/>
            <p:nvPr/>
          </p:nvSpPr>
          <p:spPr>
            <a:xfrm>
              <a:off x="3584642" y="4772481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09857" y="4776597"/>
              <a:ext cx="36830" cy="116839"/>
            </a:xfrm>
            <a:custGeom>
              <a:avLst/>
              <a:gdLst/>
              <a:ahLst/>
              <a:cxnLst/>
              <a:rect l="l" t="t" r="r" b="b"/>
              <a:pathLst>
                <a:path w="36829" h="116839">
                  <a:moveTo>
                    <a:pt x="0" y="0"/>
                  </a:moveTo>
                  <a:lnTo>
                    <a:pt x="36535" y="116775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0508" y="4567739"/>
              <a:ext cx="48895" cy="325755"/>
            </a:xfrm>
            <a:custGeom>
              <a:avLst/>
              <a:gdLst/>
              <a:ahLst/>
              <a:cxnLst/>
              <a:rect l="l" t="t" r="r" b="b"/>
              <a:pathLst>
                <a:path w="48895" h="325754">
                  <a:moveTo>
                    <a:pt x="0" y="325633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8879" y="4567739"/>
              <a:ext cx="826769" cy="0"/>
            </a:xfrm>
            <a:custGeom>
              <a:avLst/>
              <a:gdLst/>
              <a:ahLst/>
              <a:cxnLst/>
              <a:rect l="l" t="t" r="r" b="b"/>
              <a:pathLst>
                <a:path w="826770">
                  <a:moveTo>
                    <a:pt x="0" y="0"/>
                  </a:moveTo>
                  <a:lnTo>
                    <a:pt x="826415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603683" y="5000372"/>
            <a:ext cx="958850" cy="398780"/>
            <a:chOff x="3603683" y="5000372"/>
            <a:chExt cx="958850" cy="398780"/>
          </a:xfrm>
        </p:grpSpPr>
        <p:sp>
          <p:nvSpPr>
            <p:cNvPr id="29" name="object 29"/>
            <p:cNvSpPr/>
            <p:nvPr/>
          </p:nvSpPr>
          <p:spPr>
            <a:xfrm>
              <a:off x="3607799" y="5245756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33013" y="5249871"/>
              <a:ext cx="36830" cy="140970"/>
            </a:xfrm>
            <a:custGeom>
              <a:avLst/>
              <a:gdLst/>
              <a:ahLst/>
              <a:cxnLst/>
              <a:rect l="l" t="t" r="r" b="b"/>
              <a:pathLst>
                <a:path w="36829" h="140970">
                  <a:moveTo>
                    <a:pt x="0" y="0"/>
                  </a:moveTo>
                  <a:lnTo>
                    <a:pt x="36535" y="140439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3665" y="5004489"/>
              <a:ext cx="48895" cy="386080"/>
            </a:xfrm>
            <a:custGeom>
              <a:avLst/>
              <a:gdLst/>
              <a:ahLst/>
              <a:cxnLst/>
              <a:rect l="l" t="t" r="r" b="b"/>
              <a:pathLst>
                <a:path w="48895" h="386079">
                  <a:moveTo>
                    <a:pt x="0" y="385821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22036" y="500448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39">
                  <a:moveTo>
                    <a:pt x="0" y="0"/>
                  </a:moveTo>
                  <a:lnTo>
                    <a:pt x="840308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878295" y="5065867"/>
            <a:ext cx="48640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3033" y="5065867"/>
            <a:ext cx="159702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Nonreactive</a:t>
            </a:r>
            <a:r>
              <a:rPr sz="1550" i="1" spc="-6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8493" y="4599275"/>
            <a:ext cx="22313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5155" algn="l"/>
              </a:tabLst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a</a:t>
            </a:r>
            <a:r>
              <a:rPr sz="1550" spc="-10" dirty="0">
                <a:latin typeface="Times New Roman"/>
                <a:cs typeface="Times New Roman"/>
              </a:rPr>
              <a:t>.</a:t>
            </a:r>
            <a:r>
              <a:rPr sz="1550" i="1" spc="-10" dirty="0">
                <a:latin typeface="Times New Roman"/>
                <a:cs typeface="Times New Roman"/>
              </a:rPr>
              <a:t>k</a:t>
            </a:r>
            <a:r>
              <a:rPr sz="1550" spc="-10" dirty="0">
                <a:latin typeface="Times New Roman"/>
                <a:cs typeface="Times New Roman"/>
              </a:rPr>
              <a:t>.</a:t>
            </a:r>
            <a:r>
              <a:rPr sz="1550" i="1" spc="-10" dirty="0">
                <a:latin typeface="Times New Roman"/>
                <a:cs typeface="Times New Roman"/>
              </a:rPr>
              <a:t>a</a:t>
            </a:r>
            <a:r>
              <a:rPr sz="1550" spc="-10" dirty="0">
                <a:latin typeface="Times New Roman"/>
                <a:cs typeface="Times New Roman"/>
              </a:rPr>
              <a:t>."</a:t>
            </a:r>
            <a:r>
              <a:rPr sz="1550" spc="-21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Fuzzy</a:t>
            </a:r>
            <a:r>
              <a:rPr sz="1550" i="1" spc="-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var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i="1" spc="-25" dirty="0">
                <a:latin typeface="Times New Roman"/>
                <a:cs typeface="Times New Roman"/>
              </a:rPr>
              <a:t>s</a:t>
            </a:r>
            <a:r>
              <a:rPr sz="1550" spc="-25" dirty="0">
                <a:latin typeface="Times New Roman"/>
                <a:cs typeface="Times New Roman"/>
              </a:rPr>
              <a:t>")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0069" y="4599275"/>
            <a:ext cx="139636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Fictitious</a:t>
            </a:r>
            <a:r>
              <a:rPr sz="1550" i="1" spc="-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78493" y="4132091"/>
            <a:ext cx="48640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0267" y="4132091"/>
            <a:ext cx="121412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dirty="0">
                <a:latin typeface="Times New Roman"/>
                <a:cs typeface="Times New Roman"/>
              </a:rPr>
              <a:t>Phasor</a:t>
            </a:r>
            <a:r>
              <a:rPr sz="1550" i="1" spc="-5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8493" y="3635078"/>
            <a:ext cx="48640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0267" y="3635078"/>
            <a:ext cx="14484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Distortion</a:t>
            </a:r>
            <a:r>
              <a:rPr sz="1550" i="1" spc="-2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3858" y="3070309"/>
            <a:ext cx="135001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Times New Roman"/>
                <a:cs typeface="Times New Roman"/>
              </a:rPr>
              <a:t>Re</a:t>
            </a:r>
            <a:r>
              <a:rPr sz="1550" spc="-16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active</a:t>
            </a:r>
            <a:r>
              <a:rPr sz="1550" i="1" spc="-100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9751" y="2492699"/>
            <a:ext cx="11245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Active</a:t>
            </a:r>
            <a:r>
              <a:rPr sz="1550" i="1" spc="-100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9751" y="2029664"/>
            <a:ext cx="13773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dirty="0">
                <a:latin typeface="Times New Roman"/>
                <a:cs typeface="Times New Roman"/>
              </a:rPr>
              <a:t>Apparent</a:t>
            </a:r>
            <a:r>
              <a:rPr sz="1550" i="1" spc="-6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0464" y="1558924"/>
            <a:ext cx="11309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RMS</a:t>
            </a:r>
            <a:r>
              <a:rPr sz="1550" i="1" spc="-8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Current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464" y="923632"/>
            <a:ext cx="124206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dirty="0">
                <a:latin typeface="Times New Roman"/>
                <a:cs typeface="Times New Roman"/>
              </a:rPr>
              <a:t>RMS</a:t>
            </a:r>
            <a:r>
              <a:rPr sz="1550" i="1" spc="-1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Potential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25290" y="4456444"/>
            <a:ext cx="1007110" cy="953769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F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894"/>
              </a:spcBef>
              <a:tabLst>
                <a:tab pos="77914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N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64506" y="4097611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0548" y="4094944"/>
            <a:ext cx="17399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15" dirty="0"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25290" y="3600401"/>
            <a:ext cx="9931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65810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D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82290" y="3035631"/>
            <a:ext cx="49466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290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E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06914" y="3003333"/>
            <a:ext cx="24002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Q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68359" y="2458120"/>
            <a:ext cx="49466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290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E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I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25290" y="2458120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46608" y="1524443"/>
            <a:ext cx="1244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1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25290" y="1524443"/>
            <a:ext cx="1244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1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11519" y="889152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25290" y="889152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48809" y="5254146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43946" y="4977255"/>
            <a:ext cx="104775" cy="4108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66931" y="522384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02937" y="4517825"/>
            <a:ext cx="10477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20777" y="4510680"/>
            <a:ext cx="104775" cy="4108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43762" y="475519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59247" y="4320535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51387" y="4050788"/>
            <a:ext cx="10477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02151" y="4290228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917137" y="3823653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12274" y="3553677"/>
            <a:ext cx="10477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30114" y="3546532"/>
            <a:ext cx="104775" cy="4108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53099" y="3791273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86770" y="3226405"/>
            <a:ext cx="46037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8135" algn="l"/>
              </a:tabLst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r>
              <a:rPr sz="900" i="1" dirty="0">
                <a:latin typeface="Times New Roman"/>
                <a:cs typeface="Times New Roman"/>
              </a:rPr>
              <a:t>	</a:t>
            </a: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34426" y="3258785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75898" y="2681127"/>
            <a:ext cx="15494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254" y="2650820"/>
            <a:ext cx="15494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72708" y="2648746"/>
            <a:ext cx="46037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8135" algn="l"/>
              </a:tabLst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r>
              <a:rPr sz="900" i="1" dirty="0">
                <a:latin typeface="Times New Roman"/>
                <a:cs typeface="Times New Roman"/>
              </a:rPr>
              <a:t>	</a:t>
            </a: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58067" y="4820484"/>
            <a:ext cx="49085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baseline="-41218" dirty="0">
                <a:latin typeface="Symbol"/>
                <a:cs typeface="Symbol"/>
              </a:rPr>
              <a:t></a:t>
            </a:r>
            <a:r>
              <a:rPr sz="2325" spc="-240" baseline="-41218" dirty="0">
                <a:latin typeface="Times New Roman"/>
                <a:cs typeface="Times New Roman"/>
              </a:rPr>
              <a:t> </a:t>
            </a:r>
            <a:r>
              <a:rPr sz="3450" i="1" spc="-37" baseline="-33816" dirty="0">
                <a:latin typeface="Times New Roman"/>
                <a:cs typeface="Times New Roman"/>
              </a:rPr>
              <a:t>Q</a:t>
            </a:r>
            <a:r>
              <a:rPr sz="900" spc="-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20363" y="2648746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58837" y="1440882"/>
            <a:ext cx="1092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77552" y="1477654"/>
            <a:ext cx="16319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64805" y="171502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23617" y="805492"/>
            <a:ext cx="1092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007227" y="842494"/>
            <a:ext cx="16319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65874" y="870635"/>
            <a:ext cx="236854" cy="488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30"/>
              </a:spcBef>
            </a:pPr>
            <a:r>
              <a:rPr sz="2300" spc="20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  <a:p>
            <a:pPr marL="32384">
              <a:lnSpc>
                <a:spcPts val="965"/>
              </a:lnSpc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29700" y="107963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10064" y="5065865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034948" y="4500504"/>
            <a:ext cx="413384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latin typeface="Symbol"/>
                <a:cs typeface="Symbol"/>
              </a:rPr>
              <a:t>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3450" i="1" spc="-75" baseline="-12077" dirty="0">
                <a:latin typeface="Times New Roman"/>
                <a:cs typeface="Times New Roman"/>
              </a:rPr>
              <a:t>P</a:t>
            </a:r>
            <a:endParaRPr sz="3450" baseline="-12077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86945" y="4599274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65591" y="3886873"/>
            <a:ext cx="49339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baseline="-41218" dirty="0">
                <a:latin typeface="Symbol"/>
                <a:cs typeface="Symbol"/>
              </a:rPr>
              <a:t></a:t>
            </a:r>
            <a:r>
              <a:rPr sz="2325" spc="-209" baseline="-41218" dirty="0">
                <a:latin typeface="Times New Roman"/>
                <a:cs typeface="Times New Roman"/>
              </a:rPr>
              <a:t> </a:t>
            </a:r>
            <a:r>
              <a:rPr sz="3450" i="1" spc="-37" baseline="-33816" dirty="0">
                <a:latin typeface="Times New Roman"/>
                <a:cs typeface="Times New Roman"/>
              </a:rPr>
              <a:t>Q</a:t>
            </a:r>
            <a:r>
              <a:rPr sz="900" spc="-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45449" y="4132090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26575" y="3389876"/>
            <a:ext cx="49085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baseline="-41218" dirty="0">
                <a:latin typeface="Symbol"/>
                <a:cs typeface="Symbol"/>
              </a:rPr>
              <a:t></a:t>
            </a:r>
            <a:r>
              <a:rPr sz="2325" spc="-247" baseline="-41218" dirty="0">
                <a:latin typeface="Times New Roman"/>
                <a:cs typeface="Times New Roman"/>
              </a:rPr>
              <a:t> </a:t>
            </a:r>
            <a:r>
              <a:rPr sz="3450" i="1" spc="-37" baseline="-33816" dirty="0">
                <a:latin typeface="Times New Roman"/>
                <a:cs typeface="Times New Roman"/>
              </a:rPr>
              <a:t>Q</a:t>
            </a:r>
            <a:r>
              <a:rPr sz="900" spc="-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44433" y="3536307"/>
            <a:ext cx="413384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latin typeface="Symbol"/>
                <a:cs typeface="Symbol"/>
              </a:rPr>
              <a:t>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3450" i="1" spc="-75" baseline="-12077" dirty="0">
                <a:latin typeface="Times New Roman"/>
                <a:cs typeface="Times New Roman"/>
              </a:rPr>
              <a:t>P</a:t>
            </a:r>
            <a:endParaRPr sz="3450" baseline="-12077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96429" y="3635077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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62840" y="2006738"/>
            <a:ext cx="118872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450" i="1" baseline="2415" dirty="0">
                <a:latin typeface="Times New Roman"/>
                <a:cs typeface="Times New Roman"/>
              </a:rPr>
              <a:t>U</a:t>
            </a:r>
            <a:r>
              <a:rPr sz="3450" i="1" spc="-322" baseline="241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X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2325" baseline="21505" dirty="0">
                <a:latin typeface="Symbol"/>
                <a:cs typeface="Symbol"/>
              </a:rPr>
              <a:t></a:t>
            </a:r>
            <a:r>
              <a:rPr sz="2325" spc="127" baseline="21505" dirty="0">
                <a:latin typeface="Times New Roman"/>
                <a:cs typeface="Times New Roman"/>
              </a:rPr>
              <a:t> </a:t>
            </a:r>
            <a:r>
              <a:rPr sz="3450" i="1" spc="142" baseline="2415" dirty="0">
                <a:latin typeface="Times New Roman"/>
                <a:cs typeface="Times New Roman"/>
              </a:rPr>
              <a:t>E</a:t>
            </a:r>
            <a:r>
              <a:rPr sz="900" i="1" spc="95" dirty="0">
                <a:latin typeface="Times New Roman"/>
                <a:cs typeface="Times New Roman"/>
              </a:rPr>
              <a:t>X</a:t>
            </a:r>
            <a:r>
              <a:rPr sz="900" i="1" spc="220" dirty="0">
                <a:latin typeface="Times New Roman"/>
                <a:cs typeface="Times New Roman"/>
              </a:rPr>
              <a:t> </a:t>
            </a:r>
            <a:r>
              <a:rPr sz="3450" i="1" baseline="2415" dirty="0">
                <a:latin typeface="Times New Roman"/>
                <a:cs typeface="Times New Roman"/>
              </a:rPr>
              <a:t>I</a:t>
            </a:r>
            <a:r>
              <a:rPr sz="3450" i="1" spc="-375" baseline="2415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238623" y="2374609"/>
            <a:ext cx="448945" cy="113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35">
              <a:lnSpc>
                <a:spcPts val="630"/>
              </a:lnSpc>
              <a:spcBef>
                <a:spcPts val="105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ts val="2310"/>
              </a:lnSpc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3450" spc="-1867" baseline="-8454" dirty="0">
                <a:latin typeface="Symbol"/>
                <a:cs typeface="Symbol"/>
              </a:rPr>
              <a:t></a:t>
            </a:r>
            <a:endParaRPr sz="3450" baseline="-8454">
              <a:latin typeface="Symbol"/>
              <a:cs typeface="Symbol"/>
            </a:endParaRPr>
          </a:p>
          <a:p>
            <a:pPr marL="217170">
              <a:lnSpc>
                <a:spcPct val="100000"/>
              </a:lnSpc>
              <a:spcBef>
                <a:spcPts val="130"/>
              </a:spcBef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  <a:p>
            <a:pPr marL="268605">
              <a:lnSpc>
                <a:spcPts val="630"/>
              </a:lnSpc>
              <a:spcBef>
                <a:spcPts val="400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  <a:p>
            <a:pPr marL="51435">
              <a:lnSpc>
                <a:spcPts val="2310"/>
              </a:lnSpc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3450" spc="-1867" baseline="-8454" dirty="0">
                <a:latin typeface="Symbol"/>
                <a:cs typeface="Symbol"/>
              </a:rPr>
              <a:t></a:t>
            </a:r>
            <a:endParaRPr sz="3450" baseline="-8454">
              <a:latin typeface="Symbol"/>
              <a:cs typeface="Symbol"/>
            </a:endParaRPr>
          </a:p>
          <a:p>
            <a:pPr marL="231140">
              <a:lnSpc>
                <a:spcPct val="100000"/>
              </a:lnSpc>
              <a:spcBef>
                <a:spcPts val="130"/>
              </a:spcBef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4314809" y="957842"/>
          <a:ext cx="2454910" cy="2453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69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Volts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Amperes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873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25"/>
                        </a:spcBef>
                      </a:pP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sz="3000" spc="-50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675" i="1" spc="-75" baseline="-11337" dirty="0">
                          <a:latin typeface="Symbol"/>
                          <a:cs typeface="Symbol"/>
                        </a:rPr>
                        <a:t></a:t>
                      </a:r>
                      <a:endParaRPr sz="3675" baseline="-11337">
                        <a:latin typeface="Symbol"/>
                        <a:cs typeface="Symbol"/>
                      </a:endParaRPr>
                    </a:p>
                  </a:txBody>
                  <a:tcPr marL="0" marR="0" marT="38417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025"/>
                        </a:spcBef>
                        <a:tabLst>
                          <a:tab pos="614680" algn="l"/>
                        </a:tabLst>
                      </a:pPr>
                      <a:r>
                        <a:rPr sz="15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75" i="1" spc="-75" baseline="-5668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3675" baseline="-566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60" dirty="0">
                          <a:latin typeface="Symbol"/>
                          <a:cs typeface="Symbol"/>
                        </a:rPr>
                        <a:t></a:t>
                      </a:r>
                      <a:endParaRPr sz="3000">
                        <a:latin typeface="Symbol"/>
                        <a:cs typeface="Symbol"/>
                      </a:endParaRPr>
                    </a:p>
                  </a:txBody>
                  <a:tcPr marL="0" marR="0" marT="384175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kVA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dirty="0">
                          <a:latin typeface="Times New Roman"/>
                          <a:cs typeface="Times New Roman"/>
                        </a:rPr>
                        <a:t>kW</a:t>
                      </a:r>
                      <a:r>
                        <a:rPr sz="15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gridSpan="3">
                  <a:txBody>
                    <a:bodyPr/>
                    <a:lstStyle/>
                    <a:p>
                      <a:pPr marL="41910">
                        <a:lnSpc>
                          <a:spcPts val="3270"/>
                        </a:lnSpc>
                        <a:spcBef>
                          <a:spcPts val="275"/>
                        </a:spcBef>
                        <a:tabLst>
                          <a:tab pos="1198880" algn="l"/>
                          <a:tab pos="1576070" algn="l"/>
                        </a:tabLst>
                      </a:pPr>
                      <a:r>
                        <a:rPr sz="1550" spc="-185" dirty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sz="3000" spc="-1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675" i="1" spc="-277" baseline="-11337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3675" spc="-472" baseline="-1133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baseline="-37037" dirty="0">
                          <a:latin typeface="Times New Roman"/>
                          <a:cs typeface="Times New Roman"/>
                        </a:rPr>
                        <a:t>Xh</a:t>
                      </a:r>
                      <a:r>
                        <a:rPr sz="1350" i="1" spc="172" baseline="-3703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75" i="1" spc="-75" baseline="-5668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3675" baseline="-566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60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var)</a:t>
                      </a: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R="198120" algn="ctr">
                        <a:lnSpc>
                          <a:spcPts val="660"/>
                        </a:lnSpc>
                      </a:pP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Xh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" name="object 96"/>
          <p:cNvSpPr txBox="1"/>
          <p:nvPr/>
        </p:nvSpPr>
        <p:spPr>
          <a:xfrm>
            <a:off x="3208498" y="1558922"/>
            <a:ext cx="1339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73310" y="923631"/>
            <a:ext cx="1339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500963" y="1505926"/>
            <a:ext cx="236854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20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21260" y="1830252"/>
            <a:ext cx="20574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3562" y="5524690"/>
            <a:ext cx="7928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50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65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RMS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amperage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harmonic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h.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b="1" dirty="0">
                <a:latin typeface="Symbol"/>
                <a:cs typeface="Symbol"/>
              </a:rPr>
              <a:t>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95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Symbol"/>
                <a:cs typeface="Symbol"/>
              </a:rPr>
              <a:t>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04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angles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 </a:t>
            </a:r>
            <a:r>
              <a:rPr sz="1200" b="1" spc="-10" dirty="0">
                <a:latin typeface="Arial"/>
                <a:cs typeface="Arial"/>
              </a:rPr>
              <a:t>voltage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harmonic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respect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reference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time-</a:t>
            </a:r>
            <a:r>
              <a:rPr sz="1200" b="1" dirty="0">
                <a:latin typeface="Arial"/>
                <a:cs typeface="Arial"/>
              </a:rPr>
              <a:t>frame.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 is 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highest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harmonic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ordinal.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57950" y="1458794"/>
            <a:ext cx="2273935" cy="2122805"/>
            <a:chOff x="6482107" y="874775"/>
            <a:chExt cx="2273935" cy="212280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2107" y="874775"/>
              <a:ext cx="2273916" cy="21226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5561" y="25153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8" y="182529"/>
                  </a:lnTo>
                  <a:lnTo>
                    <a:pt x="20958" y="139619"/>
                  </a:lnTo>
                  <a:lnTo>
                    <a:pt x="45548" y="100788"/>
                  </a:lnTo>
                  <a:lnTo>
                    <a:pt x="78114" y="66955"/>
                  </a:lnTo>
                  <a:lnTo>
                    <a:pt x="117585" y="39041"/>
                  </a:lnTo>
                  <a:lnTo>
                    <a:pt x="162888" y="17964"/>
                  </a:lnTo>
                  <a:lnTo>
                    <a:pt x="212950" y="4644"/>
                  </a:lnTo>
                  <a:lnTo>
                    <a:pt x="266700" y="0"/>
                  </a:lnTo>
                  <a:lnTo>
                    <a:pt x="320449" y="4644"/>
                  </a:lnTo>
                  <a:lnTo>
                    <a:pt x="370511" y="17964"/>
                  </a:lnTo>
                  <a:lnTo>
                    <a:pt x="415814" y="39041"/>
                  </a:lnTo>
                  <a:lnTo>
                    <a:pt x="455285" y="66955"/>
                  </a:lnTo>
                  <a:lnTo>
                    <a:pt x="487851" y="100788"/>
                  </a:lnTo>
                  <a:lnTo>
                    <a:pt x="512441" y="139619"/>
                  </a:lnTo>
                  <a:lnTo>
                    <a:pt x="527981" y="182529"/>
                  </a:lnTo>
                  <a:lnTo>
                    <a:pt x="533400" y="228600"/>
                  </a:lnTo>
                  <a:lnTo>
                    <a:pt x="527981" y="274670"/>
                  </a:lnTo>
                  <a:lnTo>
                    <a:pt x="512441" y="317580"/>
                  </a:lnTo>
                  <a:lnTo>
                    <a:pt x="487851" y="356411"/>
                  </a:lnTo>
                  <a:lnTo>
                    <a:pt x="455285" y="390244"/>
                  </a:lnTo>
                  <a:lnTo>
                    <a:pt x="415814" y="418158"/>
                  </a:lnTo>
                  <a:lnTo>
                    <a:pt x="370511" y="439235"/>
                  </a:lnTo>
                  <a:lnTo>
                    <a:pt x="320449" y="452555"/>
                  </a:lnTo>
                  <a:lnTo>
                    <a:pt x="266700" y="457200"/>
                  </a:lnTo>
                  <a:lnTo>
                    <a:pt x="212950" y="452555"/>
                  </a:lnTo>
                  <a:lnTo>
                    <a:pt x="162888" y="439235"/>
                  </a:lnTo>
                  <a:lnTo>
                    <a:pt x="117585" y="418158"/>
                  </a:lnTo>
                  <a:lnTo>
                    <a:pt x="78114" y="390244"/>
                  </a:lnTo>
                  <a:lnTo>
                    <a:pt x="45548" y="356411"/>
                  </a:lnTo>
                  <a:lnTo>
                    <a:pt x="20958" y="317580"/>
                  </a:lnTo>
                  <a:lnTo>
                    <a:pt x="5418" y="27467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88415" y="1458794"/>
            <a:ext cx="2504440" cy="2163445"/>
            <a:chOff x="755904" y="944442"/>
            <a:chExt cx="2504440" cy="21634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" y="944442"/>
              <a:ext cx="2503931" cy="2162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15361" y="1919478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8" y="182529"/>
                  </a:lnTo>
                  <a:lnTo>
                    <a:pt x="20958" y="139619"/>
                  </a:lnTo>
                  <a:lnTo>
                    <a:pt x="45548" y="100788"/>
                  </a:lnTo>
                  <a:lnTo>
                    <a:pt x="78114" y="66955"/>
                  </a:lnTo>
                  <a:lnTo>
                    <a:pt x="117585" y="39041"/>
                  </a:lnTo>
                  <a:lnTo>
                    <a:pt x="162888" y="17964"/>
                  </a:lnTo>
                  <a:lnTo>
                    <a:pt x="212950" y="4644"/>
                  </a:lnTo>
                  <a:lnTo>
                    <a:pt x="266700" y="0"/>
                  </a:lnTo>
                  <a:lnTo>
                    <a:pt x="320449" y="4644"/>
                  </a:lnTo>
                  <a:lnTo>
                    <a:pt x="370511" y="17964"/>
                  </a:lnTo>
                  <a:lnTo>
                    <a:pt x="415814" y="39041"/>
                  </a:lnTo>
                  <a:lnTo>
                    <a:pt x="455285" y="66955"/>
                  </a:lnTo>
                  <a:lnTo>
                    <a:pt x="487851" y="100788"/>
                  </a:lnTo>
                  <a:lnTo>
                    <a:pt x="512441" y="139619"/>
                  </a:lnTo>
                  <a:lnTo>
                    <a:pt x="527981" y="182529"/>
                  </a:lnTo>
                  <a:lnTo>
                    <a:pt x="533400" y="228600"/>
                  </a:lnTo>
                  <a:lnTo>
                    <a:pt x="527981" y="274670"/>
                  </a:lnTo>
                  <a:lnTo>
                    <a:pt x="512441" y="317580"/>
                  </a:lnTo>
                  <a:lnTo>
                    <a:pt x="487851" y="356411"/>
                  </a:lnTo>
                  <a:lnTo>
                    <a:pt x="455285" y="390244"/>
                  </a:lnTo>
                  <a:lnTo>
                    <a:pt x="415814" y="418158"/>
                  </a:lnTo>
                  <a:lnTo>
                    <a:pt x="370511" y="439235"/>
                  </a:lnTo>
                  <a:lnTo>
                    <a:pt x="320449" y="452555"/>
                  </a:lnTo>
                  <a:lnTo>
                    <a:pt x="266700" y="457200"/>
                  </a:lnTo>
                  <a:lnTo>
                    <a:pt x="212950" y="452555"/>
                  </a:lnTo>
                  <a:lnTo>
                    <a:pt x="162888" y="439235"/>
                  </a:lnTo>
                  <a:lnTo>
                    <a:pt x="117585" y="418158"/>
                  </a:lnTo>
                  <a:lnTo>
                    <a:pt x="78114" y="390244"/>
                  </a:lnTo>
                  <a:lnTo>
                    <a:pt x="45548" y="356411"/>
                  </a:lnTo>
                  <a:lnTo>
                    <a:pt x="20958" y="317580"/>
                  </a:lnTo>
                  <a:lnTo>
                    <a:pt x="5418" y="27467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5420" y="960200"/>
            <a:ext cx="3271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35" dirty="0">
                <a:latin typeface="Arial"/>
                <a:cs typeface="Arial"/>
              </a:rPr>
              <a:t>Aclara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kV2</a:t>
            </a:r>
            <a:r>
              <a:rPr lang="en-US" sz="2800" b="1" dirty="0">
                <a:latin typeface="Arial"/>
                <a:cs typeface="Arial"/>
              </a:rPr>
              <a:t>c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Meter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43980" y="4448492"/>
            <a:ext cx="2071370" cy="1975485"/>
            <a:chOff x="6621780" y="3934968"/>
            <a:chExt cx="2071370" cy="19754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1780" y="3934968"/>
              <a:ext cx="2071115" cy="19751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58762" y="4267962"/>
              <a:ext cx="600710" cy="497205"/>
            </a:xfrm>
            <a:custGeom>
              <a:avLst/>
              <a:gdLst/>
              <a:ahLst/>
              <a:cxnLst/>
              <a:rect l="l" t="t" r="r" b="b"/>
              <a:pathLst>
                <a:path w="600709" h="497204">
                  <a:moveTo>
                    <a:pt x="0" y="248412"/>
                  </a:moveTo>
                  <a:lnTo>
                    <a:pt x="4837" y="203758"/>
                  </a:lnTo>
                  <a:lnTo>
                    <a:pt x="18783" y="161731"/>
                  </a:lnTo>
                  <a:lnTo>
                    <a:pt x="40989" y="123031"/>
                  </a:lnTo>
                  <a:lnTo>
                    <a:pt x="70609" y="88361"/>
                  </a:lnTo>
                  <a:lnTo>
                    <a:pt x="106794" y="58422"/>
                  </a:lnTo>
                  <a:lnTo>
                    <a:pt x="148697" y="33914"/>
                  </a:lnTo>
                  <a:lnTo>
                    <a:pt x="195468" y="15540"/>
                  </a:lnTo>
                  <a:lnTo>
                    <a:pt x="246261" y="4002"/>
                  </a:lnTo>
                  <a:lnTo>
                    <a:pt x="300228" y="0"/>
                  </a:lnTo>
                  <a:lnTo>
                    <a:pt x="354194" y="4002"/>
                  </a:lnTo>
                  <a:lnTo>
                    <a:pt x="404987" y="15540"/>
                  </a:lnTo>
                  <a:lnTo>
                    <a:pt x="451758" y="33914"/>
                  </a:lnTo>
                  <a:lnTo>
                    <a:pt x="493661" y="58422"/>
                  </a:lnTo>
                  <a:lnTo>
                    <a:pt x="529846" y="88361"/>
                  </a:lnTo>
                  <a:lnTo>
                    <a:pt x="559466" y="123031"/>
                  </a:lnTo>
                  <a:lnTo>
                    <a:pt x="581672" y="161731"/>
                  </a:lnTo>
                  <a:lnTo>
                    <a:pt x="595618" y="203758"/>
                  </a:lnTo>
                  <a:lnTo>
                    <a:pt x="600456" y="248412"/>
                  </a:lnTo>
                  <a:lnTo>
                    <a:pt x="595618" y="293065"/>
                  </a:lnTo>
                  <a:lnTo>
                    <a:pt x="581672" y="335092"/>
                  </a:lnTo>
                  <a:lnTo>
                    <a:pt x="559466" y="373792"/>
                  </a:lnTo>
                  <a:lnTo>
                    <a:pt x="529846" y="408462"/>
                  </a:lnTo>
                  <a:lnTo>
                    <a:pt x="493661" y="438401"/>
                  </a:lnTo>
                  <a:lnTo>
                    <a:pt x="451758" y="462909"/>
                  </a:lnTo>
                  <a:lnTo>
                    <a:pt x="404987" y="481283"/>
                  </a:lnTo>
                  <a:lnTo>
                    <a:pt x="354194" y="492821"/>
                  </a:lnTo>
                  <a:lnTo>
                    <a:pt x="300228" y="496824"/>
                  </a:lnTo>
                  <a:lnTo>
                    <a:pt x="246261" y="492821"/>
                  </a:lnTo>
                  <a:lnTo>
                    <a:pt x="195468" y="481283"/>
                  </a:lnTo>
                  <a:lnTo>
                    <a:pt x="148697" y="462909"/>
                  </a:lnTo>
                  <a:lnTo>
                    <a:pt x="106794" y="438401"/>
                  </a:lnTo>
                  <a:lnTo>
                    <a:pt x="70609" y="408462"/>
                  </a:lnTo>
                  <a:lnTo>
                    <a:pt x="40989" y="373792"/>
                  </a:lnTo>
                  <a:lnTo>
                    <a:pt x="18783" y="335092"/>
                  </a:lnTo>
                  <a:lnTo>
                    <a:pt x="4837" y="293065"/>
                  </a:lnTo>
                  <a:lnTo>
                    <a:pt x="0" y="24841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283AFD58-2F31-EB06-1D0B-E0EC31EB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Meters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669A05F-A045-AE78-7B02-9C458AC60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877195" y="3205243"/>
            <a:ext cx="2078989" cy="1977389"/>
            <a:chOff x="3960310" y="2697413"/>
            <a:chExt cx="2078989" cy="197738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310" y="2697413"/>
              <a:ext cx="2078920" cy="19768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25161" y="3048761"/>
              <a:ext cx="539750" cy="433070"/>
            </a:xfrm>
            <a:custGeom>
              <a:avLst/>
              <a:gdLst/>
              <a:ahLst/>
              <a:cxnLst/>
              <a:rect l="l" t="t" r="r" b="b"/>
              <a:pathLst>
                <a:path w="539750" h="433070">
                  <a:moveTo>
                    <a:pt x="0" y="216408"/>
                  </a:moveTo>
                  <a:lnTo>
                    <a:pt x="5480" y="172793"/>
                  </a:lnTo>
                  <a:lnTo>
                    <a:pt x="21197" y="132171"/>
                  </a:lnTo>
                  <a:lnTo>
                    <a:pt x="46067" y="95411"/>
                  </a:lnTo>
                  <a:lnTo>
                    <a:pt x="79005" y="63384"/>
                  </a:lnTo>
                  <a:lnTo>
                    <a:pt x="118926" y="36958"/>
                  </a:lnTo>
                  <a:lnTo>
                    <a:pt x="164747" y="17006"/>
                  </a:lnTo>
                  <a:lnTo>
                    <a:pt x="215382" y="4396"/>
                  </a:lnTo>
                  <a:lnTo>
                    <a:pt x="269748" y="0"/>
                  </a:lnTo>
                  <a:lnTo>
                    <a:pt x="324113" y="4396"/>
                  </a:lnTo>
                  <a:lnTo>
                    <a:pt x="374748" y="17006"/>
                  </a:lnTo>
                  <a:lnTo>
                    <a:pt x="420569" y="36958"/>
                  </a:lnTo>
                  <a:lnTo>
                    <a:pt x="460490" y="63384"/>
                  </a:lnTo>
                  <a:lnTo>
                    <a:pt x="493428" y="95411"/>
                  </a:lnTo>
                  <a:lnTo>
                    <a:pt x="518298" y="132171"/>
                  </a:lnTo>
                  <a:lnTo>
                    <a:pt x="534015" y="172793"/>
                  </a:lnTo>
                  <a:lnTo>
                    <a:pt x="539496" y="216408"/>
                  </a:lnTo>
                  <a:lnTo>
                    <a:pt x="534015" y="260022"/>
                  </a:lnTo>
                  <a:lnTo>
                    <a:pt x="518298" y="300644"/>
                  </a:lnTo>
                  <a:lnTo>
                    <a:pt x="493428" y="337404"/>
                  </a:lnTo>
                  <a:lnTo>
                    <a:pt x="460490" y="369431"/>
                  </a:lnTo>
                  <a:lnTo>
                    <a:pt x="420569" y="395857"/>
                  </a:lnTo>
                  <a:lnTo>
                    <a:pt x="374748" y="415809"/>
                  </a:lnTo>
                  <a:lnTo>
                    <a:pt x="324113" y="428419"/>
                  </a:lnTo>
                  <a:lnTo>
                    <a:pt x="269748" y="432816"/>
                  </a:lnTo>
                  <a:lnTo>
                    <a:pt x="215382" y="428419"/>
                  </a:lnTo>
                  <a:lnTo>
                    <a:pt x="164747" y="415809"/>
                  </a:lnTo>
                  <a:lnTo>
                    <a:pt x="118926" y="395857"/>
                  </a:lnTo>
                  <a:lnTo>
                    <a:pt x="79005" y="369431"/>
                  </a:lnTo>
                  <a:lnTo>
                    <a:pt x="46067" y="337404"/>
                  </a:lnTo>
                  <a:lnTo>
                    <a:pt x="21197" y="300644"/>
                  </a:lnTo>
                  <a:lnTo>
                    <a:pt x="5480" y="260022"/>
                  </a:lnTo>
                  <a:lnTo>
                    <a:pt x="0" y="2164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88740" y="2380544"/>
            <a:ext cx="2210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Landis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+ </a:t>
            </a:r>
            <a:r>
              <a:rPr sz="2400" b="1" spc="-25" dirty="0">
                <a:latin typeface="Verdana"/>
                <a:cs typeface="Verdana"/>
              </a:rPr>
              <a:t>Gyr S4e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1141" y="3652470"/>
            <a:ext cx="1596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Verdana"/>
                <a:cs typeface="Verdana"/>
              </a:rPr>
              <a:t>Sensus </a:t>
            </a:r>
            <a:r>
              <a:rPr sz="2400" b="1" dirty="0">
                <a:latin typeface="Verdana"/>
                <a:cs typeface="Verdana"/>
              </a:rPr>
              <a:t>Icon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APX</a:t>
            </a:r>
            <a:endParaRPr sz="24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1436" y="4565270"/>
            <a:ext cx="2438400" cy="1742439"/>
            <a:chOff x="821436" y="4090415"/>
            <a:chExt cx="2438400" cy="1742439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436" y="4090415"/>
              <a:ext cx="2438399" cy="17419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96162" y="4953761"/>
              <a:ext cx="600710" cy="497205"/>
            </a:xfrm>
            <a:custGeom>
              <a:avLst/>
              <a:gdLst/>
              <a:ahLst/>
              <a:cxnLst/>
              <a:rect l="l" t="t" r="r" b="b"/>
              <a:pathLst>
                <a:path w="600710" h="497204">
                  <a:moveTo>
                    <a:pt x="0" y="248412"/>
                  </a:moveTo>
                  <a:lnTo>
                    <a:pt x="4837" y="203758"/>
                  </a:lnTo>
                  <a:lnTo>
                    <a:pt x="18783" y="161731"/>
                  </a:lnTo>
                  <a:lnTo>
                    <a:pt x="40989" y="123031"/>
                  </a:lnTo>
                  <a:lnTo>
                    <a:pt x="70609" y="88361"/>
                  </a:lnTo>
                  <a:lnTo>
                    <a:pt x="106794" y="58422"/>
                  </a:lnTo>
                  <a:lnTo>
                    <a:pt x="148697" y="33914"/>
                  </a:lnTo>
                  <a:lnTo>
                    <a:pt x="195468" y="15540"/>
                  </a:lnTo>
                  <a:lnTo>
                    <a:pt x="246261" y="4002"/>
                  </a:lnTo>
                  <a:lnTo>
                    <a:pt x="300228" y="0"/>
                  </a:lnTo>
                  <a:lnTo>
                    <a:pt x="354194" y="4002"/>
                  </a:lnTo>
                  <a:lnTo>
                    <a:pt x="404987" y="15540"/>
                  </a:lnTo>
                  <a:lnTo>
                    <a:pt x="451758" y="33914"/>
                  </a:lnTo>
                  <a:lnTo>
                    <a:pt x="493661" y="58422"/>
                  </a:lnTo>
                  <a:lnTo>
                    <a:pt x="529846" y="88361"/>
                  </a:lnTo>
                  <a:lnTo>
                    <a:pt x="559466" y="123031"/>
                  </a:lnTo>
                  <a:lnTo>
                    <a:pt x="581672" y="161731"/>
                  </a:lnTo>
                  <a:lnTo>
                    <a:pt x="595618" y="203758"/>
                  </a:lnTo>
                  <a:lnTo>
                    <a:pt x="600456" y="248412"/>
                  </a:lnTo>
                  <a:lnTo>
                    <a:pt x="595618" y="293065"/>
                  </a:lnTo>
                  <a:lnTo>
                    <a:pt x="581672" y="335092"/>
                  </a:lnTo>
                  <a:lnTo>
                    <a:pt x="559466" y="373792"/>
                  </a:lnTo>
                  <a:lnTo>
                    <a:pt x="529846" y="408462"/>
                  </a:lnTo>
                  <a:lnTo>
                    <a:pt x="493661" y="438401"/>
                  </a:lnTo>
                  <a:lnTo>
                    <a:pt x="451758" y="462909"/>
                  </a:lnTo>
                  <a:lnTo>
                    <a:pt x="404987" y="481283"/>
                  </a:lnTo>
                  <a:lnTo>
                    <a:pt x="354194" y="492821"/>
                  </a:lnTo>
                  <a:lnTo>
                    <a:pt x="300228" y="496824"/>
                  </a:lnTo>
                  <a:lnTo>
                    <a:pt x="246261" y="492821"/>
                  </a:lnTo>
                  <a:lnTo>
                    <a:pt x="195468" y="481283"/>
                  </a:lnTo>
                  <a:lnTo>
                    <a:pt x="148697" y="462909"/>
                  </a:lnTo>
                  <a:lnTo>
                    <a:pt x="106794" y="438401"/>
                  </a:lnTo>
                  <a:lnTo>
                    <a:pt x="70609" y="408462"/>
                  </a:lnTo>
                  <a:lnTo>
                    <a:pt x="40989" y="373792"/>
                  </a:lnTo>
                  <a:lnTo>
                    <a:pt x="18783" y="335092"/>
                  </a:lnTo>
                  <a:lnTo>
                    <a:pt x="4837" y="293065"/>
                  </a:lnTo>
                  <a:lnTo>
                    <a:pt x="0" y="24841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16119" y="3818194"/>
            <a:ext cx="21996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latin typeface="Verdana"/>
                <a:cs typeface="Verdana"/>
              </a:rPr>
              <a:t>  Itron</a:t>
            </a:r>
            <a:r>
              <a:rPr sz="2400" b="1" spc="-10" dirty="0">
                <a:latin typeface="Verdana"/>
                <a:cs typeface="Verdana"/>
              </a:rPr>
              <a:t> Sentinel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39E023F8-55FC-6B25-145E-3CC28E9E21BE}"/>
              </a:ext>
            </a:extLst>
          </p:cNvPr>
          <p:cNvSpPr txBox="1"/>
          <p:nvPr/>
        </p:nvSpPr>
        <p:spPr>
          <a:xfrm>
            <a:off x="6457950" y="971167"/>
            <a:ext cx="2416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Arial"/>
                <a:cs typeface="Arial"/>
              </a:rPr>
              <a:t>Honeywell A3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161" y="194042"/>
            <a:ext cx="747283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Phase Rotation &amp; Site Measurements</a:t>
            </a:r>
            <a:endParaRPr sz="3600" spc="-50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7B7DA8BD-0CF4-19B9-2E29-D11FCC810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829EB78-199D-CE09-B5A4-7EBAFE40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93904"/>
            <a:ext cx="5820968" cy="585716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912" y="5070411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6951" y="131154"/>
            <a:ext cx="720810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  <a:tabLst>
                <a:tab pos="1556385" algn="l"/>
              </a:tabLst>
            </a:pPr>
            <a:r>
              <a:rPr dirty="0"/>
              <a:t>Step</a:t>
            </a:r>
            <a:r>
              <a:rPr spc="-30" dirty="0"/>
              <a:t> </a:t>
            </a:r>
            <a:r>
              <a:rPr spc="-25" dirty="0"/>
              <a:t>1:</a:t>
            </a:r>
            <a:r>
              <a:rPr dirty="0"/>
              <a:t>	 Draw</a:t>
            </a:r>
            <a:r>
              <a:rPr spc="-50" dirty="0"/>
              <a:t> </a:t>
            </a:r>
            <a:r>
              <a:rPr dirty="0"/>
              <a:t>Diagram</a:t>
            </a:r>
            <a:r>
              <a:rPr spc="-45" dirty="0"/>
              <a:t> </a:t>
            </a:r>
            <a:r>
              <a:rPr spc="-10" dirty="0"/>
              <a:t>for...</a:t>
            </a:r>
          </a:p>
        </p:txBody>
      </p:sp>
      <p:sp>
        <p:nvSpPr>
          <p:cNvPr id="179" name="Footer Placeholder 178">
            <a:extLst>
              <a:ext uri="{FF2B5EF4-FFF2-40B4-BE49-F238E27FC236}">
                <a16:creationId xmlns:a16="http://schemas.microsoft.com/office/drawing/2014/main" id="{7E06E203-1068-76C0-6E77-CCA240D61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78" name="object 17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97317"/>
            <a:ext cx="182054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775" y="1397317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2400" b="1" spc="-10" dirty="0">
                <a:solidFill>
                  <a:srgbClr val="00AD00"/>
                </a:solidFill>
                <a:latin typeface="Arial"/>
                <a:cs typeface="Arial"/>
              </a:rPr>
              <a:t>Meter</a:t>
            </a:r>
            <a:r>
              <a:rPr sz="2400" b="1" dirty="0">
                <a:solidFill>
                  <a:srgbClr val="00AD00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3300"/>
                </a:solidFill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6316" y="2813304"/>
            <a:ext cx="5838825" cy="2100580"/>
            <a:chOff x="1766316" y="2813304"/>
            <a:chExt cx="5838825" cy="2100580"/>
          </a:xfrm>
        </p:grpSpPr>
        <p:sp>
          <p:nvSpPr>
            <p:cNvPr id="7" name="object 7"/>
            <p:cNvSpPr/>
            <p:nvPr/>
          </p:nvSpPr>
          <p:spPr>
            <a:xfrm>
              <a:off x="1791462" y="43898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1638" y="3841242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0970" y="38427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074" y="45575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3336" y="4559808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44485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0892" y="44485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3" y="4559808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2060" y="45384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6" y="4145280"/>
              <a:ext cx="496824" cy="18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1713" y="45575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3170" y="31295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323" y="313639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6" y="30251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7927" y="30251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872" y="3136392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7572" y="3119628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7894" y="31295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5601" y="31371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3361944"/>
              <a:ext cx="496824" cy="1828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077" y="34526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89" y="345567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1" y="34587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89" y="42359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1" y="3845814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42374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42374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2142" y="3121914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2711" y="28194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AD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9613" y="4005834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65617" y="34954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67576" y="35012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61802" y="34954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29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46764" y="3595178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84179" y="3531183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2756" y="3557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23747" y="35631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05483" y="36570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1316" y="35930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47368" y="3383549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92114" y="37451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91231" y="3753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71721" y="38474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0802" y="38081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1676" y="3813991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08094" y="37831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28845" y="39093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13024" y="3826503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9686" y="39479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78653" y="36176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78544" y="3626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9453" y="372217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96868" y="36581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34203" y="36827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33691" y="36902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0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16171" y="37855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2544" y="37212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93085" y="37729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47995" y="3763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01968" y="39412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87230" y="38087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54231" y="38663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47343" y="3708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1957" y="3703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42878" y="37485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05186" y="38058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96524" y="39369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07993" y="35233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66728" y="35192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4667" y="35658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95684" y="34643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17809" y="34588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69917" y="36238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8630" y="35023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85629" y="34729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70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32126" y="34008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4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99718" y="3646633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55920" y="3641441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96746" y="36881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59621" y="37440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4502" y="35855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29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11936" y="35801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50710" y="36262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13585" y="36821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98469" y="40210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06218" y="33627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41398" y="40210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15718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5534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245610" y="40889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14194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17242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93440" y="393573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34590" y="39357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91924" y="40469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94966" y="40454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32832" y="40515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31186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69284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32710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10433" y="39326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4853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34239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05864" y="40469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08906" y="4014976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5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6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29305" y="40530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74212" y="39372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13838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74214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75743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3462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91560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53462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54991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53590" y="40591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23794" y="40530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15362" y="31371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45713" y="40698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94510" y="40774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06702" y="41963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80410" y="41887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488174" y="38366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384542" y="38366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384542" y="37299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338822" y="37299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38822" y="36598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91577" y="36598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76337" y="35303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79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322057" y="35913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20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91577" y="35913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30618" y="34602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33894" y="39113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42225" y="35212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42225" y="35913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18781" y="36248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4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18781" y="36248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76110" y="36934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76110" y="36934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51725" y="38366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36486" y="37650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36486" y="37650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099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84898" y="34632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24294" y="38945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03542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94981" y="38823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40701" y="38823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84898" y="38839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1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32142" y="38839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76337" y="38854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5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411974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364730" y="39692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22057" y="38854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4294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485125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52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52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14184" y="34555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14184" y="34555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76466" y="38214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3102864"/>
              <a:ext cx="76200" cy="6553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813048"/>
              <a:ext cx="76200" cy="6705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4523232"/>
              <a:ext cx="76200" cy="65531"/>
            </a:xfrm>
            <a:prstGeom prst="rect">
              <a:avLst/>
            </a:prstGeom>
          </p:spPr>
        </p:pic>
      </p:grpSp>
      <p:sp>
        <p:nvSpPr>
          <p:cNvPr id="177" name="object 177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75" y="5355209"/>
            <a:ext cx="7760334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3365" algn="l"/>
              </a:tabLst>
            </a:pPr>
            <a:r>
              <a:rPr sz="3200" dirty="0">
                <a:latin typeface="Arial"/>
                <a:cs typeface="Arial"/>
              </a:rPr>
              <a:t>Step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2:</a:t>
            </a:r>
            <a:r>
              <a:rPr sz="3200" dirty="0">
                <a:latin typeface="Arial"/>
                <a:cs typeface="Arial"/>
              </a:rPr>
              <a:t>	Label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points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Power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Transformer</a:t>
            </a:r>
            <a:endParaRPr sz="3200">
              <a:latin typeface="Arial"/>
              <a:cs typeface="Arial"/>
            </a:endParaRPr>
          </a:p>
          <a:p>
            <a:pPr marL="20701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75" y="1397317"/>
            <a:ext cx="182054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2775" y="1397317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813050"/>
            <a:ext cx="5842000" cy="2100580"/>
            <a:chOff x="1766061" y="28130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43898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8412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8427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5575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5598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44485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44485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5598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5384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41452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5575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31295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31363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30251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30251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31363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31196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31295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31371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33619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34526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34556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4587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42359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8458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42374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42374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31219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8194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40058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65617" y="34954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67576" y="35012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1802" y="34954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29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46764" y="3595178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84179" y="3531182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22756" y="3557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3747" y="35631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05483" y="36570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41316" y="35930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47368" y="3383549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92114" y="37451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91231" y="3753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71721" y="38474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50802" y="38081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1676" y="3813991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08094" y="37831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28845" y="39093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3024" y="3826503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9685" y="39479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78653" y="36176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78544" y="3626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59453" y="372217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96868" y="36581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4203" y="36827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33691" y="36902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0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6171" y="37855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2544" y="37212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93085" y="37729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47995" y="3763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01967" y="3941218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87230" y="38087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54231" y="38663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47343" y="3708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01957" y="3703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42878" y="37485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05186" y="38058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96524" y="39369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07993" y="3523374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66728" y="3519206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4667" y="35658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95684" y="34643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17809" y="34588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69917" y="36238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8630" y="35023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85629" y="34729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70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32125" y="3400805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4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99718" y="3646633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55920" y="3641441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96746" y="36881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59621" y="37440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54502" y="35855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29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11936" y="35801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50709" y="36262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13585" y="36821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98469" y="40210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06217" y="3362705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41397" y="40210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15717" y="3934205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55341" y="3934205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45610" y="40889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14193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17241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3440" y="393573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34589" y="39357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91924" y="4046976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94965" y="40454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32832" y="4051553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31186" y="3934205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69284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32709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10433" y="39326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48532" y="3934205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34239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05864" y="40469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08906" y="4014976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5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6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29305" y="4053077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74212" y="39372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13837" y="3934205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74213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75743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3461" y="3934205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91560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53461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54991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53589" y="40591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23794" y="405307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07107" y="4032503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07107" y="4032503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76372" y="4029455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76372" y="4029455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84119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4119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15361" y="31371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45713" y="4069841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94509" y="4077461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06701" y="4196333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80409" y="4188713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155950" y="38054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746173" y="37721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122449" y="30815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4390644" y="3102864"/>
            <a:ext cx="3203575" cy="1485900"/>
            <a:chOff x="4390644" y="3102864"/>
            <a:chExt cx="3203575" cy="1485900"/>
          </a:xfrm>
        </p:grpSpPr>
        <p:sp>
          <p:nvSpPr>
            <p:cNvPr id="137" name="object 137"/>
            <p:cNvSpPr/>
            <p:nvPr/>
          </p:nvSpPr>
          <p:spPr>
            <a:xfrm>
              <a:off x="7488173" y="38366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84542" y="38366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384542" y="37299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338822" y="37299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338822" y="36598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91577" y="36598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76338" y="35303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79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22058" y="35913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20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91577" y="35913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30617" y="34602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33894" y="39113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42226" y="35212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42226" y="35913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8782" y="36248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4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18782" y="36248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76110" y="36934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76110" y="36934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951726" y="38366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36486" y="37650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36486" y="37650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0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84898" y="34632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4294" y="38945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03542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94982" y="38823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0701" y="38823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84898" y="38839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1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32142" y="38839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76338" y="38854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5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411973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364729" y="39692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322058" y="38854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24294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485126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52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52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14184" y="34555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14184" y="34555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76466" y="38214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3102864"/>
              <a:ext cx="76200" cy="6553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813048"/>
              <a:ext cx="76200" cy="6705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4523232"/>
              <a:ext cx="76200" cy="65531"/>
            </a:xfrm>
            <a:prstGeom prst="rect">
              <a:avLst/>
            </a:prstGeom>
          </p:spPr>
        </p:pic>
      </p:grpSp>
      <p:sp>
        <p:nvSpPr>
          <p:cNvPr id="180" name="object 180"/>
          <p:cNvSpPr txBox="1">
            <a:spLocks noGrp="1"/>
          </p:cNvSpPr>
          <p:nvPr>
            <p:ph type="title"/>
          </p:nvPr>
        </p:nvSpPr>
        <p:spPr>
          <a:xfrm>
            <a:off x="2059685" y="98640"/>
            <a:ext cx="669102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dirty="0"/>
              <a:t>Step</a:t>
            </a:r>
            <a:r>
              <a:rPr spc="-30" dirty="0"/>
              <a:t> </a:t>
            </a:r>
            <a:r>
              <a:rPr spc="-25" dirty="0"/>
              <a:t>2: </a:t>
            </a:r>
            <a:r>
              <a:rPr dirty="0"/>
              <a:t>Draw</a:t>
            </a:r>
            <a:r>
              <a:rPr spc="-40" dirty="0"/>
              <a:t> </a:t>
            </a:r>
            <a:r>
              <a:rPr dirty="0"/>
              <a:t>Diagram</a:t>
            </a:r>
            <a:r>
              <a:rPr spc="-45" dirty="0"/>
              <a:t> </a:t>
            </a:r>
            <a:r>
              <a:rPr spc="-20" dirty="0"/>
              <a:t>for...</a:t>
            </a:r>
          </a:p>
        </p:txBody>
      </p:sp>
      <p:sp>
        <p:nvSpPr>
          <p:cNvPr id="183" name="Footer Placeholder 182">
            <a:extLst>
              <a:ext uri="{FF2B5EF4-FFF2-40B4-BE49-F238E27FC236}">
                <a16:creationId xmlns:a16="http://schemas.microsoft.com/office/drawing/2014/main" id="{F2D16CA4-0BE1-D31B-033F-6F9E869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82" name="object 18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181" name="object 18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32" y="188295"/>
            <a:ext cx="815476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600" dirty="0"/>
              <a:t>Step</a:t>
            </a:r>
            <a:r>
              <a:rPr sz="3600" spc="-30" dirty="0"/>
              <a:t> </a:t>
            </a:r>
            <a:r>
              <a:rPr sz="3600" spc="-25" dirty="0"/>
              <a:t>3:</a:t>
            </a:r>
            <a:r>
              <a:rPr sz="3600" dirty="0"/>
              <a:t> Draw</a:t>
            </a:r>
            <a:r>
              <a:rPr sz="3600" spc="-45" dirty="0"/>
              <a:t> </a:t>
            </a:r>
            <a:r>
              <a:rPr sz="3600" dirty="0"/>
              <a:t>and</a:t>
            </a:r>
            <a:r>
              <a:rPr sz="3600" spc="-45" dirty="0"/>
              <a:t> </a:t>
            </a:r>
            <a:r>
              <a:rPr sz="3600" dirty="0"/>
              <a:t>Label</a:t>
            </a:r>
            <a:r>
              <a:rPr sz="3600" spc="-15" dirty="0"/>
              <a:t> </a:t>
            </a:r>
            <a:r>
              <a:rPr sz="3600" dirty="0"/>
              <a:t>all</a:t>
            </a:r>
            <a:r>
              <a:rPr sz="3600" spc="-30" dirty="0"/>
              <a:t> </a:t>
            </a:r>
            <a:r>
              <a:rPr sz="3600" dirty="0"/>
              <a:t>Line</a:t>
            </a:r>
            <a:r>
              <a:rPr sz="3600" spc="-20" dirty="0"/>
              <a:t> </a:t>
            </a:r>
            <a:r>
              <a:rPr sz="3600" spc="-10" dirty="0"/>
              <a:t>Currents</a:t>
            </a:r>
          </a:p>
        </p:txBody>
      </p:sp>
      <p:sp>
        <p:nvSpPr>
          <p:cNvPr id="197" name="Footer Placeholder 196">
            <a:extLst>
              <a:ext uri="{FF2B5EF4-FFF2-40B4-BE49-F238E27FC236}">
                <a16:creationId xmlns:a16="http://schemas.microsoft.com/office/drawing/2014/main" id="{BDCA6D85-7F70-099E-E7A9-0A51B2887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6" name="object 19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65175" y="1397317"/>
            <a:ext cx="623887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6061" y="2813050"/>
            <a:ext cx="5842000" cy="2100580"/>
            <a:chOff x="1766061" y="2813050"/>
            <a:chExt cx="5842000" cy="2100580"/>
          </a:xfrm>
        </p:grpSpPr>
        <p:sp>
          <p:nvSpPr>
            <p:cNvPr id="5" name="object 5"/>
            <p:cNvSpPr/>
            <p:nvPr/>
          </p:nvSpPr>
          <p:spPr>
            <a:xfrm>
              <a:off x="1791461" y="43898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1638" y="38412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0969" y="38427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9073" y="45575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3335" y="45598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9827" y="44485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0891" y="44485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7883" y="45598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2059" y="45384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4145280"/>
              <a:ext cx="496824" cy="1844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31714" y="45575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3169" y="31295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7323" y="31363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3816" y="30251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7927" y="30251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71871" y="31363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57572" y="31196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7894" y="31295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35601" y="31371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3361944"/>
              <a:ext cx="496824" cy="1828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34077" y="34526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39690" y="34556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2382" y="34587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42359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38458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2554" y="42374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42374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2141" y="31219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2711" y="28194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79614" y="40058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3353" y="30259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7715" y="29870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77361" y="46642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81808" y="46253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79800" y="46786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37" baseline="-20833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69110" y="3111754"/>
            <a:ext cx="1549400" cy="1471295"/>
            <a:chOff x="1769110" y="3111754"/>
            <a:chExt cx="1549400" cy="1471295"/>
          </a:xfrm>
        </p:grpSpPr>
        <p:sp>
          <p:nvSpPr>
            <p:cNvPr id="41" name="object 41"/>
            <p:cNvSpPr/>
            <p:nvPr/>
          </p:nvSpPr>
          <p:spPr>
            <a:xfrm>
              <a:off x="2265617" y="34954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7576" y="35012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61802" y="34954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29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46764" y="3595178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4179" y="3531183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2756" y="3557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3747" y="35631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05483" y="36570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41316" y="35930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47368" y="3383549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2114" y="37451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1231" y="3753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71721" y="38474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0802" y="38081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1676" y="3813991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08094" y="37831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8845" y="39093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13024" y="3826503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9686" y="39479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8653" y="36176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544" y="3626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9453" y="37221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96868" y="36581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4203" y="36827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3691" y="36902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0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16171" y="37855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52544" y="37212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3085" y="37729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47995" y="3763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1968" y="39412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87230" y="38087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54231" y="38663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7343" y="3708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1957" y="3703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42878" y="37485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05186" y="38058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96524" y="39369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7993" y="35233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66728" y="35192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4667" y="35658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95684" y="34643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17809" y="34588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69917" y="36238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58630" y="35023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5629" y="34729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70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32126" y="34008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4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99718" y="3646633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55920" y="3641441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96746" y="36881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9621" y="37440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54502" y="35855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29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11936" y="35801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50710" y="36262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3585" y="36821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98470" y="40210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06218" y="33627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41398" y="40210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15718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5534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245610" y="40889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14194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17242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93440" y="393573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434590" y="39357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1924" y="40469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94966" y="40454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32832" y="40515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31186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69284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2710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10434" y="39326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4853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34239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05864" y="40469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08906" y="4014976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5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6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29306" y="40530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4212" y="39372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13838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4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75743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53462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91560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54991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53590" y="40591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23794" y="40530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15362" y="31371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45713" y="40698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94510" y="40774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06702" y="41963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80410" y="41887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051175" y="37753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746326" y="3772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122601" y="30815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3277361" y="3102864"/>
            <a:ext cx="4316730" cy="1485900"/>
            <a:chOff x="3277361" y="3102864"/>
            <a:chExt cx="4316730" cy="1485900"/>
          </a:xfrm>
        </p:grpSpPr>
        <p:sp>
          <p:nvSpPr>
            <p:cNvPr id="142" name="object 142"/>
            <p:cNvSpPr/>
            <p:nvPr/>
          </p:nvSpPr>
          <p:spPr>
            <a:xfrm>
              <a:off x="7488173" y="38366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384541" y="38366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84541" y="37299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38821" y="37299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38821" y="36598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91577" y="36598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76338" y="35303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79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22058" y="35913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20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91577" y="35913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30617" y="34602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33894" y="39113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42226" y="35212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42226" y="35913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18782" y="36248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4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18782" y="36248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76109" y="36934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76109" y="36934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51726" y="38366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36485" y="37650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36485" y="37650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0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84897" y="34632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24294" y="38945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03541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94982" y="38823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40702" y="38823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84897" y="38839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1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32141" y="38839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76338" y="38854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5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411973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64729" y="39692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322058" y="38854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24294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85126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52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52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14184" y="34555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14184" y="34555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776465" y="38214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3102864"/>
              <a:ext cx="76200" cy="6553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813048"/>
              <a:ext cx="76200" cy="6705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3" y="4523232"/>
              <a:ext cx="76200" cy="6553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277361" y="3734562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781808" y="3695695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1107439" y="5133847"/>
            <a:ext cx="65728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line currents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between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transformer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meter.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arrows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closed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(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58837" y="5316728"/>
            <a:ext cx="713676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431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Assume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flow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from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transformer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load.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Where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necessary,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 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label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double subscript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(I</a:t>
            </a:r>
            <a:r>
              <a:rPr sz="1200" b="1" baseline="-20833" dirty="0">
                <a:latin typeface="Arial"/>
                <a:cs typeface="Arial"/>
              </a:rPr>
              <a:t>BA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baseline="-20833" dirty="0">
                <a:latin typeface="Arial"/>
                <a:cs typeface="Arial"/>
              </a:rPr>
              <a:t>AC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8211797" y="5133847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7696961" y="5220459"/>
            <a:ext cx="533400" cy="76200"/>
            <a:chOff x="7696961" y="5220459"/>
            <a:chExt cx="533400" cy="76200"/>
          </a:xfrm>
        </p:grpSpPr>
        <p:sp>
          <p:nvSpPr>
            <p:cNvPr id="191" name="object 191"/>
            <p:cNvSpPr/>
            <p:nvPr/>
          </p:nvSpPr>
          <p:spPr>
            <a:xfrm>
              <a:off x="7696961" y="525856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46990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154163" y="52204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3455987" y="254184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37" baseline="-20833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455987" y="3303842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37" baseline="-20833" dirty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64" y="4524247"/>
            <a:ext cx="531939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305435" indent="-857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 mark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(+)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 the line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coils</a:t>
            </a:r>
            <a:r>
              <a:rPr sz="1200" b="1" spc="-10" dirty="0">
                <a:latin typeface="Arial"/>
                <a:cs typeface="Arial"/>
              </a:rPr>
              <a:t> except: </a:t>
            </a:r>
            <a:r>
              <a:rPr sz="1200" b="1" dirty="0">
                <a:latin typeface="Arial"/>
                <a:cs typeface="Arial"/>
              </a:rPr>
              <a:t>(a):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 1/2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stator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Z-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meters.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polarity “+”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 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Z-</a:t>
            </a:r>
            <a:r>
              <a:rPr sz="1200" b="1" spc="-20" dirty="0">
                <a:latin typeface="Arial"/>
                <a:cs typeface="Arial"/>
              </a:rPr>
              <a:t>coil.</a:t>
            </a:r>
            <a:endParaRPr sz="1200">
              <a:latin typeface="Arial"/>
              <a:cs typeface="Arial"/>
            </a:endParaRPr>
          </a:p>
          <a:p>
            <a:pPr marL="440690" marR="5080" indent="-3429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(b):</a:t>
            </a:r>
            <a:r>
              <a:rPr sz="1200" b="1" spc="3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3-</a:t>
            </a:r>
            <a:r>
              <a:rPr sz="1200" b="1" dirty="0">
                <a:latin typeface="Arial"/>
                <a:cs typeface="Arial"/>
              </a:rPr>
              <a:t>wire,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1-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the </a:t>
            </a:r>
            <a:r>
              <a:rPr sz="1200" b="1" spc="-10" dirty="0">
                <a:latin typeface="Arial"/>
                <a:cs typeface="Arial"/>
              </a:rPr>
              <a:t>3-</a:t>
            </a:r>
            <a:r>
              <a:rPr sz="1200" b="1" dirty="0">
                <a:latin typeface="Arial"/>
                <a:cs typeface="Arial"/>
              </a:rPr>
              <a:t>wire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stator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left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of</a:t>
            </a:r>
            <a:r>
              <a:rPr sz="1200" b="1" spc="5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10" dirty="0">
                <a:latin typeface="Arial"/>
                <a:cs typeface="Arial"/>
              </a:rPr>
              <a:t>4-</a:t>
            </a:r>
            <a:r>
              <a:rPr sz="1200" b="1" dirty="0">
                <a:latin typeface="Arial"/>
                <a:cs typeface="Arial"/>
              </a:rPr>
              <a:t>wire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delta </a:t>
            </a:r>
            <a:r>
              <a:rPr sz="1200" b="1" spc="-10" dirty="0">
                <a:latin typeface="Arial"/>
                <a:cs typeface="Arial"/>
              </a:rPr>
              <a:t>meter,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“+”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 side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right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hand 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single stator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meter,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“inside”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 of the left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hand </a:t>
            </a:r>
            <a:r>
              <a:rPr sz="1200" b="1" dirty="0">
                <a:latin typeface="Arial"/>
                <a:cs typeface="Arial"/>
              </a:rPr>
              <a:t>stator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4-</a:t>
            </a:r>
            <a:r>
              <a:rPr sz="1200" b="1" dirty="0">
                <a:latin typeface="Arial"/>
                <a:cs typeface="Arial"/>
              </a:rPr>
              <a:t>wire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delta </a:t>
            </a:r>
            <a:r>
              <a:rPr sz="1200" b="1" spc="-10" dirty="0">
                <a:latin typeface="Arial"/>
                <a:cs typeface="Arial"/>
              </a:rPr>
              <a:t>meter.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213550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966" y="271405"/>
            <a:ext cx="792772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4: </a:t>
            </a:r>
            <a:r>
              <a:rPr sz="3400" dirty="0"/>
              <a:t>Mark</a:t>
            </a:r>
            <a:r>
              <a:rPr sz="3400" spc="-55" dirty="0"/>
              <a:t> </a:t>
            </a:r>
            <a:r>
              <a:rPr sz="3400" dirty="0"/>
              <a:t>Polarity</a:t>
            </a:r>
            <a:r>
              <a:rPr sz="3400" spc="-25" dirty="0"/>
              <a:t> </a:t>
            </a:r>
            <a:r>
              <a:rPr sz="3400" dirty="0"/>
              <a:t>on</a:t>
            </a:r>
            <a:r>
              <a:rPr sz="3400" spc="-45" dirty="0"/>
              <a:t> </a:t>
            </a:r>
            <a:r>
              <a:rPr sz="3400" dirty="0"/>
              <a:t>all</a:t>
            </a:r>
            <a:r>
              <a:rPr sz="3400" spc="-20" dirty="0"/>
              <a:t> </a:t>
            </a:r>
            <a:r>
              <a:rPr sz="3400" dirty="0"/>
              <a:t>Current</a:t>
            </a:r>
            <a:r>
              <a:rPr sz="3400" spc="-50" dirty="0"/>
              <a:t> </a:t>
            </a:r>
            <a:r>
              <a:rPr sz="3400" spc="-10" dirty="0"/>
              <a:t>Coils</a:t>
            </a:r>
          </a:p>
        </p:txBody>
      </p:sp>
      <p:sp>
        <p:nvSpPr>
          <p:cNvPr id="193" name="Footer Placeholder 192">
            <a:extLst>
              <a:ext uri="{FF2B5EF4-FFF2-40B4-BE49-F238E27FC236}">
                <a16:creationId xmlns:a16="http://schemas.microsoft.com/office/drawing/2014/main" id="{FBAB8C07-A90D-D347-F5E6-29A27402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2" name="object 19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7" name="object 7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3" name="object 43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051175" y="3241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326" y="32387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601" y="2548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4" name="object 144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012" y="4813172"/>
            <a:ext cx="52368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line current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enters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“+”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a 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coil 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is </a:t>
            </a:r>
            <a:r>
              <a:rPr sz="1200" b="1" dirty="0">
                <a:latin typeface="Arial"/>
                <a:cs typeface="Arial"/>
              </a:rPr>
              <a:t>assumed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 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line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current.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however,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current </a:t>
            </a:r>
            <a:r>
              <a:rPr sz="1200" b="1" dirty="0">
                <a:latin typeface="Arial"/>
                <a:cs typeface="Arial"/>
              </a:rPr>
              <a:t>enters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unmarked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coil,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assumed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180° </a:t>
            </a:r>
            <a:r>
              <a:rPr sz="1200" b="1" dirty="0">
                <a:latin typeface="Arial"/>
                <a:cs typeface="Arial"/>
              </a:rPr>
              <a:t>out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line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current.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8903" y="157094"/>
            <a:ext cx="685800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4: </a:t>
            </a:r>
            <a:r>
              <a:rPr sz="3400" dirty="0"/>
              <a:t>Polarity</a:t>
            </a:r>
            <a:r>
              <a:rPr sz="3400" spc="-45" dirty="0"/>
              <a:t> </a:t>
            </a:r>
            <a:r>
              <a:rPr sz="3400" dirty="0"/>
              <a:t>of</a:t>
            </a:r>
            <a:r>
              <a:rPr sz="3400" spc="-30" dirty="0"/>
              <a:t> </a:t>
            </a:r>
            <a:r>
              <a:rPr sz="3400" dirty="0"/>
              <a:t>Current</a:t>
            </a:r>
            <a:r>
              <a:rPr sz="3400" spc="-55" dirty="0"/>
              <a:t> </a:t>
            </a:r>
            <a:r>
              <a:rPr sz="3400" dirty="0"/>
              <a:t>Coils</a:t>
            </a:r>
            <a:r>
              <a:rPr sz="3400" spc="-30" dirty="0"/>
              <a:t> </a:t>
            </a:r>
            <a:r>
              <a:rPr sz="3400" spc="-10" dirty="0"/>
              <a:t>(cont.)</a:t>
            </a:r>
          </a:p>
        </p:txBody>
      </p:sp>
      <p:sp>
        <p:nvSpPr>
          <p:cNvPr id="193" name="Footer Placeholder 192">
            <a:extLst>
              <a:ext uri="{FF2B5EF4-FFF2-40B4-BE49-F238E27FC236}">
                <a16:creationId xmlns:a16="http://schemas.microsoft.com/office/drawing/2014/main" id="{01CA24CC-6657-C2BA-A109-E68DCC9CB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2" name="object 19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7" name="object 7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3" name="object 43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051175" y="3241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326" y="32387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601" y="2548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4" name="object 144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47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825" y="4813172"/>
            <a:ext cx="539686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mark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(+)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connects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to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“+” end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 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coil.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784" y="224998"/>
            <a:ext cx="728535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5: </a:t>
            </a:r>
            <a:r>
              <a:rPr sz="3400" dirty="0"/>
              <a:t>Mark</a:t>
            </a:r>
            <a:r>
              <a:rPr sz="3400" spc="-55" dirty="0"/>
              <a:t> </a:t>
            </a:r>
            <a:r>
              <a:rPr sz="3400" dirty="0"/>
              <a:t>Polarity</a:t>
            </a:r>
            <a:r>
              <a:rPr sz="3400" spc="-30" dirty="0"/>
              <a:t> </a:t>
            </a:r>
            <a:r>
              <a:rPr sz="3400" dirty="0"/>
              <a:t>on</a:t>
            </a:r>
            <a:r>
              <a:rPr sz="3400" spc="-45" dirty="0"/>
              <a:t> </a:t>
            </a:r>
            <a:r>
              <a:rPr sz="3400" dirty="0"/>
              <a:t>all</a:t>
            </a:r>
            <a:r>
              <a:rPr sz="3400" spc="-25" dirty="0"/>
              <a:t> </a:t>
            </a:r>
            <a:r>
              <a:rPr sz="3400" dirty="0"/>
              <a:t>Voltage</a:t>
            </a:r>
            <a:r>
              <a:rPr sz="3400" spc="-45" dirty="0"/>
              <a:t> </a:t>
            </a:r>
            <a:r>
              <a:rPr sz="3400" spc="-10" dirty="0"/>
              <a:t>Coils</a:t>
            </a:r>
          </a:p>
        </p:txBody>
      </p:sp>
      <p:sp>
        <p:nvSpPr>
          <p:cNvPr id="195" name="Footer Placeholder 194">
            <a:extLst>
              <a:ext uri="{FF2B5EF4-FFF2-40B4-BE49-F238E27FC236}">
                <a16:creationId xmlns:a16="http://schemas.microsoft.com/office/drawing/2014/main" id="{54422F7A-FAA0-E1C3-4B7C-042DDA19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4" name="object 19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175" y="263074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5175" y="3419640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9" name="object 9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5" name="object 45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3051175" y="3241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746326" y="32387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122601" y="2548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6" name="object 146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89" name="object 189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48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64" y="4813172"/>
            <a:ext cx="5213350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open ended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arrows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represent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power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6667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15" dirty="0">
                <a:latin typeface="Arial"/>
                <a:cs typeface="Arial"/>
              </a:rPr>
              <a:t>Wye-</a:t>
            </a:r>
            <a:r>
              <a:rPr sz="1200" b="1" dirty="0">
                <a:latin typeface="Arial"/>
                <a:cs typeface="Arial"/>
              </a:rPr>
              <a:t>connected: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away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from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</a:t>
            </a:r>
            <a:r>
              <a:rPr sz="1200" b="1" spc="-10" dirty="0">
                <a:latin typeface="Arial"/>
                <a:cs typeface="Arial"/>
              </a:rPr>
              <a:t>neutral.</a:t>
            </a:r>
            <a:endParaRPr sz="1200">
              <a:latin typeface="Arial"/>
              <a:cs typeface="Arial"/>
            </a:endParaRPr>
          </a:p>
          <a:p>
            <a:pPr marL="55244" marR="357505" indent="-4318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10" dirty="0">
                <a:latin typeface="Arial"/>
                <a:cs typeface="Arial"/>
              </a:rPr>
              <a:t>Delta-</a:t>
            </a:r>
            <a:r>
              <a:rPr sz="1200" b="1" dirty="0">
                <a:latin typeface="Arial"/>
                <a:cs typeface="Arial"/>
              </a:rPr>
              <a:t>connected: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tracing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tail-to-head-to-</a:t>
            </a:r>
            <a:r>
              <a:rPr sz="1200" b="1" dirty="0">
                <a:latin typeface="Arial"/>
                <a:cs typeface="Arial"/>
              </a:rPr>
              <a:t>tail,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etc., around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delta </a:t>
            </a:r>
            <a:r>
              <a:rPr sz="1200" b="1" dirty="0">
                <a:latin typeface="Arial"/>
                <a:cs typeface="Arial"/>
              </a:rPr>
              <a:t>following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counter-</a:t>
            </a:r>
            <a:r>
              <a:rPr sz="1200" b="1" dirty="0">
                <a:latin typeface="Arial"/>
                <a:cs typeface="Arial"/>
              </a:rPr>
              <a:t>clockwise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direction.</a:t>
            </a:r>
            <a:endParaRPr sz="1200">
              <a:latin typeface="Arial"/>
              <a:cs typeface="Arial"/>
            </a:endParaRPr>
          </a:p>
          <a:p>
            <a:pPr marL="32384">
              <a:lnSpc>
                <a:spcPts val="136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691" y="200653"/>
            <a:ext cx="8406226" cy="49661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4270" marR="5080" indent="-2402205">
              <a:lnSpc>
                <a:spcPts val="3460"/>
              </a:lnSpc>
              <a:spcBef>
                <a:spcPts val="535"/>
              </a:spcBef>
              <a:tabLst>
                <a:tab pos="1523365" algn="l"/>
              </a:tabLst>
            </a:pPr>
            <a:r>
              <a:rPr sz="2700" dirty="0"/>
              <a:t>Step</a:t>
            </a:r>
            <a:r>
              <a:rPr sz="2700" spc="-30" dirty="0"/>
              <a:t> </a:t>
            </a:r>
            <a:r>
              <a:rPr sz="2700" spc="-25" dirty="0"/>
              <a:t>6: </a:t>
            </a:r>
            <a:r>
              <a:rPr sz="2700" dirty="0"/>
              <a:t>Draw</a:t>
            </a:r>
            <a:r>
              <a:rPr sz="2700" spc="-45" dirty="0"/>
              <a:t> </a:t>
            </a:r>
            <a:r>
              <a:rPr sz="2700" dirty="0"/>
              <a:t>Voltage</a:t>
            </a:r>
            <a:r>
              <a:rPr sz="2700" spc="-45" dirty="0"/>
              <a:t> </a:t>
            </a:r>
            <a:r>
              <a:rPr sz="2700" dirty="0"/>
              <a:t>Arrows</a:t>
            </a:r>
            <a:r>
              <a:rPr sz="2700" spc="-40" dirty="0"/>
              <a:t> </a:t>
            </a:r>
            <a:r>
              <a:rPr sz="2700" dirty="0"/>
              <a:t>at</a:t>
            </a:r>
            <a:r>
              <a:rPr sz="2700" spc="-20" dirty="0"/>
              <a:t> </a:t>
            </a:r>
            <a:r>
              <a:rPr sz="2700" spc="-10" dirty="0"/>
              <a:t>Power Transformer</a:t>
            </a:r>
          </a:p>
        </p:txBody>
      </p:sp>
      <p:sp>
        <p:nvSpPr>
          <p:cNvPr id="205" name="Footer Placeholder 204">
            <a:extLst>
              <a:ext uri="{FF2B5EF4-FFF2-40B4-BE49-F238E27FC236}">
                <a16:creationId xmlns:a16="http://schemas.microsoft.com/office/drawing/2014/main" id="{9F1883E3-BC57-99D3-ED0A-5F954A46E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04" name="object 20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7107" y="4451092"/>
            <a:ext cx="1289685" cy="101600"/>
            <a:chOff x="2007107" y="4451092"/>
            <a:chExt cx="1289685" cy="101600"/>
          </a:xfrm>
        </p:grpSpPr>
        <p:sp>
          <p:nvSpPr>
            <p:cNvPr id="7" name="object 7"/>
            <p:cNvSpPr/>
            <p:nvPr/>
          </p:nvSpPr>
          <p:spPr>
            <a:xfrm>
              <a:off x="2007107" y="4501896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82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3737" y="445744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5175" y="263074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175" y="3419640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12" name="object 12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8" name="object 48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3279775" y="322764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603451" y="315631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979726" y="246571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809295" y="2650807"/>
            <a:ext cx="1416685" cy="1134110"/>
            <a:chOff x="1809295" y="2650807"/>
            <a:chExt cx="1416685" cy="1134110"/>
          </a:xfrm>
        </p:grpSpPr>
        <p:sp>
          <p:nvSpPr>
            <p:cNvPr id="197" name="object 197"/>
            <p:cNvSpPr/>
            <p:nvPr/>
          </p:nvSpPr>
          <p:spPr>
            <a:xfrm>
              <a:off x="2057400" y="3733800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959229" y="368934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730436" y="266804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0" y="0"/>
                  </a:moveTo>
                  <a:lnTo>
                    <a:pt x="489013" y="847001"/>
                  </a:lnTo>
                </a:path>
              </a:pathLst>
            </a:custGeom>
            <a:ln w="1269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30046" y="2668047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816036" y="2657157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15645" y="341594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49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8779" y="1091179"/>
            <a:ext cx="7261859" cy="3700145"/>
            <a:chOff x="938779" y="1091179"/>
            <a:chExt cx="7261859" cy="3700145"/>
          </a:xfrm>
        </p:grpSpPr>
        <p:sp>
          <p:nvSpPr>
            <p:cNvPr id="3" name="object 3"/>
            <p:cNvSpPr/>
            <p:nvPr/>
          </p:nvSpPr>
          <p:spPr>
            <a:xfrm>
              <a:off x="938783" y="1091183"/>
              <a:ext cx="7249159" cy="0"/>
            </a:xfrm>
            <a:custGeom>
              <a:avLst/>
              <a:gdLst/>
              <a:ahLst/>
              <a:cxnLst/>
              <a:rect l="l" t="t" r="r" b="b"/>
              <a:pathLst>
                <a:path w="7249159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8782" y="1091179"/>
              <a:ext cx="7249159" cy="13335"/>
            </a:xfrm>
            <a:custGeom>
              <a:avLst/>
              <a:gdLst/>
              <a:ahLst/>
              <a:cxnLst/>
              <a:rect l="l" t="t" r="r" b="b"/>
              <a:pathLst>
                <a:path w="7249159" h="13334">
                  <a:moveTo>
                    <a:pt x="7248992" y="12757"/>
                  </a:moveTo>
                  <a:lnTo>
                    <a:pt x="0" y="12757"/>
                  </a:lnTo>
                  <a:lnTo>
                    <a:pt x="0" y="0"/>
                  </a:lnTo>
                  <a:lnTo>
                    <a:pt x="7248992" y="0"/>
                  </a:lnTo>
                  <a:lnTo>
                    <a:pt x="7248992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783" y="13080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8782" y="130805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783" y="152492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8782" y="15249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783" y="174179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781" y="174180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8783" y="195866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781" y="195867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8782" y="217554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781" y="217553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69"/>
                  </a:moveTo>
                  <a:lnTo>
                    <a:pt x="12585" y="12769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782" y="23924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8781" y="2392409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8782" y="26092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8781" y="260928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782" y="282615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8781" y="2826152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8782" y="30430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8781" y="3043024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8782" y="325989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8780" y="325989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782" y="347677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780" y="347676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782" y="369364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8780" y="369365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8781" y="391051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8780" y="39105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8781" y="412738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8780" y="4127382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69"/>
                  </a:moveTo>
                  <a:lnTo>
                    <a:pt x="12587" y="12769"/>
                  </a:lnTo>
                  <a:lnTo>
                    <a:pt x="12587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8781" y="43442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8780" y="4344254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7" y="12757"/>
                  </a:lnTo>
                  <a:lnTo>
                    <a:pt x="1258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8781" y="456112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8780" y="456112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7" y="12757"/>
                  </a:lnTo>
                  <a:lnTo>
                    <a:pt x="1258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8781" y="4778000"/>
              <a:ext cx="7249159" cy="0"/>
            </a:xfrm>
            <a:custGeom>
              <a:avLst/>
              <a:gdLst/>
              <a:ahLst/>
              <a:cxnLst/>
              <a:rect l="l" t="t" r="r" b="b"/>
              <a:pathLst>
                <a:path w="7249159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8779" y="4777997"/>
              <a:ext cx="7249159" cy="13335"/>
            </a:xfrm>
            <a:custGeom>
              <a:avLst/>
              <a:gdLst/>
              <a:ahLst/>
              <a:cxnLst/>
              <a:rect l="l" t="t" r="r" b="b"/>
              <a:pathLst>
                <a:path w="7249159" h="13335">
                  <a:moveTo>
                    <a:pt x="7248977" y="12757"/>
                  </a:moveTo>
                  <a:lnTo>
                    <a:pt x="0" y="12757"/>
                  </a:lnTo>
                  <a:lnTo>
                    <a:pt x="0" y="0"/>
                  </a:lnTo>
                  <a:lnTo>
                    <a:pt x="7248977" y="0"/>
                  </a:lnTo>
                  <a:lnTo>
                    <a:pt x="7248977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8780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0"/>
                  </a:moveTo>
                  <a:lnTo>
                    <a:pt x="0" y="368300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8779" y="1091179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97" y="3699574"/>
                  </a:moveTo>
                  <a:lnTo>
                    <a:pt x="0" y="3699574"/>
                  </a:lnTo>
                  <a:lnTo>
                    <a:pt x="0" y="0"/>
                  </a:lnTo>
                  <a:lnTo>
                    <a:pt x="12597" y="0"/>
                  </a:lnTo>
                  <a:lnTo>
                    <a:pt x="12597" y="3699574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44222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4230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9664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9652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55105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55098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60546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60532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5987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65979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1427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71426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73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73" y="3699573"/>
                  </a:lnTo>
                  <a:lnTo>
                    <a:pt x="12573" y="3584765"/>
                  </a:lnTo>
                  <a:close/>
                </a:path>
                <a:path w="12700" h="3700145">
                  <a:moveTo>
                    <a:pt x="12573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73" y="25514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6868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76860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82308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82294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36075" y="130805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70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36075" y="1308051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4">
                  <a:moveTo>
                    <a:pt x="0" y="12757"/>
                  </a:moveTo>
                  <a:lnTo>
                    <a:pt x="251698" y="12757"/>
                  </a:lnTo>
                  <a:lnTo>
                    <a:pt x="251698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36075" y="1524926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9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36075" y="1524923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4">
                  <a:moveTo>
                    <a:pt x="0" y="12757"/>
                  </a:moveTo>
                  <a:lnTo>
                    <a:pt x="251697" y="12757"/>
                  </a:lnTo>
                  <a:lnTo>
                    <a:pt x="25169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36075" y="1741798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36075" y="1741807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6" y="12757"/>
                  </a:lnTo>
                  <a:lnTo>
                    <a:pt x="25169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36075" y="195866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36075" y="1958678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6" y="12757"/>
                  </a:lnTo>
                  <a:lnTo>
                    <a:pt x="25169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36075" y="2175541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36075" y="2175537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69"/>
                  </a:moveTo>
                  <a:lnTo>
                    <a:pt x="251694" y="12769"/>
                  </a:lnTo>
                  <a:lnTo>
                    <a:pt x="251694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36075" y="23924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36075" y="2392409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3" y="12757"/>
                  </a:lnTo>
                  <a:lnTo>
                    <a:pt x="251693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936075" y="260928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36075" y="2609281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2" y="12757"/>
                  </a:lnTo>
                  <a:lnTo>
                    <a:pt x="251692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36075" y="2826156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2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936075" y="2826152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1" y="12757"/>
                  </a:lnTo>
                  <a:lnTo>
                    <a:pt x="251691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36075" y="304302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2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36075" y="3043024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1" y="12757"/>
                  </a:lnTo>
                  <a:lnTo>
                    <a:pt x="251691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36075" y="325989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1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36075" y="3259895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9" y="12757"/>
                  </a:lnTo>
                  <a:lnTo>
                    <a:pt x="251689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36075" y="3476771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36075" y="3476767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8" y="12757"/>
                  </a:lnTo>
                  <a:lnTo>
                    <a:pt x="251688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36075" y="3693642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9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36075" y="3693651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7" y="12757"/>
                  </a:lnTo>
                  <a:lnTo>
                    <a:pt x="25168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36075" y="391051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36075" y="3910523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6" y="12757"/>
                  </a:lnTo>
                  <a:lnTo>
                    <a:pt x="2516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36075" y="4127386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36075" y="4127382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69"/>
                  </a:moveTo>
                  <a:lnTo>
                    <a:pt x="251686" y="12769"/>
                  </a:lnTo>
                  <a:lnTo>
                    <a:pt x="251686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36075" y="434425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36075" y="4344254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3" y="12757"/>
                  </a:lnTo>
                  <a:lnTo>
                    <a:pt x="251683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36075" y="456112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936075" y="4561125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3" y="12757"/>
                  </a:lnTo>
                  <a:lnTo>
                    <a:pt x="251683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7748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0"/>
                  </a:moveTo>
                  <a:lnTo>
                    <a:pt x="0" y="368300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87747" y="1091179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97" y="3699574"/>
                  </a:moveTo>
                  <a:lnTo>
                    <a:pt x="0" y="3699574"/>
                  </a:lnTo>
                  <a:lnTo>
                    <a:pt x="0" y="0"/>
                  </a:lnTo>
                  <a:lnTo>
                    <a:pt x="12597" y="0"/>
                  </a:lnTo>
                  <a:lnTo>
                    <a:pt x="12597" y="3699574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98138" y="1454762"/>
              <a:ext cx="0" cy="2602865"/>
            </a:xfrm>
            <a:custGeom>
              <a:avLst/>
              <a:gdLst/>
              <a:ahLst/>
              <a:cxnLst/>
              <a:rect l="l" t="t" r="r" b="b"/>
              <a:pathLst>
                <a:path h="2602865">
                  <a:moveTo>
                    <a:pt x="0" y="2602459"/>
                  </a:moveTo>
                  <a:lnTo>
                    <a:pt x="0" y="0"/>
                  </a:lnTo>
                </a:path>
              </a:pathLst>
            </a:custGeom>
            <a:ln w="12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47798" y="1454762"/>
              <a:ext cx="88265" cy="2602865"/>
            </a:xfrm>
            <a:custGeom>
              <a:avLst/>
              <a:gdLst/>
              <a:ahLst/>
              <a:cxnLst/>
              <a:rect l="l" t="t" r="r" b="b"/>
              <a:pathLst>
                <a:path w="88265" h="2602865">
                  <a:moveTo>
                    <a:pt x="0" y="2602459"/>
                  </a:moveTo>
                  <a:lnTo>
                    <a:pt x="88095" y="2602459"/>
                  </a:lnTo>
                </a:path>
                <a:path w="88265" h="2602865">
                  <a:moveTo>
                    <a:pt x="0" y="1951844"/>
                  </a:moveTo>
                  <a:lnTo>
                    <a:pt x="88095" y="1951844"/>
                  </a:lnTo>
                </a:path>
                <a:path w="88265" h="2602865">
                  <a:moveTo>
                    <a:pt x="0" y="1301229"/>
                  </a:moveTo>
                  <a:lnTo>
                    <a:pt x="88095" y="1301229"/>
                  </a:lnTo>
                </a:path>
                <a:path w="88265" h="2602865">
                  <a:moveTo>
                    <a:pt x="0" y="650614"/>
                  </a:moveTo>
                  <a:lnTo>
                    <a:pt x="88095" y="650614"/>
                  </a:lnTo>
                </a:path>
                <a:path w="88265" h="2602865">
                  <a:moveTo>
                    <a:pt x="0" y="0"/>
                  </a:moveTo>
                  <a:lnTo>
                    <a:pt x="88095" y="0"/>
                  </a:lnTo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8138" y="2755991"/>
              <a:ext cx="6242685" cy="0"/>
            </a:xfrm>
            <a:custGeom>
              <a:avLst/>
              <a:gdLst/>
              <a:ahLst/>
              <a:cxnLst/>
              <a:rect l="l" t="t" r="r" b="b"/>
              <a:pathLst>
                <a:path w="6242684">
                  <a:moveTo>
                    <a:pt x="0" y="0"/>
                  </a:moveTo>
                  <a:lnTo>
                    <a:pt x="6299200" y="0"/>
                  </a:lnTo>
                </a:path>
              </a:pathLst>
            </a:custGeom>
            <a:ln w="12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98138" y="2704963"/>
              <a:ext cx="6242685" cy="89535"/>
            </a:xfrm>
            <a:custGeom>
              <a:avLst/>
              <a:gdLst/>
              <a:ahLst/>
              <a:cxnLst/>
              <a:rect l="l" t="t" r="r" b="b"/>
              <a:pathLst>
                <a:path w="6242684" h="89535">
                  <a:moveTo>
                    <a:pt x="0" y="0"/>
                  </a:moveTo>
                  <a:lnTo>
                    <a:pt x="0" y="88900"/>
                  </a:lnTo>
                </a:path>
                <a:path w="6242684" h="89535">
                  <a:moveTo>
                    <a:pt x="520700" y="0"/>
                  </a:moveTo>
                  <a:lnTo>
                    <a:pt x="520700" y="88900"/>
                  </a:lnTo>
                </a:path>
                <a:path w="6242684" h="89535">
                  <a:moveTo>
                    <a:pt x="1041400" y="0"/>
                  </a:moveTo>
                  <a:lnTo>
                    <a:pt x="1041400" y="88900"/>
                  </a:lnTo>
                </a:path>
                <a:path w="6242684" h="89535">
                  <a:moveTo>
                    <a:pt x="1574800" y="0"/>
                  </a:moveTo>
                  <a:lnTo>
                    <a:pt x="1574800" y="88900"/>
                  </a:lnTo>
                </a:path>
                <a:path w="6242684" h="89535">
                  <a:moveTo>
                    <a:pt x="2095500" y="0"/>
                  </a:moveTo>
                  <a:lnTo>
                    <a:pt x="2095500" y="88900"/>
                  </a:lnTo>
                </a:path>
                <a:path w="6242684" h="89535">
                  <a:moveTo>
                    <a:pt x="2616200" y="0"/>
                  </a:moveTo>
                  <a:lnTo>
                    <a:pt x="2616200" y="88900"/>
                  </a:lnTo>
                </a:path>
                <a:path w="6242684" h="89535">
                  <a:moveTo>
                    <a:pt x="3149600" y="0"/>
                  </a:moveTo>
                  <a:lnTo>
                    <a:pt x="3149600" y="88900"/>
                  </a:lnTo>
                </a:path>
                <a:path w="6242684" h="89535">
                  <a:moveTo>
                    <a:pt x="3670300" y="0"/>
                  </a:moveTo>
                  <a:lnTo>
                    <a:pt x="3670300" y="88900"/>
                  </a:lnTo>
                </a:path>
                <a:path w="6242684" h="89535">
                  <a:moveTo>
                    <a:pt x="4191000" y="0"/>
                  </a:moveTo>
                  <a:lnTo>
                    <a:pt x="4191000" y="88900"/>
                  </a:lnTo>
                </a:path>
                <a:path w="6242684" h="89535">
                  <a:moveTo>
                    <a:pt x="4724400" y="0"/>
                  </a:moveTo>
                  <a:lnTo>
                    <a:pt x="4724400" y="88900"/>
                  </a:lnTo>
                </a:path>
                <a:path w="6242684" h="89535">
                  <a:moveTo>
                    <a:pt x="5245100" y="0"/>
                  </a:moveTo>
                  <a:lnTo>
                    <a:pt x="5245100" y="88900"/>
                  </a:lnTo>
                </a:path>
                <a:path w="6242684" h="89535">
                  <a:moveTo>
                    <a:pt x="5765800" y="0"/>
                  </a:moveTo>
                  <a:lnTo>
                    <a:pt x="5765800" y="88900"/>
                  </a:lnTo>
                </a:path>
                <a:path w="6242684" h="89535">
                  <a:moveTo>
                    <a:pt x="6299200" y="0"/>
                  </a:moveTo>
                  <a:lnTo>
                    <a:pt x="6299200" y="88900"/>
                  </a:lnTo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91845" y="2099003"/>
              <a:ext cx="6242685" cy="1301750"/>
            </a:xfrm>
            <a:custGeom>
              <a:avLst/>
              <a:gdLst/>
              <a:ahLst/>
              <a:cxnLst/>
              <a:rect l="l" t="t" r="r" b="b"/>
              <a:pathLst>
                <a:path w="6242684" h="1301750">
                  <a:moveTo>
                    <a:pt x="0" y="650614"/>
                  </a:moveTo>
                  <a:lnTo>
                    <a:pt x="21673" y="636426"/>
                  </a:lnTo>
                  <a:lnTo>
                    <a:pt x="43349" y="622233"/>
                  </a:lnTo>
                  <a:lnTo>
                    <a:pt x="65025" y="608054"/>
                  </a:lnTo>
                  <a:lnTo>
                    <a:pt x="108370" y="579790"/>
                  </a:lnTo>
                  <a:lnTo>
                    <a:pt x="151718" y="551634"/>
                  </a:lnTo>
                  <a:lnTo>
                    <a:pt x="195068" y="523693"/>
                  </a:lnTo>
                  <a:lnTo>
                    <a:pt x="238416" y="495963"/>
                  </a:lnTo>
                  <a:lnTo>
                    <a:pt x="281767" y="468558"/>
                  </a:lnTo>
                  <a:lnTo>
                    <a:pt x="325115" y="441473"/>
                  </a:lnTo>
                  <a:lnTo>
                    <a:pt x="368465" y="414814"/>
                  </a:lnTo>
                  <a:lnTo>
                    <a:pt x="411813" y="388572"/>
                  </a:lnTo>
                  <a:lnTo>
                    <a:pt x="455163" y="362860"/>
                  </a:lnTo>
                  <a:lnTo>
                    <a:pt x="498506" y="337670"/>
                  </a:lnTo>
                  <a:lnTo>
                    <a:pt x="541856" y="313099"/>
                  </a:lnTo>
                  <a:lnTo>
                    <a:pt x="585205" y="289148"/>
                  </a:lnTo>
                  <a:lnTo>
                    <a:pt x="628555" y="265908"/>
                  </a:lnTo>
                  <a:lnTo>
                    <a:pt x="671903" y="243376"/>
                  </a:lnTo>
                  <a:lnTo>
                    <a:pt x="715248" y="221641"/>
                  </a:lnTo>
                  <a:lnTo>
                    <a:pt x="758600" y="200697"/>
                  </a:lnTo>
                  <a:lnTo>
                    <a:pt x="801947" y="180636"/>
                  </a:lnTo>
                  <a:lnTo>
                    <a:pt x="845298" y="161453"/>
                  </a:lnTo>
                  <a:lnTo>
                    <a:pt x="888643" y="143214"/>
                  </a:lnTo>
                  <a:lnTo>
                    <a:pt x="931991" y="125924"/>
                  </a:lnTo>
                  <a:lnTo>
                    <a:pt x="975342" y="109648"/>
                  </a:lnTo>
                  <a:lnTo>
                    <a:pt x="1018690" y="94391"/>
                  </a:lnTo>
                  <a:lnTo>
                    <a:pt x="1062040" y="80208"/>
                  </a:lnTo>
                  <a:lnTo>
                    <a:pt x="1105388" y="67089"/>
                  </a:lnTo>
                  <a:lnTo>
                    <a:pt x="1148739" y="55099"/>
                  </a:lnTo>
                  <a:lnTo>
                    <a:pt x="1192087" y="44233"/>
                  </a:lnTo>
                  <a:lnTo>
                    <a:pt x="1235437" y="34532"/>
                  </a:lnTo>
                  <a:lnTo>
                    <a:pt x="1278780" y="25990"/>
                  </a:lnTo>
                  <a:lnTo>
                    <a:pt x="1322130" y="18646"/>
                  </a:lnTo>
                  <a:lnTo>
                    <a:pt x="1365478" y="12500"/>
                  </a:lnTo>
                  <a:lnTo>
                    <a:pt x="1408829" y="7571"/>
                  </a:lnTo>
                  <a:lnTo>
                    <a:pt x="1452177" y="3864"/>
                  </a:lnTo>
                  <a:lnTo>
                    <a:pt x="1495522" y="1393"/>
                  </a:lnTo>
                  <a:lnTo>
                    <a:pt x="1538873" y="155"/>
                  </a:lnTo>
                  <a:lnTo>
                    <a:pt x="1560547" y="0"/>
                  </a:lnTo>
                  <a:lnTo>
                    <a:pt x="1582220" y="155"/>
                  </a:lnTo>
                  <a:lnTo>
                    <a:pt x="1625572" y="1393"/>
                  </a:lnTo>
                  <a:lnTo>
                    <a:pt x="1668917" y="3864"/>
                  </a:lnTo>
                  <a:lnTo>
                    <a:pt x="1712265" y="7571"/>
                  </a:lnTo>
                  <a:lnTo>
                    <a:pt x="1755615" y="12500"/>
                  </a:lnTo>
                  <a:lnTo>
                    <a:pt x="1798963" y="18646"/>
                  </a:lnTo>
                  <a:lnTo>
                    <a:pt x="1842314" y="25990"/>
                  </a:lnTo>
                  <a:lnTo>
                    <a:pt x="1885662" y="34532"/>
                  </a:lnTo>
                  <a:lnTo>
                    <a:pt x="1929012" y="44233"/>
                  </a:lnTo>
                  <a:lnTo>
                    <a:pt x="1972360" y="55099"/>
                  </a:lnTo>
                  <a:lnTo>
                    <a:pt x="2015711" y="67089"/>
                  </a:lnTo>
                  <a:lnTo>
                    <a:pt x="2059054" y="80208"/>
                  </a:lnTo>
                  <a:lnTo>
                    <a:pt x="2102404" y="94391"/>
                  </a:lnTo>
                  <a:lnTo>
                    <a:pt x="2145752" y="109648"/>
                  </a:lnTo>
                  <a:lnTo>
                    <a:pt x="2189102" y="125924"/>
                  </a:lnTo>
                  <a:lnTo>
                    <a:pt x="2232450" y="143214"/>
                  </a:lnTo>
                  <a:lnTo>
                    <a:pt x="2275801" y="161453"/>
                  </a:lnTo>
                  <a:lnTo>
                    <a:pt x="2319149" y="180636"/>
                  </a:lnTo>
                  <a:lnTo>
                    <a:pt x="2362494" y="200697"/>
                  </a:lnTo>
                  <a:lnTo>
                    <a:pt x="2405845" y="221641"/>
                  </a:lnTo>
                  <a:lnTo>
                    <a:pt x="2449192" y="243376"/>
                  </a:lnTo>
                  <a:lnTo>
                    <a:pt x="2492544" y="265908"/>
                  </a:lnTo>
                  <a:lnTo>
                    <a:pt x="2535889" y="289148"/>
                  </a:lnTo>
                  <a:lnTo>
                    <a:pt x="2579237" y="313099"/>
                  </a:lnTo>
                  <a:lnTo>
                    <a:pt x="2622588" y="337670"/>
                  </a:lnTo>
                  <a:lnTo>
                    <a:pt x="2665936" y="362860"/>
                  </a:lnTo>
                  <a:lnTo>
                    <a:pt x="2709286" y="388572"/>
                  </a:lnTo>
                  <a:lnTo>
                    <a:pt x="2752634" y="414814"/>
                  </a:lnTo>
                  <a:lnTo>
                    <a:pt x="2795984" y="441473"/>
                  </a:lnTo>
                  <a:lnTo>
                    <a:pt x="2839333" y="468558"/>
                  </a:lnTo>
                  <a:lnTo>
                    <a:pt x="2882683" y="495963"/>
                  </a:lnTo>
                  <a:lnTo>
                    <a:pt x="2926026" y="523693"/>
                  </a:lnTo>
                  <a:lnTo>
                    <a:pt x="2969376" y="551634"/>
                  </a:lnTo>
                  <a:lnTo>
                    <a:pt x="3012724" y="579790"/>
                  </a:lnTo>
                  <a:lnTo>
                    <a:pt x="3056074" y="608054"/>
                  </a:lnTo>
                  <a:lnTo>
                    <a:pt x="3099422" y="636426"/>
                  </a:lnTo>
                  <a:lnTo>
                    <a:pt x="3121094" y="650614"/>
                  </a:lnTo>
                  <a:lnTo>
                    <a:pt x="3142768" y="664803"/>
                  </a:lnTo>
                  <a:lnTo>
                    <a:pt x="3164443" y="678996"/>
                  </a:lnTo>
                  <a:lnTo>
                    <a:pt x="3186119" y="693175"/>
                  </a:lnTo>
                  <a:lnTo>
                    <a:pt x="3229466" y="721439"/>
                  </a:lnTo>
                  <a:lnTo>
                    <a:pt x="3272818" y="749595"/>
                  </a:lnTo>
                  <a:lnTo>
                    <a:pt x="3316164" y="777536"/>
                  </a:lnTo>
                  <a:lnTo>
                    <a:pt x="3359516" y="805266"/>
                  </a:lnTo>
                  <a:lnTo>
                    <a:pt x="3402861" y="832671"/>
                  </a:lnTo>
                  <a:lnTo>
                    <a:pt x="3446209" y="859755"/>
                  </a:lnTo>
                  <a:lnTo>
                    <a:pt x="3489560" y="886414"/>
                  </a:lnTo>
                  <a:lnTo>
                    <a:pt x="3532908" y="912657"/>
                  </a:lnTo>
                  <a:lnTo>
                    <a:pt x="3576258" y="938368"/>
                  </a:lnTo>
                  <a:lnTo>
                    <a:pt x="3619606" y="963559"/>
                  </a:lnTo>
                  <a:lnTo>
                    <a:pt x="3662956" y="988130"/>
                  </a:lnTo>
                  <a:lnTo>
                    <a:pt x="3706299" y="1012086"/>
                  </a:lnTo>
                  <a:lnTo>
                    <a:pt x="3749650" y="1035326"/>
                  </a:lnTo>
                  <a:lnTo>
                    <a:pt x="3792998" y="1057853"/>
                  </a:lnTo>
                  <a:lnTo>
                    <a:pt x="3836348" y="1079588"/>
                  </a:lnTo>
                  <a:lnTo>
                    <a:pt x="3879696" y="1100531"/>
                  </a:lnTo>
                  <a:lnTo>
                    <a:pt x="3923046" y="1120592"/>
                  </a:lnTo>
                  <a:lnTo>
                    <a:pt x="3966395" y="1139776"/>
                  </a:lnTo>
                  <a:lnTo>
                    <a:pt x="4009740" y="1158015"/>
                  </a:lnTo>
                  <a:lnTo>
                    <a:pt x="4053091" y="1175305"/>
                  </a:lnTo>
                  <a:lnTo>
                    <a:pt x="4096438" y="1191581"/>
                  </a:lnTo>
                  <a:lnTo>
                    <a:pt x="4139790" y="1206843"/>
                  </a:lnTo>
                  <a:lnTo>
                    <a:pt x="4183135" y="1221026"/>
                  </a:lnTo>
                  <a:lnTo>
                    <a:pt x="4226483" y="1234140"/>
                  </a:lnTo>
                  <a:lnTo>
                    <a:pt x="4269833" y="1246130"/>
                  </a:lnTo>
                  <a:lnTo>
                    <a:pt x="4313181" y="1257001"/>
                  </a:lnTo>
                  <a:lnTo>
                    <a:pt x="4356532" y="1266702"/>
                  </a:lnTo>
                  <a:lnTo>
                    <a:pt x="4399880" y="1275239"/>
                  </a:lnTo>
                  <a:lnTo>
                    <a:pt x="4443230" y="1282582"/>
                  </a:lnTo>
                  <a:lnTo>
                    <a:pt x="4486578" y="1288729"/>
                  </a:lnTo>
                  <a:lnTo>
                    <a:pt x="4529928" y="1293658"/>
                  </a:lnTo>
                  <a:lnTo>
                    <a:pt x="4573271" y="1297365"/>
                  </a:lnTo>
                  <a:lnTo>
                    <a:pt x="4616622" y="1299835"/>
                  </a:lnTo>
                  <a:lnTo>
                    <a:pt x="4659970" y="1301074"/>
                  </a:lnTo>
                  <a:lnTo>
                    <a:pt x="4681641" y="1301229"/>
                  </a:lnTo>
                  <a:lnTo>
                    <a:pt x="4703320" y="1301074"/>
                  </a:lnTo>
                  <a:lnTo>
                    <a:pt x="4746668" y="1299835"/>
                  </a:lnTo>
                  <a:lnTo>
                    <a:pt x="4790019" y="1297365"/>
                  </a:lnTo>
                  <a:lnTo>
                    <a:pt x="4833367" y="1293658"/>
                  </a:lnTo>
                  <a:lnTo>
                    <a:pt x="4876712" y="1288729"/>
                  </a:lnTo>
                  <a:lnTo>
                    <a:pt x="4920063" y="1282582"/>
                  </a:lnTo>
                  <a:lnTo>
                    <a:pt x="4963410" y="1275239"/>
                  </a:lnTo>
                  <a:lnTo>
                    <a:pt x="5006762" y="1266702"/>
                  </a:lnTo>
                  <a:lnTo>
                    <a:pt x="5050107" y="1257001"/>
                  </a:lnTo>
                  <a:lnTo>
                    <a:pt x="5093455" y="1246130"/>
                  </a:lnTo>
                  <a:lnTo>
                    <a:pt x="5136805" y="1234140"/>
                  </a:lnTo>
                  <a:lnTo>
                    <a:pt x="5180153" y="1221026"/>
                  </a:lnTo>
                  <a:lnTo>
                    <a:pt x="5223504" y="1206843"/>
                  </a:lnTo>
                  <a:lnTo>
                    <a:pt x="5266852" y="1191581"/>
                  </a:lnTo>
                  <a:lnTo>
                    <a:pt x="5310202" y="1175305"/>
                  </a:lnTo>
                  <a:lnTo>
                    <a:pt x="5353545" y="1158015"/>
                  </a:lnTo>
                  <a:lnTo>
                    <a:pt x="5396895" y="1139776"/>
                  </a:lnTo>
                  <a:lnTo>
                    <a:pt x="5440243" y="1120592"/>
                  </a:lnTo>
                  <a:lnTo>
                    <a:pt x="5483594" y="1100531"/>
                  </a:lnTo>
                  <a:lnTo>
                    <a:pt x="5526942" y="1079588"/>
                  </a:lnTo>
                  <a:lnTo>
                    <a:pt x="5570292" y="1057853"/>
                  </a:lnTo>
                  <a:lnTo>
                    <a:pt x="5613640" y="1035326"/>
                  </a:lnTo>
                  <a:lnTo>
                    <a:pt x="5656985" y="1012086"/>
                  </a:lnTo>
                  <a:lnTo>
                    <a:pt x="5700337" y="988130"/>
                  </a:lnTo>
                  <a:lnTo>
                    <a:pt x="5743682" y="963559"/>
                  </a:lnTo>
                  <a:lnTo>
                    <a:pt x="5787030" y="938368"/>
                  </a:lnTo>
                  <a:lnTo>
                    <a:pt x="5830381" y="912657"/>
                  </a:lnTo>
                  <a:lnTo>
                    <a:pt x="5873729" y="886414"/>
                  </a:lnTo>
                  <a:lnTo>
                    <a:pt x="5917079" y="859755"/>
                  </a:lnTo>
                  <a:lnTo>
                    <a:pt x="5960427" y="832671"/>
                  </a:lnTo>
                  <a:lnTo>
                    <a:pt x="6003778" y="805266"/>
                  </a:lnTo>
                  <a:lnTo>
                    <a:pt x="6047126" y="777536"/>
                  </a:lnTo>
                  <a:lnTo>
                    <a:pt x="6090476" y="749595"/>
                  </a:lnTo>
                  <a:lnTo>
                    <a:pt x="6133819" y="721439"/>
                  </a:lnTo>
                  <a:lnTo>
                    <a:pt x="6177169" y="693175"/>
                  </a:lnTo>
                  <a:lnTo>
                    <a:pt x="6220517" y="664803"/>
                  </a:lnTo>
                  <a:lnTo>
                    <a:pt x="6242189" y="650614"/>
                  </a:lnTo>
                </a:path>
              </a:pathLst>
            </a:custGeom>
            <a:ln w="1274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91845" y="2261660"/>
              <a:ext cx="6242685" cy="975994"/>
            </a:xfrm>
            <a:custGeom>
              <a:avLst/>
              <a:gdLst/>
              <a:ahLst/>
              <a:cxnLst/>
              <a:rect l="l" t="t" r="r" b="b"/>
              <a:pathLst>
                <a:path w="6242684" h="975994">
                  <a:moveTo>
                    <a:pt x="0" y="731941"/>
                  </a:moveTo>
                  <a:lnTo>
                    <a:pt x="21673" y="722536"/>
                  </a:lnTo>
                  <a:lnTo>
                    <a:pt x="43349" y="713156"/>
                  </a:lnTo>
                  <a:lnTo>
                    <a:pt x="65025" y="703729"/>
                  </a:lnTo>
                  <a:lnTo>
                    <a:pt x="108370" y="684488"/>
                  </a:lnTo>
                  <a:lnTo>
                    <a:pt x="151718" y="664807"/>
                  </a:lnTo>
                  <a:lnTo>
                    <a:pt x="195068" y="644813"/>
                  </a:lnTo>
                  <a:lnTo>
                    <a:pt x="238416" y="624501"/>
                  </a:lnTo>
                  <a:lnTo>
                    <a:pt x="281767" y="603945"/>
                  </a:lnTo>
                  <a:lnTo>
                    <a:pt x="325115" y="583149"/>
                  </a:lnTo>
                  <a:lnTo>
                    <a:pt x="368465" y="562198"/>
                  </a:lnTo>
                  <a:lnTo>
                    <a:pt x="411813" y="541082"/>
                  </a:lnTo>
                  <a:lnTo>
                    <a:pt x="455163" y="519883"/>
                  </a:lnTo>
                  <a:lnTo>
                    <a:pt x="498506" y="498600"/>
                  </a:lnTo>
                  <a:lnTo>
                    <a:pt x="520178" y="487961"/>
                  </a:lnTo>
                  <a:lnTo>
                    <a:pt x="541856" y="477322"/>
                  </a:lnTo>
                  <a:lnTo>
                    <a:pt x="563532" y="466675"/>
                  </a:lnTo>
                  <a:lnTo>
                    <a:pt x="585205" y="456039"/>
                  </a:lnTo>
                  <a:lnTo>
                    <a:pt x="628555" y="434839"/>
                  </a:lnTo>
                  <a:lnTo>
                    <a:pt x="671903" y="413723"/>
                  </a:lnTo>
                  <a:lnTo>
                    <a:pt x="715248" y="392765"/>
                  </a:lnTo>
                  <a:lnTo>
                    <a:pt x="758600" y="371969"/>
                  </a:lnTo>
                  <a:lnTo>
                    <a:pt x="801947" y="351420"/>
                  </a:lnTo>
                  <a:lnTo>
                    <a:pt x="845298" y="331108"/>
                  </a:lnTo>
                  <a:lnTo>
                    <a:pt x="888643" y="311109"/>
                  </a:lnTo>
                  <a:lnTo>
                    <a:pt x="931991" y="291431"/>
                  </a:lnTo>
                  <a:lnTo>
                    <a:pt x="975342" y="272147"/>
                  </a:lnTo>
                  <a:lnTo>
                    <a:pt x="1018690" y="253251"/>
                  </a:lnTo>
                  <a:lnTo>
                    <a:pt x="1062040" y="234821"/>
                  </a:lnTo>
                  <a:lnTo>
                    <a:pt x="1105388" y="216861"/>
                  </a:lnTo>
                  <a:lnTo>
                    <a:pt x="1148739" y="199427"/>
                  </a:lnTo>
                  <a:lnTo>
                    <a:pt x="1192087" y="182524"/>
                  </a:lnTo>
                  <a:lnTo>
                    <a:pt x="1235437" y="166227"/>
                  </a:lnTo>
                  <a:lnTo>
                    <a:pt x="1278780" y="150525"/>
                  </a:lnTo>
                  <a:lnTo>
                    <a:pt x="1322130" y="135476"/>
                  </a:lnTo>
                  <a:lnTo>
                    <a:pt x="1365478" y="121089"/>
                  </a:lnTo>
                  <a:lnTo>
                    <a:pt x="1408829" y="107409"/>
                  </a:lnTo>
                  <a:lnTo>
                    <a:pt x="1452177" y="94442"/>
                  </a:lnTo>
                  <a:lnTo>
                    <a:pt x="1495522" y="82236"/>
                  </a:lnTo>
                  <a:lnTo>
                    <a:pt x="1538873" y="70791"/>
                  </a:lnTo>
                  <a:lnTo>
                    <a:pt x="1582220" y="60152"/>
                  </a:lnTo>
                  <a:lnTo>
                    <a:pt x="1625572" y="50314"/>
                  </a:lnTo>
                  <a:lnTo>
                    <a:pt x="1668917" y="41323"/>
                  </a:lnTo>
                  <a:lnTo>
                    <a:pt x="1712265" y="33177"/>
                  </a:lnTo>
                  <a:lnTo>
                    <a:pt x="1755615" y="25895"/>
                  </a:lnTo>
                  <a:lnTo>
                    <a:pt x="1798963" y="19490"/>
                  </a:lnTo>
                  <a:lnTo>
                    <a:pt x="1842314" y="13979"/>
                  </a:lnTo>
                  <a:lnTo>
                    <a:pt x="1885662" y="9373"/>
                  </a:lnTo>
                  <a:lnTo>
                    <a:pt x="1929012" y="5678"/>
                  </a:lnTo>
                  <a:lnTo>
                    <a:pt x="1972360" y="2894"/>
                  </a:lnTo>
                  <a:lnTo>
                    <a:pt x="2015711" y="1038"/>
                  </a:lnTo>
                  <a:lnTo>
                    <a:pt x="2059054" y="115"/>
                  </a:lnTo>
                  <a:lnTo>
                    <a:pt x="2080725" y="0"/>
                  </a:lnTo>
                  <a:lnTo>
                    <a:pt x="2102404" y="115"/>
                  </a:lnTo>
                  <a:lnTo>
                    <a:pt x="2145752" y="1038"/>
                  </a:lnTo>
                  <a:lnTo>
                    <a:pt x="2189102" y="2894"/>
                  </a:lnTo>
                  <a:lnTo>
                    <a:pt x="2232450" y="5678"/>
                  </a:lnTo>
                  <a:lnTo>
                    <a:pt x="2275801" y="9373"/>
                  </a:lnTo>
                  <a:lnTo>
                    <a:pt x="2319149" y="13979"/>
                  </a:lnTo>
                  <a:lnTo>
                    <a:pt x="2362494" y="19490"/>
                  </a:lnTo>
                  <a:lnTo>
                    <a:pt x="2405845" y="25895"/>
                  </a:lnTo>
                  <a:lnTo>
                    <a:pt x="2449192" y="33177"/>
                  </a:lnTo>
                  <a:lnTo>
                    <a:pt x="2492544" y="41323"/>
                  </a:lnTo>
                  <a:lnTo>
                    <a:pt x="2535889" y="50314"/>
                  </a:lnTo>
                  <a:lnTo>
                    <a:pt x="2579237" y="60152"/>
                  </a:lnTo>
                  <a:lnTo>
                    <a:pt x="2622588" y="70791"/>
                  </a:lnTo>
                  <a:lnTo>
                    <a:pt x="2665936" y="82236"/>
                  </a:lnTo>
                  <a:lnTo>
                    <a:pt x="2709286" y="94442"/>
                  </a:lnTo>
                  <a:lnTo>
                    <a:pt x="2752634" y="107409"/>
                  </a:lnTo>
                  <a:lnTo>
                    <a:pt x="2795984" y="121089"/>
                  </a:lnTo>
                  <a:lnTo>
                    <a:pt x="2839333" y="135476"/>
                  </a:lnTo>
                  <a:lnTo>
                    <a:pt x="2882683" y="150525"/>
                  </a:lnTo>
                  <a:lnTo>
                    <a:pt x="2926026" y="166227"/>
                  </a:lnTo>
                  <a:lnTo>
                    <a:pt x="2969376" y="182524"/>
                  </a:lnTo>
                  <a:lnTo>
                    <a:pt x="3012724" y="199427"/>
                  </a:lnTo>
                  <a:lnTo>
                    <a:pt x="3056074" y="216861"/>
                  </a:lnTo>
                  <a:lnTo>
                    <a:pt x="3099422" y="234821"/>
                  </a:lnTo>
                  <a:lnTo>
                    <a:pt x="3142768" y="253251"/>
                  </a:lnTo>
                  <a:lnTo>
                    <a:pt x="3186119" y="272147"/>
                  </a:lnTo>
                  <a:lnTo>
                    <a:pt x="3229466" y="291431"/>
                  </a:lnTo>
                  <a:lnTo>
                    <a:pt x="3272818" y="311109"/>
                  </a:lnTo>
                  <a:lnTo>
                    <a:pt x="3316164" y="331108"/>
                  </a:lnTo>
                  <a:lnTo>
                    <a:pt x="3359516" y="351420"/>
                  </a:lnTo>
                  <a:lnTo>
                    <a:pt x="3402861" y="371969"/>
                  </a:lnTo>
                  <a:lnTo>
                    <a:pt x="3446209" y="392765"/>
                  </a:lnTo>
                  <a:lnTo>
                    <a:pt x="3489560" y="413723"/>
                  </a:lnTo>
                  <a:lnTo>
                    <a:pt x="3532908" y="434839"/>
                  </a:lnTo>
                  <a:lnTo>
                    <a:pt x="3576258" y="456039"/>
                  </a:lnTo>
                  <a:lnTo>
                    <a:pt x="3619606" y="477322"/>
                  </a:lnTo>
                  <a:lnTo>
                    <a:pt x="3641285" y="487961"/>
                  </a:lnTo>
                  <a:lnTo>
                    <a:pt x="3662956" y="498600"/>
                  </a:lnTo>
                  <a:lnTo>
                    <a:pt x="3684628" y="509246"/>
                  </a:lnTo>
                  <a:lnTo>
                    <a:pt x="3706299" y="519883"/>
                  </a:lnTo>
                  <a:lnTo>
                    <a:pt x="3749650" y="541082"/>
                  </a:lnTo>
                  <a:lnTo>
                    <a:pt x="3792998" y="562198"/>
                  </a:lnTo>
                  <a:lnTo>
                    <a:pt x="3836348" y="583149"/>
                  </a:lnTo>
                  <a:lnTo>
                    <a:pt x="3879696" y="603945"/>
                  </a:lnTo>
                  <a:lnTo>
                    <a:pt x="3923046" y="624501"/>
                  </a:lnTo>
                  <a:lnTo>
                    <a:pt x="3966395" y="644813"/>
                  </a:lnTo>
                  <a:lnTo>
                    <a:pt x="4009740" y="664807"/>
                  </a:lnTo>
                  <a:lnTo>
                    <a:pt x="4053091" y="684488"/>
                  </a:lnTo>
                  <a:lnTo>
                    <a:pt x="4096438" y="703774"/>
                  </a:lnTo>
                  <a:lnTo>
                    <a:pt x="4139790" y="722670"/>
                  </a:lnTo>
                  <a:lnTo>
                    <a:pt x="4183135" y="741095"/>
                  </a:lnTo>
                  <a:lnTo>
                    <a:pt x="4226483" y="759059"/>
                  </a:lnTo>
                  <a:lnTo>
                    <a:pt x="4269833" y="776487"/>
                  </a:lnTo>
                  <a:lnTo>
                    <a:pt x="4313181" y="793390"/>
                  </a:lnTo>
                  <a:lnTo>
                    <a:pt x="4356532" y="809694"/>
                  </a:lnTo>
                  <a:lnTo>
                    <a:pt x="4399880" y="825396"/>
                  </a:lnTo>
                  <a:lnTo>
                    <a:pt x="4443230" y="840446"/>
                  </a:lnTo>
                  <a:lnTo>
                    <a:pt x="4486578" y="854832"/>
                  </a:lnTo>
                  <a:lnTo>
                    <a:pt x="4529928" y="868507"/>
                  </a:lnTo>
                  <a:lnTo>
                    <a:pt x="4573271" y="881477"/>
                  </a:lnTo>
                  <a:lnTo>
                    <a:pt x="4616622" y="893685"/>
                  </a:lnTo>
                  <a:lnTo>
                    <a:pt x="4659970" y="905130"/>
                  </a:lnTo>
                  <a:lnTo>
                    <a:pt x="4703320" y="915769"/>
                  </a:lnTo>
                  <a:lnTo>
                    <a:pt x="4746668" y="925602"/>
                  </a:lnTo>
                  <a:lnTo>
                    <a:pt x="4790019" y="934593"/>
                  </a:lnTo>
                  <a:lnTo>
                    <a:pt x="4833367" y="942744"/>
                  </a:lnTo>
                  <a:lnTo>
                    <a:pt x="4876712" y="950021"/>
                  </a:lnTo>
                  <a:lnTo>
                    <a:pt x="4920063" y="956430"/>
                  </a:lnTo>
                  <a:lnTo>
                    <a:pt x="4963410" y="961937"/>
                  </a:lnTo>
                  <a:lnTo>
                    <a:pt x="5006762" y="966547"/>
                  </a:lnTo>
                  <a:lnTo>
                    <a:pt x="5050107" y="970244"/>
                  </a:lnTo>
                  <a:lnTo>
                    <a:pt x="5093455" y="973027"/>
                  </a:lnTo>
                  <a:lnTo>
                    <a:pt x="5136805" y="974878"/>
                  </a:lnTo>
                  <a:lnTo>
                    <a:pt x="5180153" y="975805"/>
                  </a:lnTo>
                  <a:lnTo>
                    <a:pt x="5201832" y="975922"/>
                  </a:lnTo>
                  <a:lnTo>
                    <a:pt x="5223504" y="975805"/>
                  </a:lnTo>
                  <a:lnTo>
                    <a:pt x="5266852" y="974878"/>
                  </a:lnTo>
                  <a:lnTo>
                    <a:pt x="5310202" y="973027"/>
                  </a:lnTo>
                  <a:lnTo>
                    <a:pt x="5353545" y="970244"/>
                  </a:lnTo>
                  <a:lnTo>
                    <a:pt x="5396895" y="966547"/>
                  </a:lnTo>
                  <a:lnTo>
                    <a:pt x="5440243" y="961937"/>
                  </a:lnTo>
                  <a:lnTo>
                    <a:pt x="5483594" y="956430"/>
                  </a:lnTo>
                  <a:lnTo>
                    <a:pt x="5526942" y="950021"/>
                  </a:lnTo>
                  <a:lnTo>
                    <a:pt x="5570292" y="942744"/>
                  </a:lnTo>
                  <a:lnTo>
                    <a:pt x="5613640" y="934593"/>
                  </a:lnTo>
                  <a:lnTo>
                    <a:pt x="5656985" y="925602"/>
                  </a:lnTo>
                  <a:lnTo>
                    <a:pt x="5700337" y="915769"/>
                  </a:lnTo>
                  <a:lnTo>
                    <a:pt x="5743682" y="905130"/>
                  </a:lnTo>
                  <a:lnTo>
                    <a:pt x="5787030" y="893685"/>
                  </a:lnTo>
                  <a:lnTo>
                    <a:pt x="5830381" y="881477"/>
                  </a:lnTo>
                  <a:lnTo>
                    <a:pt x="5873729" y="868507"/>
                  </a:lnTo>
                  <a:lnTo>
                    <a:pt x="5917079" y="854832"/>
                  </a:lnTo>
                  <a:lnTo>
                    <a:pt x="5960427" y="840446"/>
                  </a:lnTo>
                  <a:lnTo>
                    <a:pt x="6003778" y="825396"/>
                  </a:lnTo>
                  <a:lnTo>
                    <a:pt x="6047126" y="809694"/>
                  </a:lnTo>
                  <a:lnTo>
                    <a:pt x="6090476" y="793390"/>
                  </a:lnTo>
                  <a:lnTo>
                    <a:pt x="6133819" y="776487"/>
                  </a:lnTo>
                  <a:lnTo>
                    <a:pt x="6177169" y="759016"/>
                  </a:lnTo>
                  <a:lnTo>
                    <a:pt x="6220517" y="740966"/>
                  </a:lnTo>
                  <a:lnTo>
                    <a:pt x="6242189" y="731941"/>
                  </a:lnTo>
                </a:path>
              </a:pathLst>
            </a:custGeom>
            <a:ln w="1275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144295" y="3945409"/>
            <a:ext cx="1574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-</a:t>
            </a:r>
            <a:r>
              <a:rPr sz="1100" spc="-5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44295" y="3294791"/>
            <a:ext cx="1574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-</a:t>
            </a:r>
            <a:r>
              <a:rPr sz="1100" spc="-5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89014" y="2644174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89014" y="1993558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89014" y="1342941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41810" y="2806260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24657" y="2806260"/>
            <a:ext cx="176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344840" y="2806260"/>
            <a:ext cx="176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65022" y="2806260"/>
            <a:ext cx="176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47869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120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868054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150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88236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908417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210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428601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240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948784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468967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89150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509333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46684" y="2092954"/>
            <a:ext cx="54610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35" dirty="0">
                <a:latin typeface="Arial"/>
                <a:cs typeface="Arial"/>
              </a:rPr>
              <a:t>Current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442919" y="1584999"/>
            <a:ext cx="57912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latin typeface="Arial"/>
                <a:cs typeface="Arial"/>
              </a:rPr>
              <a:t>Voltage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975810" y="1677724"/>
            <a:ext cx="3343275" cy="3594735"/>
            <a:chOff x="1975810" y="1677724"/>
            <a:chExt cx="3343275" cy="3594735"/>
          </a:xfrm>
        </p:grpSpPr>
        <p:sp>
          <p:nvSpPr>
            <p:cNvPr id="118" name="object 118"/>
            <p:cNvSpPr/>
            <p:nvPr/>
          </p:nvSpPr>
          <p:spPr>
            <a:xfrm>
              <a:off x="3190475" y="1684392"/>
              <a:ext cx="1203325" cy="346710"/>
            </a:xfrm>
            <a:custGeom>
              <a:avLst/>
              <a:gdLst/>
              <a:ahLst/>
              <a:cxnLst/>
              <a:rect l="l" t="t" r="r" b="b"/>
              <a:pathLst>
                <a:path w="1203325" h="346710">
                  <a:moveTo>
                    <a:pt x="1202907" y="0"/>
                  </a:moveTo>
                  <a:lnTo>
                    <a:pt x="0" y="346673"/>
                  </a:lnTo>
                </a:path>
              </a:pathLst>
            </a:custGeom>
            <a:ln w="12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09722" y="1993648"/>
              <a:ext cx="106680" cy="66040"/>
            </a:xfrm>
            <a:custGeom>
              <a:avLst/>
              <a:gdLst/>
              <a:ahLst/>
              <a:cxnLst/>
              <a:rect l="l" t="t" r="r" b="b"/>
              <a:pathLst>
                <a:path w="106680" h="66039">
                  <a:moveTo>
                    <a:pt x="106125" y="65508"/>
                  </a:moveTo>
                  <a:lnTo>
                    <a:pt x="87748" y="0"/>
                  </a:lnTo>
                  <a:lnTo>
                    <a:pt x="0" y="60696"/>
                  </a:lnTo>
                  <a:lnTo>
                    <a:pt x="106125" y="65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59360" y="2207435"/>
              <a:ext cx="452755" cy="219075"/>
            </a:xfrm>
            <a:custGeom>
              <a:avLst/>
              <a:gdLst/>
              <a:ahLst/>
              <a:cxnLst/>
              <a:rect l="l" t="t" r="r" b="b"/>
              <a:pathLst>
                <a:path w="452754" h="219075">
                  <a:moveTo>
                    <a:pt x="452731" y="0"/>
                  </a:moveTo>
                  <a:lnTo>
                    <a:pt x="0" y="218539"/>
                  </a:lnTo>
                </a:path>
              </a:pathLst>
            </a:custGeom>
            <a:ln w="127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783525" y="2387904"/>
              <a:ext cx="106045" cy="74930"/>
            </a:xfrm>
            <a:custGeom>
              <a:avLst/>
              <a:gdLst/>
              <a:ahLst/>
              <a:cxnLst/>
              <a:rect l="l" t="t" r="r" b="b"/>
              <a:pathLst>
                <a:path w="106045" h="74930">
                  <a:moveTo>
                    <a:pt x="0" y="74668"/>
                  </a:moveTo>
                  <a:lnTo>
                    <a:pt x="105432" y="61487"/>
                  </a:lnTo>
                  <a:lnTo>
                    <a:pt x="76544" y="0"/>
                  </a:lnTo>
                  <a:lnTo>
                    <a:pt x="0" y="74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84526" y="4787646"/>
              <a:ext cx="1744980" cy="0"/>
            </a:xfrm>
            <a:custGeom>
              <a:avLst/>
              <a:gdLst/>
              <a:ahLst/>
              <a:cxnLst/>
              <a:rect l="l" t="t" r="r" b="b"/>
              <a:pathLst>
                <a:path w="1744979">
                  <a:moveTo>
                    <a:pt x="0" y="0"/>
                  </a:moveTo>
                  <a:lnTo>
                    <a:pt x="174458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351388" y="4722872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0" y="0"/>
                  </a:moveTo>
                  <a:lnTo>
                    <a:pt x="77724" y="64769"/>
                  </a:lnTo>
                  <a:lnTo>
                    <a:pt x="0" y="1295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05862" y="4805934"/>
              <a:ext cx="796925" cy="435609"/>
            </a:xfrm>
            <a:custGeom>
              <a:avLst/>
              <a:gdLst/>
              <a:ahLst/>
              <a:cxnLst/>
              <a:rect l="l" t="t" r="r" b="b"/>
              <a:pathLst>
                <a:path w="796925" h="435610">
                  <a:moveTo>
                    <a:pt x="0" y="0"/>
                  </a:moveTo>
                  <a:lnTo>
                    <a:pt x="796607" y="4352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72460" y="5200902"/>
              <a:ext cx="86995" cy="71755"/>
            </a:xfrm>
            <a:custGeom>
              <a:avLst/>
              <a:gdLst/>
              <a:ahLst/>
              <a:cxnLst/>
              <a:rect l="l" t="t" r="r" b="b"/>
              <a:pathLst>
                <a:path w="86995" h="71754">
                  <a:moveTo>
                    <a:pt x="37274" y="0"/>
                  </a:moveTo>
                  <a:lnTo>
                    <a:pt x="0" y="68199"/>
                  </a:lnTo>
                  <a:lnTo>
                    <a:pt x="86842" y="71374"/>
                  </a:lnTo>
                  <a:lnTo>
                    <a:pt x="37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13277" y="4110226"/>
              <a:ext cx="494030" cy="504825"/>
            </a:xfrm>
            <a:custGeom>
              <a:avLst/>
              <a:gdLst/>
              <a:ahLst/>
              <a:cxnLst/>
              <a:rect l="l" t="t" r="r" b="b"/>
              <a:pathLst>
                <a:path w="494030" h="504825">
                  <a:moveTo>
                    <a:pt x="0" y="504380"/>
                  </a:moveTo>
                  <a:lnTo>
                    <a:pt x="6777" y="454991"/>
                  </a:lnTo>
                  <a:lnTo>
                    <a:pt x="17178" y="407106"/>
                  </a:lnTo>
                  <a:lnTo>
                    <a:pt x="31034" y="360917"/>
                  </a:lnTo>
                  <a:lnTo>
                    <a:pt x="48177" y="316617"/>
                  </a:lnTo>
                  <a:lnTo>
                    <a:pt x="68439" y="274397"/>
                  </a:lnTo>
                  <a:lnTo>
                    <a:pt x="91652" y="234450"/>
                  </a:lnTo>
                  <a:lnTo>
                    <a:pt x="117647" y="196967"/>
                  </a:lnTo>
                  <a:lnTo>
                    <a:pt x="146258" y="162142"/>
                  </a:lnTo>
                  <a:lnTo>
                    <a:pt x="177315" y="130166"/>
                  </a:lnTo>
                  <a:lnTo>
                    <a:pt x="210651" y="101232"/>
                  </a:lnTo>
                  <a:lnTo>
                    <a:pt x="246098" y="75531"/>
                  </a:lnTo>
                  <a:lnTo>
                    <a:pt x="283488" y="53257"/>
                  </a:lnTo>
                  <a:lnTo>
                    <a:pt x="322653" y="34600"/>
                  </a:lnTo>
                  <a:lnTo>
                    <a:pt x="363424" y="19754"/>
                  </a:lnTo>
                  <a:lnTo>
                    <a:pt x="405635" y="8910"/>
                  </a:lnTo>
                  <a:lnTo>
                    <a:pt x="449116" y="2262"/>
                  </a:lnTo>
                  <a:lnTo>
                    <a:pt x="4936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75810" y="4600717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0" y="0"/>
                  </a:moveTo>
                  <a:lnTo>
                    <a:pt x="34340" y="77965"/>
                  </a:lnTo>
                  <a:lnTo>
                    <a:pt x="76111" y="3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2910330" y="169960"/>
            <a:ext cx="57990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“Time”</a:t>
            </a:r>
            <a:r>
              <a:rPr spc="-3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Degrees</a:t>
            </a:r>
          </a:p>
        </p:txBody>
      </p:sp>
      <p:sp>
        <p:nvSpPr>
          <p:cNvPr id="143" name="Footer Placeholder 142">
            <a:extLst>
              <a:ext uri="{FF2B5EF4-FFF2-40B4-BE49-F238E27FC236}">
                <a16:creationId xmlns:a16="http://schemas.microsoft.com/office/drawing/2014/main" id="{12195F78-9F5E-414E-5261-F0AF31FEA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29" name="object 129"/>
          <p:cNvSpPr txBox="1"/>
          <p:nvPr/>
        </p:nvSpPr>
        <p:spPr>
          <a:xfrm>
            <a:off x="3473451" y="3651440"/>
            <a:ext cx="629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Degrees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278062" y="4389692"/>
            <a:ext cx="57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CCW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218688" y="3617978"/>
            <a:ext cx="5564313" cy="2282825"/>
            <a:chOff x="3218688" y="3617978"/>
            <a:chExt cx="5901055" cy="2282825"/>
          </a:xfrm>
        </p:grpSpPr>
        <p:sp>
          <p:nvSpPr>
            <p:cNvPr id="132" name="object 132"/>
            <p:cNvSpPr/>
            <p:nvPr/>
          </p:nvSpPr>
          <p:spPr>
            <a:xfrm>
              <a:off x="3224784" y="4786883"/>
              <a:ext cx="120650" cy="268605"/>
            </a:xfrm>
            <a:custGeom>
              <a:avLst/>
              <a:gdLst/>
              <a:ahLst/>
              <a:cxnLst/>
              <a:rect l="l" t="t" r="r" b="b"/>
              <a:pathLst>
                <a:path w="120650" h="268604">
                  <a:moveTo>
                    <a:pt x="120395" y="0"/>
                  </a:moveTo>
                  <a:lnTo>
                    <a:pt x="117216" y="61499"/>
                  </a:lnTo>
                  <a:lnTo>
                    <a:pt x="108159" y="117954"/>
                  </a:lnTo>
                  <a:lnTo>
                    <a:pt x="93947" y="167755"/>
                  </a:lnTo>
                  <a:lnTo>
                    <a:pt x="75303" y="209291"/>
                  </a:lnTo>
                  <a:lnTo>
                    <a:pt x="52949" y="240955"/>
                  </a:lnTo>
                  <a:lnTo>
                    <a:pt x="27607" y="261135"/>
                  </a:lnTo>
                  <a:lnTo>
                    <a:pt x="0" y="2682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475525" y="4997463"/>
              <a:ext cx="630555" cy="210185"/>
            </a:xfrm>
            <a:custGeom>
              <a:avLst/>
              <a:gdLst/>
              <a:ahLst/>
              <a:cxnLst/>
              <a:rect l="l" t="t" r="r" b="b"/>
              <a:pathLst>
                <a:path w="630554" h="210185">
                  <a:moveTo>
                    <a:pt x="0" y="0"/>
                  </a:moveTo>
                  <a:lnTo>
                    <a:pt x="630135" y="2100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15278" y="4965334"/>
              <a:ext cx="84455" cy="72390"/>
            </a:xfrm>
            <a:custGeom>
              <a:avLst/>
              <a:gdLst/>
              <a:ahLst/>
              <a:cxnLst/>
              <a:rect l="l" t="t" r="r" b="b"/>
              <a:pathLst>
                <a:path w="84454" h="72389">
                  <a:moveTo>
                    <a:pt x="84340" y="0"/>
                  </a:moveTo>
                  <a:lnTo>
                    <a:pt x="0" y="12052"/>
                  </a:lnTo>
                  <a:lnTo>
                    <a:pt x="60248" y="72288"/>
                  </a:lnTo>
                  <a:lnTo>
                    <a:pt x="84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8889" y="4233522"/>
              <a:ext cx="858925" cy="1666928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384036" y="3624074"/>
              <a:ext cx="2729865" cy="951230"/>
            </a:xfrm>
            <a:custGeom>
              <a:avLst/>
              <a:gdLst/>
              <a:ahLst/>
              <a:cxnLst/>
              <a:rect l="l" t="t" r="r" b="b"/>
              <a:pathLst>
                <a:path w="2729865" h="95122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454914" y="0"/>
                  </a:lnTo>
                  <a:lnTo>
                    <a:pt x="1137285" y="0"/>
                  </a:lnTo>
                  <a:lnTo>
                    <a:pt x="2593594" y="0"/>
                  </a:lnTo>
                  <a:lnTo>
                    <a:pt x="2636543" y="6927"/>
                  </a:lnTo>
                  <a:lnTo>
                    <a:pt x="2673846" y="26216"/>
                  </a:lnTo>
                  <a:lnTo>
                    <a:pt x="2703263" y="55632"/>
                  </a:lnTo>
                  <a:lnTo>
                    <a:pt x="2722555" y="92935"/>
                  </a:lnTo>
                  <a:lnTo>
                    <a:pt x="2729484" y="135889"/>
                  </a:lnTo>
                  <a:lnTo>
                    <a:pt x="2729484" y="475614"/>
                  </a:lnTo>
                  <a:lnTo>
                    <a:pt x="2729484" y="679449"/>
                  </a:lnTo>
                  <a:lnTo>
                    <a:pt x="2722555" y="722399"/>
                  </a:lnTo>
                  <a:lnTo>
                    <a:pt x="2703263" y="759702"/>
                  </a:lnTo>
                  <a:lnTo>
                    <a:pt x="2673846" y="789119"/>
                  </a:lnTo>
                  <a:lnTo>
                    <a:pt x="2636543" y="808411"/>
                  </a:lnTo>
                  <a:lnTo>
                    <a:pt x="2593594" y="815339"/>
                  </a:lnTo>
                  <a:lnTo>
                    <a:pt x="1137285" y="815339"/>
                  </a:lnTo>
                  <a:lnTo>
                    <a:pt x="226326" y="951229"/>
                  </a:lnTo>
                  <a:lnTo>
                    <a:pt x="454914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475614"/>
                  </a:lnTo>
                  <a:lnTo>
                    <a:pt x="0" y="13588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259262" y="4996243"/>
            <a:ext cx="563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30°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672512" y="6556715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890877" y="6623604"/>
            <a:ext cx="1651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b="1" dirty="0">
                <a:latin typeface="Times New Roman"/>
                <a:cs typeface="Times New Roman"/>
              </a:rPr>
              <a:t>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159251" y="4495990"/>
            <a:ext cx="565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Voltage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963825" y="5299290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Current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05589" y="3889565"/>
            <a:ext cx="1506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lags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Voltage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30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degrees.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D8E8EEC-D55D-82F2-BECC-23D3815EF466}"/>
              </a:ext>
            </a:extLst>
          </p:cNvPr>
          <p:cNvSpPr txBox="1"/>
          <p:nvPr/>
        </p:nvSpPr>
        <p:spPr>
          <a:xfrm>
            <a:off x="4210614" y="5472040"/>
            <a:ext cx="77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.</a:t>
            </a:r>
            <a:r>
              <a:rPr lang="en-US" sz="1400" b="1" dirty="0"/>
              <a:t>866 PF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6587" y="565937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63" y="224634"/>
            <a:ext cx="7564978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42160" marR="5080" indent="-2030095">
              <a:lnSpc>
                <a:spcPts val="3460"/>
              </a:lnSpc>
              <a:spcBef>
                <a:spcPts val="535"/>
              </a:spcBef>
              <a:tabLst>
                <a:tab pos="1523365" algn="l"/>
              </a:tabLst>
            </a:pPr>
            <a:r>
              <a:rPr sz="2900" dirty="0"/>
              <a:t>Step</a:t>
            </a:r>
            <a:r>
              <a:rPr sz="2900" spc="-30" dirty="0"/>
              <a:t> </a:t>
            </a:r>
            <a:r>
              <a:rPr sz="2900" spc="-25" dirty="0"/>
              <a:t>7:</a:t>
            </a:r>
            <a:r>
              <a:rPr sz="2900" dirty="0"/>
              <a:t> Establish</a:t>
            </a:r>
            <a:r>
              <a:rPr sz="2900" spc="-60" dirty="0"/>
              <a:t> </a:t>
            </a:r>
            <a:r>
              <a:rPr sz="2900" dirty="0"/>
              <a:t>Voltage</a:t>
            </a:r>
            <a:r>
              <a:rPr sz="2900" spc="-45" dirty="0"/>
              <a:t> </a:t>
            </a:r>
            <a:r>
              <a:rPr sz="2900" dirty="0"/>
              <a:t>&amp;</a:t>
            </a:r>
            <a:r>
              <a:rPr sz="2900" spc="-25" dirty="0"/>
              <a:t> </a:t>
            </a:r>
            <a:r>
              <a:rPr sz="2900" spc="-10" dirty="0"/>
              <a:t>Current Relationships</a:t>
            </a:r>
          </a:p>
        </p:txBody>
      </p:sp>
      <p:sp>
        <p:nvSpPr>
          <p:cNvPr id="203" name="Footer Placeholder 202">
            <a:extLst>
              <a:ext uri="{FF2B5EF4-FFF2-40B4-BE49-F238E27FC236}">
                <a16:creationId xmlns:a16="http://schemas.microsoft.com/office/drawing/2014/main" id="{06004F7C-6A6D-ACB2-DEF8-962DF6619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02" name="object 20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113789" y="4524247"/>
            <a:ext cx="4866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Use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Kirchoff’s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Laws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establish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needed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relationships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between </a:t>
            </a:r>
            <a:r>
              <a:rPr sz="1200" b="1" dirty="0">
                <a:latin typeface="Arial"/>
                <a:cs typeface="Arial"/>
              </a:rPr>
              <a:t>voltages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currents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23370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175" y="31259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6061" y="1985517"/>
            <a:ext cx="5842000" cy="2100580"/>
            <a:chOff x="1766061" y="1985517"/>
            <a:chExt cx="5842000" cy="2100580"/>
          </a:xfrm>
        </p:grpSpPr>
        <p:sp>
          <p:nvSpPr>
            <p:cNvPr id="8" name="object 8"/>
            <p:cNvSpPr/>
            <p:nvPr/>
          </p:nvSpPr>
          <p:spPr>
            <a:xfrm>
              <a:off x="1791461" y="3563873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1638" y="3013709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550163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0969" y="3015233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9073" y="3729989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3335" y="3732275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9827" y="3621023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5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0891" y="3621023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7883" y="3732275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2059" y="3710939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317747"/>
              <a:ext cx="496824" cy="18592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31714" y="3729989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03169" y="2302001"/>
              <a:ext cx="1993900" cy="6350"/>
            </a:xfrm>
            <a:custGeom>
              <a:avLst/>
              <a:gdLst/>
              <a:ahLst/>
              <a:cxnLst/>
              <a:rect l="l" t="t" r="r" b="b"/>
              <a:pathLst>
                <a:path w="1993900" h="6350">
                  <a:moveTo>
                    <a:pt x="0" y="0"/>
                  </a:moveTo>
                  <a:lnTo>
                    <a:pt x="1993392" y="6096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7323" y="2310383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23816" y="2199131"/>
              <a:ext cx="135890" cy="128270"/>
            </a:xfrm>
            <a:custGeom>
              <a:avLst/>
              <a:gdLst/>
              <a:ahLst/>
              <a:cxnLst/>
              <a:rect l="l" t="t" r="r" b="b"/>
              <a:pathLst>
                <a:path w="135889" h="128269">
                  <a:moveTo>
                    <a:pt x="0" y="128015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7927" y="2199131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71871" y="2310383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7572" y="2292095"/>
              <a:ext cx="135890" cy="131445"/>
            </a:xfrm>
            <a:custGeom>
              <a:avLst/>
              <a:gdLst/>
              <a:ahLst/>
              <a:cxnLst/>
              <a:rect l="l" t="t" r="r" b="b"/>
              <a:pathLst>
                <a:path w="135889" h="131444">
                  <a:moveTo>
                    <a:pt x="135636" y="0"/>
                  </a:moveTo>
                  <a:lnTo>
                    <a:pt x="0" y="131064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47894" y="2302001"/>
              <a:ext cx="1986280" cy="6350"/>
            </a:xfrm>
            <a:custGeom>
              <a:avLst/>
              <a:gdLst/>
              <a:ahLst/>
              <a:cxnLst/>
              <a:rect l="l" t="t" r="r" b="b"/>
              <a:pathLst>
                <a:path w="1986279" h="6350">
                  <a:moveTo>
                    <a:pt x="0" y="6096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5601" y="2311145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8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534411"/>
              <a:ext cx="496824" cy="18287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34077" y="2625089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2628137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2631185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39690" y="3408425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42382" y="3018281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3411473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32554" y="3411473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32141" y="2294381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4">
                  <a:moveTo>
                    <a:pt x="1524" y="0"/>
                  </a:moveTo>
                  <a:lnTo>
                    <a:pt x="0" y="359664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72711" y="1991867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79614" y="3178301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59175" y="3684842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69110" y="2285745"/>
            <a:ext cx="1549400" cy="1470025"/>
            <a:chOff x="1769110" y="2285745"/>
            <a:chExt cx="1549400" cy="1470025"/>
          </a:xfrm>
        </p:grpSpPr>
        <p:sp>
          <p:nvSpPr>
            <p:cNvPr id="40" name="object 40"/>
            <p:cNvSpPr/>
            <p:nvPr/>
          </p:nvSpPr>
          <p:spPr>
            <a:xfrm>
              <a:off x="2265617" y="2668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7576" y="2674165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61802" y="2668381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6764" y="2768090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84179" y="2704096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2756" y="2730247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3747" y="27360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05483" y="2829994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41316" y="2766009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7368" y="2556461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2114" y="2918063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1231" y="2926450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71721" y="3020388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50802" y="2981056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1676" y="2986904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08094" y="2956076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8845" y="3082292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69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13024" y="2999416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9686" y="3120389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78653" y="2790528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8544" y="2799450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59453" y="2895090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96868" y="2831092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34203" y="2855617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3691" y="2863138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16171" y="2958477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52544" y="2894164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93085" y="2945884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5" y="18637"/>
                  </a:lnTo>
                  <a:lnTo>
                    <a:pt x="60631" y="43240"/>
                  </a:lnTo>
                  <a:lnTo>
                    <a:pt x="35226" y="71801"/>
                  </a:lnTo>
                  <a:lnTo>
                    <a:pt x="0" y="1011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47995" y="293659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01968" y="3114131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19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87230" y="29816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54231" y="3039215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47345" y="2881457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38"/>
                  </a:lnTo>
                  <a:lnTo>
                    <a:pt x="62853" y="43516"/>
                  </a:lnTo>
                  <a:lnTo>
                    <a:pt x="37040" y="72351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01957" y="2876265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42878" y="2921507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90"/>
                  </a:lnTo>
                  <a:lnTo>
                    <a:pt x="6599" y="65243"/>
                  </a:lnTo>
                  <a:lnTo>
                    <a:pt x="26975" y="31080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05186" y="2978739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96525" y="3109884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30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7993" y="2696286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66728" y="2692119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4667" y="273879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95684" y="2637292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17809" y="263179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69917" y="2796796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58630" y="267529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85629" y="2645874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32126" y="2574797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4" h="70485">
                  <a:moveTo>
                    <a:pt x="0" y="0"/>
                  </a:moveTo>
                  <a:lnTo>
                    <a:pt x="54864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99720" y="2819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38"/>
                  </a:lnTo>
                  <a:lnTo>
                    <a:pt x="62853" y="43516"/>
                  </a:lnTo>
                  <a:lnTo>
                    <a:pt x="37040" y="72351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5920" y="2814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6746" y="2861033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59621" y="2916977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4502" y="2758413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11937" y="2753090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0710" y="27991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13583" y="28550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98470" y="3193541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06218" y="2536697"/>
              <a:ext cx="35560" cy="48895"/>
            </a:xfrm>
            <a:custGeom>
              <a:avLst/>
              <a:gdLst/>
              <a:ahLst/>
              <a:cxnLst/>
              <a:rect l="l" t="t" r="r" b="b"/>
              <a:pathLst>
                <a:path w="35560" h="48894">
                  <a:moveTo>
                    <a:pt x="0" y="0"/>
                  </a:moveTo>
                  <a:lnTo>
                    <a:pt x="35052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41398" y="319354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15718" y="3108197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55342" y="3108197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245610" y="3262955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4194" y="322097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17242" y="322097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93440" y="310972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5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34590" y="3109721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91924" y="322096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4966" y="3217925"/>
              <a:ext cx="74930" cy="121920"/>
            </a:xfrm>
            <a:custGeom>
              <a:avLst/>
              <a:gdLst/>
              <a:ahLst/>
              <a:cxnLst/>
              <a:rect l="l" t="t" r="r" b="b"/>
              <a:pathLst>
                <a:path w="74930" h="121920">
                  <a:moveTo>
                    <a:pt x="74675" y="121920"/>
                  </a:moveTo>
                  <a:lnTo>
                    <a:pt x="45605" y="112466"/>
                  </a:lnTo>
                  <a:lnTo>
                    <a:pt x="21869" y="86683"/>
                  </a:lnTo>
                  <a:lnTo>
                    <a:pt x="5867" y="48442"/>
                  </a:lnTo>
                  <a:lnTo>
                    <a:pt x="0" y="1612"/>
                  </a:lnTo>
                  <a:lnTo>
                    <a:pt x="0" y="1079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32832" y="3225545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31186" y="3108197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69284" y="3106673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32710" y="3217925"/>
              <a:ext cx="74930" cy="119380"/>
            </a:xfrm>
            <a:custGeom>
              <a:avLst/>
              <a:gdLst/>
              <a:ahLst/>
              <a:cxnLst/>
              <a:rect l="l" t="t" r="r" b="b"/>
              <a:pathLst>
                <a:path w="74930" h="119379">
                  <a:moveTo>
                    <a:pt x="74675" y="0"/>
                  </a:moveTo>
                  <a:lnTo>
                    <a:pt x="68931" y="46268"/>
                  </a:lnTo>
                  <a:lnTo>
                    <a:pt x="53265" y="84053"/>
                  </a:lnTo>
                  <a:lnTo>
                    <a:pt x="30029" y="109529"/>
                  </a:lnTo>
                  <a:lnTo>
                    <a:pt x="1574" y="118872"/>
                  </a:lnTo>
                  <a:lnTo>
                    <a:pt x="1041" y="118872"/>
                  </a:lnTo>
                  <a:lnTo>
                    <a:pt x="520" y="118859"/>
                  </a:lnTo>
                  <a:lnTo>
                    <a:pt x="0" y="11884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10434" y="3106677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48532" y="3108197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4239" y="3217925"/>
              <a:ext cx="73660" cy="119380"/>
            </a:xfrm>
            <a:custGeom>
              <a:avLst/>
              <a:gdLst/>
              <a:ahLst/>
              <a:cxnLst/>
              <a:rect l="l" t="t" r="r" b="b"/>
              <a:pathLst>
                <a:path w="73660" h="119379">
                  <a:moveTo>
                    <a:pt x="73063" y="118872"/>
                  </a:moveTo>
                  <a:lnTo>
                    <a:pt x="44518" y="108802"/>
                  </a:lnTo>
                  <a:lnTo>
                    <a:pt x="21305" y="83162"/>
                  </a:lnTo>
                  <a:lnTo>
                    <a:pt x="5706" y="45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05864" y="3220973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08906" y="3188967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117246" y="42672"/>
                  </a:moveTo>
                  <a:lnTo>
                    <a:pt x="71500" y="39775"/>
                  </a:lnTo>
                  <a:lnTo>
                    <a:pt x="34243" y="32221"/>
                  </a:lnTo>
                  <a:lnTo>
                    <a:pt x="9177" y="21117"/>
                  </a:lnTo>
                  <a:lnTo>
                    <a:pt x="0" y="7569"/>
                  </a:lnTo>
                  <a:lnTo>
                    <a:pt x="0" y="5029"/>
                  </a:lnTo>
                  <a:lnTo>
                    <a:pt x="939" y="2489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29306" y="3227069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74212" y="3111249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13838" y="3108197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74214" y="3217925"/>
              <a:ext cx="74930" cy="119380"/>
            </a:xfrm>
            <a:custGeom>
              <a:avLst/>
              <a:gdLst/>
              <a:ahLst/>
              <a:cxnLst/>
              <a:rect l="l" t="t" r="r" b="b"/>
              <a:pathLst>
                <a:path w="74930" h="119379">
                  <a:moveTo>
                    <a:pt x="74675" y="0"/>
                  </a:moveTo>
                  <a:lnTo>
                    <a:pt x="68931" y="46268"/>
                  </a:lnTo>
                  <a:lnTo>
                    <a:pt x="53265" y="84053"/>
                  </a:lnTo>
                  <a:lnTo>
                    <a:pt x="30029" y="109529"/>
                  </a:lnTo>
                  <a:lnTo>
                    <a:pt x="1574" y="118872"/>
                  </a:lnTo>
                  <a:lnTo>
                    <a:pt x="1041" y="118872"/>
                  </a:lnTo>
                  <a:lnTo>
                    <a:pt x="520" y="118859"/>
                  </a:lnTo>
                  <a:lnTo>
                    <a:pt x="0" y="11884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5743" y="3217925"/>
              <a:ext cx="73660" cy="119380"/>
            </a:xfrm>
            <a:custGeom>
              <a:avLst/>
              <a:gdLst/>
              <a:ahLst/>
              <a:cxnLst/>
              <a:rect l="l" t="t" r="r" b="b"/>
              <a:pathLst>
                <a:path w="73660" h="119379">
                  <a:moveTo>
                    <a:pt x="73063" y="118872"/>
                  </a:moveTo>
                  <a:lnTo>
                    <a:pt x="44518" y="108802"/>
                  </a:lnTo>
                  <a:lnTo>
                    <a:pt x="21305" y="83162"/>
                  </a:lnTo>
                  <a:lnTo>
                    <a:pt x="5706" y="45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53462" y="3108197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91560" y="3106673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53462" y="3217925"/>
              <a:ext cx="74930" cy="119380"/>
            </a:xfrm>
            <a:custGeom>
              <a:avLst/>
              <a:gdLst/>
              <a:ahLst/>
              <a:cxnLst/>
              <a:rect l="l" t="t" r="r" b="b"/>
              <a:pathLst>
                <a:path w="74930" h="119379">
                  <a:moveTo>
                    <a:pt x="74675" y="0"/>
                  </a:moveTo>
                  <a:lnTo>
                    <a:pt x="68931" y="46268"/>
                  </a:lnTo>
                  <a:lnTo>
                    <a:pt x="53265" y="84053"/>
                  </a:lnTo>
                  <a:lnTo>
                    <a:pt x="30029" y="109529"/>
                  </a:lnTo>
                  <a:lnTo>
                    <a:pt x="1574" y="118872"/>
                  </a:lnTo>
                  <a:lnTo>
                    <a:pt x="1041" y="118872"/>
                  </a:lnTo>
                  <a:lnTo>
                    <a:pt x="520" y="118859"/>
                  </a:lnTo>
                  <a:lnTo>
                    <a:pt x="0" y="11884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4991" y="3217925"/>
              <a:ext cx="73660" cy="119380"/>
            </a:xfrm>
            <a:custGeom>
              <a:avLst/>
              <a:gdLst/>
              <a:ahLst/>
              <a:cxnLst/>
              <a:rect l="l" t="t" r="r" b="b"/>
              <a:pathLst>
                <a:path w="73660" h="119379">
                  <a:moveTo>
                    <a:pt x="73063" y="118872"/>
                  </a:moveTo>
                  <a:lnTo>
                    <a:pt x="44518" y="108802"/>
                  </a:lnTo>
                  <a:lnTo>
                    <a:pt x="21305" y="83162"/>
                  </a:lnTo>
                  <a:lnTo>
                    <a:pt x="5706" y="45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53590" y="323164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23794" y="322706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07108" y="32049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31242" y="0"/>
                  </a:moveTo>
                  <a:lnTo>
                    <a:pt x="19079" y="2095"/>
                  </a:lnTo>
                  <a:lnTo>
                    <a:pt x="9148" y="7810"/>
                  </a:lnTo>
                  <a:lnTo>
                    <a:pt x="2454" y="16287"/>
                  </a:lnTo>
                  <a:lnTo>
                    <a:pt x="0" y="26670"/>
                  </a:lnTo>
                  <a:lnTo>
                    <a:pt x="2454" y="37052"/>
                  </a:lnTo>
                  <a:lnTo>
                    <a:pt x="9148" y="45529"/>
                  </a:lnTo>
                  <a:lnTo>
                    <a:pt x="19079" y="51244"/>
                  </a:lnTo>
                  <a:lnTo>
                    <a:pt x="31242" y="53340"/>
                  </a:lnTo>
                  <a:lnTo>
                    <a:pt x="43404" y="51244"/>
                  </a:lnTo>
                  <a:lnTo>
                    <a:pt x="53335" y="45529"/>
                  </a:lnTo>
                  <a:lnTo>
                    <a:pt x="60029" y="37052"/>
                  </a:lnTo>
                  <a:lnTo>
                    <a:pt x="62484" y="26670"/>
                  </a:lnTo>
                  <a:lnTo>
                    <a:pt x="60029" y="16287"/>
                  </a:lnTo>
                  <a:lnTo>
                    <a:pt x="53335" y="7810"/>
                  </a:lnTo>
                  <a:lnTo>
                    <a:pt x="43404" y="209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07108" y="32049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0" y="26670"/>
                  </a:moveTo>
                  <a:lnTo>
                    <a:pt x="2454" y="16287"/>
                  </a:lnTo>
                  <a:lnTo>
                    <a:pt x="9148" y="7810"/>
                  </a:lnTo>
                  <a:lnTo>
                    <a:pt x="19079" y="2095"/>
                  </a:lnTo>
                  <a:lnTo>
                    <a:pt x="31242" y="0"/>
                  </a:lnTo>
                  <a:lnTo>
                    <a:pt x="43404" y="2095"/>
                  </a:lnTo>
                  <a:lnTo>
                    <a:pt x="53335" y="7810"/>
                  </a:lnTo>
                  <a:lnTo>
                    <a:pt x="60029" y="16287"/>
                  </a:lnTo>
                  <a:lnTo>
                    <a:pt x="62484" y="26670"/>
                  </a:lnTo>
                  <a:lnTo>
                    <a:pt x="60029" y="37052"/>
                  </a:lnTo>
                  <a:lnTo>
                    <a:pt x="53335" y="45529"/>
                  </a:lnTo>
                  <a:lnTo>
                    <a:pt x="43404" y="51244"/>
                  </a:lnTo>
                  <a:lnTo>
                    <a:pt x="31242" y="53340"/>
                  </a:lnTo>
                  <a:lnTo>
                    <a:pt x="19079" y="51244"/>
                  </a:lnTo>
                  <a:lnTo>
                    <a:pt x="9148" y="45529"/>
                  </a:lnTo>
                  <a:lnTo>
                    <a:pt x="245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76372" y="3201923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76372" y="3201923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84120" y="2523743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31242" y="0"/>
                  </a:moveTo>
                  <a:lnTo>
                    <a:pt x="19079" y="2095"/>
                  </a:lnTo>
                  <a:lnTo>
                    <a:pt x="9148" y="7810"/>
                  </a:lnTo>
                  <a:lnTo>
                    <a:pt x="2454" y="16287"/>
                  </a:lnTo>
                  <a:lnTo>
                    <a:pt x="0" y="26670"/>
                  </a:lnTo>
                  <a:lnTo>
                    <a:pt x="2454" y="37052"/>
                  </a:lnTo>
                  <a:lnTo>
                    <a:pt x="9148" y="45529"/>
                  </a:lnTo>
                  <a:lnTo>
                    <a:pt x="19079" y="51244"/>
                  </a:lnTo>
                  <a:lnTo>
                    <a:pt x="31242" y="53340"/>
                  </a:lnTo>
                  <a:lnTo>
                    <a:pt x="43404" y="51244"/>
                  </a:lnTo>
                  <a:lnTo>
                    <a:pt x="53335" y="45529"/>
                  </a:lnTo>
                  <a:lnTo>
                    <a:pt x="60029" y="37052"/>
                  </a:lnTo>
                  <a:lnTo>
                    <a:pt x="62484" y="26670"/>
                  </a:lnTo>
                  <a:lnTo>
                    <a:pt x="60029" y="16287"/>
                  </a:lnTo>
                  <a:lnTo>
                    <a:pt x="53335" y="7810"/>
                  </a:lnTo>
                  <a:lnTo>
                    <a:pt x="43404" y="209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84120" y="2523743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0" y="26670"/>
                  </a:moveTo>
                  <a:lnTo>
                    <a:pt x="2454" y="16287"/>
                  </a:lnTo>
                  <a:lnTo>
                    <a:pt x="9148" y="7810"/>
                  </a:lnTo>
                  <a:lnTo>
                    <a:pt x="19079" y="2095"/>
                  </a:lnTo>
                  <a:lnTo>
                    <a:pt x="31242" y="0"/>
                  </a:lnTo>
                  <a:lnTo>
                    <a:pt x="43404" y="2095"/>
                  </a:lnTo>
                  <a:lnTo>
                    <a:pt x="53335" y="7810"/>
                  </a:lnTo>
                  <a:lnTo>
                    <a:pt x="60029" y="16287"/>
                  </a:lnTo>
                  <a:lnTo>
                    <a:pt x="62484" y="26670"/>
                  </a:lnTo>
                  <a:lnTo>
                    <a:pt x="60029" y="37052"/>
                  </a:lnTo>
                  <a:lnTo>
                    <a:pt x="53335" y="45529"/>
                  </a:lnTo>
                  <a:lnTo>
                    <a:pt x="43404" y="51244"/>
                  </a:lnTo>
                  <a:lnTo>
                    <a:pt x="31242" y="53340"/>
                  </a:lnTo>
                  <a:lnTo>
                    <a:pt x="19079" y="51244"/>
                  </a:lnTo>
                  <a:lnTo>
                    <a:pt x="9148" y="45529"/>
                  </a:lnTo>
                  <a:lnTo>
                    <a:pt x="245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515362" y="231114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96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45713" y="3242309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4510" y="3249929"/>
              <a:ext cx="216535" cy="125095"/>
            </a:xfrm>
            <a:custGeom>
              <a:avLst/>
              <a:gdLst/>
              <a:ahLst/>
              <a:cxnLst/>
              <a:rect l="l" t="t" r="r" b="b"/>
              <a:pathLst>
                <a:path w="216535" h="125095">
                  <a:moveTo>
                    <a:pt x="216407" y="0"/>
                  </a:moveTo>
                  <a:lnTo>
                    <a:pt x="0" y="12496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06702" y="3368801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202691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80410" y="3361181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3279775" y="293395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603451" y="286263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79726" y="217203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390644" y="2275332"/>
            <a:ext cx="3203575" cy="1487805"/>
            <a:chOff x="4390644" y="2275332"/>
            <a:chExt cx="3203575" cy="1487805"/>
          </a:xfrm>
        </p:grpSpPr>
        <p:sp>
          <p:nvSpPr>
            <p:cNvPr id="141" name="object 141"/>
            <p:cNvSpPr/>
            <p:nvPr/>
          </p:nvSpPr>
          <p:spPr>
            <a:xfrm>
              <a:off x="7488173" y="3009138"/>
              <a:ext cx="45720" cy="67310"/>
            </a:xfrm>
            <a:custGeom>
              <a:avLst/>
              <a:gdLst/>
              <a:ahLst/>
              <a:cxnLst/>
              <a:rect l="l" t="t" r="r" b="b"/>
              <a:pathLst>
                <a:path w="45720" h="67310">
                  <a:moveTo>
                    <a:pt x="45720" y="67055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384542" y="3009138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384542" y="2902458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38822" y="2902458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38822" y="2832354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91577" y="2832354"/>
              <a:ext cx="178435" cy="48895"/>
            </a:xfrm>
            <a:custGeom>
              <a:avLst/>
              <a:gdLst/>
              <a:ahLst/>
              <a:cxnLst/>
              <a:rect l="l" t="t" r="r" b="b"/>
              <a:pathLst>
                <a:path w="178434" h="48894">
                  <a:moveTo>
                    <a:pt x="178307" y="0"/>
                  </a:moveTo>
                  <a:lnTo>
                    <a:pt x="0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76338" y="2702814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0" y="0"/>
                  </a:moveTo>
                  <a:lnTo>
                    <a:pt x="4572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22058" y="2765298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91577" y="2765298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30617" y="2632710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33894" y="3083814"/>
              <a:ext cx="45720" cy="64135"/>
            </a:xfrm>
            <a:custGeom>
              <a:avLst/>
              <a:gdLst/>
              <a:ahLst/>
              <a:cxnLst/>
              <a:rect l="l" t="t" r="r" b="b"/>
              <a:pathLst>
                <a:path w="45720" h="64135">
                  <a:moveTo>
                    <a:pt x="45720" y="6400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42226" y="2695194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42226" y="2765298"/>
              <a:ext cx="62865" cy="71755"/>
            </a:xfrm>
            <a:custGeom>
              <a:avLst/>
              <a:gdLst/>
              <a:ahLst/>
              <a:cxnLst/>
              <a:rect l="l" t="t" r="r" b="b"/>
              <a:pathLst>
                <a:path w="62865" h="71755">
                  <a:moveTo>
                    <a:pt x="0" y="0"/>
                  </a:moveTo>
                  <a:lnTo>
                    <a:pt x="6248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018782" y="2797302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18782" y="2797302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76110" y="2865882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76110" y="2865882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5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51726" y="3009138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36486" y="2937510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5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36486" y="2937510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84898" y="2635758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24294" y="3068574"/>
              <a:ext cx="35560" cy="68580"/>
            </a:xfrm>
            <a:custGeom>
              <a:avLst/>
              <a:gdLst/>
              <a:ahLst/>
              <a:cxnLst/>
              <a:rect l="l" t="t" r="r" b="b"/>
              <a:pathLst>
                <a:path w="35559" h="68580">
                  <a:moveTo>
                    <a:pt x="35051" y="0"/>
                  </a:moveTo>
                  <a:lnTo>
                    <a:pt x="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03542" y="3132582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94982" y="3054858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40701" y="3054858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84898" y="3056382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19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32142" y="3056382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19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76338" y="3057906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411973" y="3141726"/>
              <a:ext cx="90170" cy="3175"/>
            </a:xfrm>
            <a:custGeom>
              <a:avLst/>
              <a:gdLst/>
              <a:ahLst/>
              <a:cxnLst/>
              <a:rect l="l" t="t" r="r" b="b"/>
              <a:pathLst>
                <a:path w="90170" h="3175">
                  <a:moveTo>
                    <a:pt x="89916" y="3048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364729" y="3141726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7244" y="0"/>
                  </a:moveTo>
                  <a:lnTo>
                    <a:pt x="0" y="822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22058" y="3057906"/>
              <a:ext cx="43180" cy="166370"/>
            </a:xfrm>
            <a:custGeom>
              <a:avLst/>
              <a:gdLst/>
              <a:ahLst/>
              <a:cxnLst/>
              <a:rect l="l" t="t" r="r" b="b"/>
              <a:pathLst>
                <a:path w="43179" h="166369">
                  <a:moveTo>
                    <a:pt x="42672" y="1661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24294" y="3132582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485126" y="3141726"/>
              <a:ext cx="90170" cy="3175"/>
            </a:xfrm>
            <a:custGeom>
              <a:avLst/>
              <a:gdLst/>
              <a:ahLst/>
              <a:cxnLst/>
              <a:rect l="l" t="t" r="r" b="b"/>
              <a:pathLst>
                <a:path w="90170" h="3175">
                  <a:moveTo>
                    <a:pt x="89916" y="0"/>
                  </a:moveTo>
                  <a:lnTo>
                    <a:pt x="0" y="304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12100" y="3119220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12100" y="3119220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14184" y="2628466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14182" y="2628466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561846" y="313170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61846" y="313170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76466" y="2995422"/>
              <a:ext cx="132715" cy="135890"/>
            </a:xfrm>
            <a:custGeom>
              <a:avLst/>
              <a:gdLst/>
              <a:ahLst/>
              <a:cxnLst/>
              <a:rect l="l" t="t" r="r" b="b"/>
              <a:pathLst>
                <a:path w="132715" h="135889">
                  <a:moveTo>
                    <a:pt x="132588" y="135636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275332"/>
              <a:ext cx="76200" cy="65532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0472" y="2987040"/>
              <a:ext cx="76200" cy="6553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8264" y="3695700"/>
              <a:ext cx="76200" cy="67055"/>
            </a:xfrm>
            <a:prstGeom prst="rect">
              <a:avLst/>
            </a:prstGeom>
          </p:spPr>
        </p:pic>
      </p:grpSp>
      <p:sp>
        <p:nvSpPr>
          <p:cNvPr id="184" name="object 184"/>
          <p:cNvSpPr txBox="1"/>
          <p:nvPr/>
        </p:nvSpPr>
        <p:spPr>
          <a:xfrm>
            <a:off x="2644775" y="162744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456112" y="200526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575212" y="371016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1809295" y="1600198"/>
            <a:ext cx="2041525" cy="2038350"/>
            <a:chOff x="1809295" y="1600198"/>
            <a:chExt cx="2041525" cy="2038350"/>
          </a:xfrm>
        </p:grpSpPr>
        <p:sp>
          <p:nvSpPr>
            <p:cNvPr id="188" name="object 188"/>
            <p:cNvSpPr/>
            <p:nvPr/>
          </p:nvSpPr>
          <p:spPr>
            <a:xfrm>
              <a:off x="2057400" y="3439668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959229" y="339521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730436" y="2374358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0" y="0"/>
                  </a:moveTo>
                  <a:lnTo>
                    <a:pt x="489013" y="84700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730046" y="2374360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16036" y="2363470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5645" y="3122254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14600" y="1663700"/>
              <a:ext cx="0" cy="469900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4699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476505" y="16001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388530" y="3371850"/>
              <a:ext cx="407034" cy="234950"/>
            </a:xfrm>
            <a:custGeom>
              <a:avLst/>
              <a:gdLst/>
              <a:ahLst/>
              <a:cxnLst/>
              <a:rect l="l" t="t" r="r" b="b"/>
              <a:pathLst>
                <a:path w="407035" h="234950">
                  <a:moveTo>
                    <a:pt x="0" y="0"/>
                  </a:moveTo>
                  <a:lnTo>
                    <a:pt x="406946" y="2349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765426" y="3567460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988228" y="3556000"/>
            <a:ext cx="468630" cy="273050"/>
            <a:chOff x="988228" y="3556000"/>
            <a:chExt cx="468630" cy="273050"/>
          </a:xfrm>
        </p:grpSpPr>
        <p:sp>
          <p:nvSpPr>
            <p:cNvPr id="199" name="object 199"/>
            <p:cNvSpPr/>
            <p:nvPr/>
          </p:nvSpPr>
          <p:spPr>
            <a:xfrm>
              <a:off x="1043222" y="3562350"/>
              <a:ext cx="407034" cy="234950"/>
            </a:xfrm>
            <a:custGeom>
              <a:avLst/>
              <a:gdLst/>
              <a:ahLst/>
              <a:cxnLst/>
              <a:rect l="l" t="t" r="r" b="b"/>
              <a:pathLst>
                <a:path w="407034" h="234950">
                  <a:moveTo>
                    <a:pt x="406946" y="0"/>
                  </a:moveTo>
                  <a:lnTo>
                    <a:pt x="0" y="2349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88228" y="3757951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1925" y="569588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171" y="207404"/>
            <a:ext cx="71050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600" dirty="0"/>
              <a:t>Step</a:t>
            </a:r>
            <a:r>
              <a:rPr sz="3600" spc="-30" dirty="0"/>
              <a:t> </a:t>
            </a:r>
            <a:r>
              <a:rPr sz="3600" spc="-25" dirty="0"/>
              <a:t>8: </a:t>
            </a:r>
            <a:r>
              <a:rPr sz="3600" dirty="0"/>
              <a:t>Complete</a:t>
            </a:r>
            <a:r>
              <a:rPr sz="3600" spc="-65" dirty="0"/>
              <a:t> </a:t>
            </a:r>
            <a:r>
              <a:rPr sz="3600" dirty="0"/>
              <a:t>the</a:t>
            </a:r>
            <a:r>
              <a:rPr sz="3600" spc="-40" dirty="0"/>
              <a:t> </a:t>
            </a:r>
            <a:r>
              <a:rPr sz="3600" dirty="0"/>
              <a:t>“Source”</a:t>
            </a:r>
            <a:r>
              <a:rPr sz="3600" spc="-65" dirty="0"/>
              <a:t> </a:t>
            </a:r>
            <a:r>
              <a:rPr sz="3600" spc="-10" dirty="0"/>
              <a:t>Phasors</a:t>
            </a: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B35D56BC-AF97-E4A3-3EC0-68ABE830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965572"/>
            <a:ext cx="4770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Complete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diagram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transformer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(source).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525" y="525773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5375" y="164157"/>
            <a:ext cx="71050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600" dirty="0"/>
              <a:t>Step</a:t>
            </a:r>
            <a:r>
              <a:rPr sz="3600" spc="-30" dirty="0"/>
              <a:t> </a:t>
            </a:r>
            <a:r>
              <a:rPr sz="3600" spc="-25" dirty="0"/>
              <a:t>8: </a:t>
            </a:r>
            <a:r>
              <a:rPr sz="3600" dirty="0"/>
              <a:t>Complete</a:t>
            </a:r>
            <a:r>
              <a:rPr sz="3600" spc="-65" dirty="0"/>
              <a:t> </a:t>
            </a:r>
            <a:r>
              <a:rPr sz="3600" dirty="0"/>
              <a:t>the</a:t>
            </a:r>
            <a:r>
              <a:rPr sz="3600" spc="-40" dirty="0"/>
              <a:t> </a:t>
            </a:r>
            <a:r>
              <a:rPr sz="3600" dirty="0"/>
              <a:t>“Source”</a:t>
            </a:r>
            <a:r>
              <a:rPr sz="3600" spc="-65" dirty="0"/>
              <a:t> </a:t>
            </a:r>
            <a:r>
              <a:rPr sz="3600" spc="-10" dirty="0"/>
              <a:t>Phasors</a:t>
            </a:r>
          </a:p>
        </p:txBody>
      </p:sp>
      <p:sp>
        <p:nvSpPr>
          <p:cNvPr id="218" name="Footer Placeholder 217">
            <a:extLst>
              <a:ext uri="{FF2B5EF4-FFF2-40B4-BE49-F238E27FC236}">
                <a16:creationId xmlns:a16="http://schemas.microsoft.com/office/drawing/2014/main" id="{F5ABA719-091D-C068-FAAC-0B635B833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17" name="object 21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853" y="2183219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2457354" y="4803228"/>
            <a:ext cx="1588770" cy="1712595"/>
            <a:chOff x="2457354" y="4803228"/>
            <a:chExt cx="1588770" cy="1712595"/>
          </a:xfrm>
        </p:grpSpPr>
        <p:sp>
          <p:nvSpPr>
            <p:cNvPr id="197" name="object 197"/>
            <p:cNvSpPr/>
            <p:nvPr/>
          </p:nvSpPr>
          <p:spPr>
            <a:xfrm>
              <a:off x="3061715" y="5663183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63545" y="561873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66923" y="4809578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8470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66525" y="4809586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70098" y="5662294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90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69707" y="6421076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5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60603" y="5665787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69484" y="5937590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058667" y="5037836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020565" y="49743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12348" y="5665787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538924" y="0"/>
                  </a:moveTo>
                  <a:lnTo>
                    <a:pt x="0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457354" y="593759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3414712" y="6007353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700337" y="6295708"/>
            <a:ext cx="397510" cy="3213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37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CB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443073" y="6370893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478720" y="613994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960687" y="46262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179637" y="5874003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770312" y="5320793"/>
            <a:ext cx="4483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BA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065337" y="4682618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AC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64" y="4889372"/>
            <a:ext cx="743458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meter,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using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tracing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</a:t>
            </a:r>
            <a:r>
              <a:rPr sz="1200" b="1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Starting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 coil,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trace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through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coil, back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through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source,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return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coil.</a:t>
            </a:r>
            <a:endParaRPr sz="1200">
              <a:latin typeface="Arial"/>
              <a:cs typeface="Arial"/>
            </a:endParaRPr>
          </a:p>
          <a:p>
            <a:pPr marL="12700" marR="311213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direction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direction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traveled </a:t>
            </a:r>
            <a:r>
              <a:rPr sz="1200" b="1" dirty="0">
                <a:latin typeface="Arial"/>
                <a:cs typeface="Arial"/>
              </a:rPr>
              <a:t>through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source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marL="140716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036" y="201133"/>
            <a:ext cx="8309833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9: </a:t>
            </a:r>
            <a:r>
              <a:rPr sz="3400" dirty="0"/>
              <a:t>Construct</a:t>
            </a:r>
            <a:r>
              <a:rPr sz="3400" spc="-8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dirty="0"/>
              <a:t>Voltage</a:t>
            </a:r>
            <a:r>
              <a:rPr sz="3400" spc="-40" dirty="0"/>
              <a:t> </a:t>
            </a:r>
            <a:r>
              <a:rPr sz="3400" spc="-10" dirty="0"/>
              <a:t>Phasors</a:t>
            </a:r>
          </a:p>
        </p:txBody>
      </p:sp>
      <p:sp>
        <p:nvSpPr>
          <p:cNvPr id="198" name="Footer Placeholder 197">
            <a:extLst>
              <a:ext uri="{FF2B5EF4-FFF2-40B4-BE49-F238E27FC236}">
                <a16:creationId xmlns:a16="http://schemas.microsoft.com/office/drawing/2014/main" id="{78A9B94E-641E-1D18-AE2A-F39E65F8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7" name="object 19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443048" y="6370925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237" y="522598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0815" y="212362"/>
            <a:ext cx="7930738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9: </a:t>
            </a:r>
            <a:r>
              <a:rPr sz="3400" dirty="0"/>
              <a:t>Construct</a:t>
            </a:r>
            <a:r>
              <a:rPr sz="3400" spc="-8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dirty="0"/>
              <a:t>Voltage</a:t>
            </a:r>
            <a:r>
              <a:rPr sz="3400" spc="-40" dirty="0"/>
              <a:t> </a:t>
            </a:r>
            <a:r>
              <a:rPr sz="3400" spc="-10" dirty="0"/>
              <a:t>Phasors</a:t>
            </a:r>
          </a:p>
        </p:txBody>
      </p:sp>
      <p:sp>
        <p:nvSpPr>
          <p:cNvPr id="225" name="Footer Placeholder 224">
            <a:extLst>
              <a:ext uri="{FF2B5EF4-FFF2-40B4-BE49-F238E27FC236}">
                <a16:creationId xmlns:a16="http://schemas.microsoft.com/office/drawing/2014/main" id="{65B4619D-33F7-2A35-E821-3A6D55F53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24" name="object 22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853" y="2183219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2638329" y="4627016"/>
            <a:ext cx="1589405" cy="1712595"/>
            <a:chOff x="2638329" y="4627016"/>
            <a:chExt cx="1589405" cy="1712595"/>
          </a:xfrm>
        </p:grpSpPr>
        <p:sp>
          <p:nvSpPr>
            <p:cNvPr id="197" name="object 197"/>
            <p:cNvSpPr/>
            <p:nvPr/>
          </p:nvSpPr>
          <p:spPr>
            <a:xfrm>
              <a:off x="3243071" y="5486400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144901" y="544194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747898" y="463336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8470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47501" y="4633372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751073" y="5486082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50682" y="6244865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241577" y="54895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50459" y="57613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240023" y="4861052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201921" y="47975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199"/>
                  </a:lnTo>
                  <a:lnTo>
                    <a:pt x="76200" y="7619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93323" y="54895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538924" y="0"/>
                  </a:moveTo>
                  <a:lnTo>
                    <a:pt x="0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38329" y="5761384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3595687" y="58311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659695" y="59637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41662" y="44500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360612" y="569779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951287" y="5001323"/>
            <a:ext cx="3390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855912" y="6097841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246312" y="4363148"/>
            <a:ext cx="33909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4919662" y="4700046"/>
            <a:ext cx="993775" cy="904240"/>
            <a:chOff x="4919662" y="4700046"/>
            <a:chExt cx="993775" cy="904240"/>
          </a:xfrm>
        </p:grpSpPr>
        <p:sp>
          <p:nvSpPr>
            <p:cNvPr id="217" name="object 217"/>
            <p:cNvSpPr/>
            <p:nvPr/>
          </p:nvSpPr>
          <p:spPr>
            <a:xfrm>
              <a:off x="4928615" y="5553455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830444" y="550900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926012" y="47063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38434" y="47064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5465762" y="4453637"/>
            <a:ext cx="510540" cy="12420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  <a:spcBef>
                <a:spcPts val="78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443095" y="6370882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881312" y="6444509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9150" y="5749861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932" y="251015"/>
            <a:ext cx="858466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Step</a:t>
            </a:r>
            <a:r>
              <a:rPr sz="3200" spc="-50" dirty="0"/>
              <a:t> </a:t>
            </a:r>
            <a:r>
              <a:rPr sz="3200" dirty="0"/>
              <a:t>10:</a:t>
            </a:r>
            <a:r>
              <a:rPr sz="3200" spc="-30" dirty="0"/>
              <a:t> </a:t>
            </a:r>
            <a:r>
              <a:rPr sz="3200" dirty="0"/>
              <a:t>Construct</a:t>
            </a:r>
            <a:r>
              <a:rPr sz="3200" spc="-65" dirty="0"/>
              <a:t> </a:t>
            </a:r>
            <a:r>
              <a:rPr sz="3200" dirty="0"/>
              <a:t>Meter</a:t>
            </a:r>
            <a:r>
              <a:rPr sz="3200" spc="-40" dirty="0"/>
              <a:t> </a:t>
            </a:r>
            <a:r>
              <a:rPr sz="3200" dirty="0"/>
              <a:t>Current</a:t>
            </a:r>
            <a:r>
              <a:rPr sz="3200" spc="-50" dirty="0"/>
              <a:t> </a:t>
            </a:r>
            <a:r>
              <a:rPr sz="3200" spc="-10" dirty="0"/>
              <a:t>Phasors</a:t>
            </a: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25F290BE-C979-D39D-F036-2EF886D86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82" y="6370887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69919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Add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using 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relationships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developed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step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8,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observing </a:t>
            </a:r>
            <a:r>
              <a:rPr sz="1200" b="1" spc="-2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marks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coils.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Make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 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labeled,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show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interactions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between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stators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connecting </a:t>
            </a:r>
            <a:r>
              <a:rPr sz="1200" b="1" spc="-2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appropriate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elongated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ellipses.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8718" y="4215853"/>
            <a:ext cx="1590675" cy="2523490"/>
            <a:chOff x="698718" y="4215853"/>
            <a:chExt cx="1590675" cy="2523490"/>
          </a:xfrm>
        </p:grpSpPr>
        <p:sp>
          <p:nvSpPr>
            <p:cNvPr id="3" name="object 3"/>
            <p:cNvSpPr/>
            <p:nvPr/>
          </p:nvSpPr>
          <p:spPr>
            <a:xfrm>
              <a:off x="1304544" y="5074919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6373" y="503046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8534" y="4222203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4" h="847089">
                  <a:moveTo>
                    <a:pt x="489013" y="8470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135" y="422221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1711" y="5074919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4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321" y="5833703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2390" y="5078291"/>
              <a:ext cx="539750" cy="311785"/>
            </a:xfrm>
            <a:custGeom>
              <a:avLst/>
              <a:gdLst/>
              <a:ahLst/>
              <a:cxnLst/>
              <a:rect l="l" t="t" r="r" b="b"/>
              <a:pathLst>
                <a:path w="539750" h="311785">
                  <a:moveTo>
                    <a:pt x="0" y="0"/>
                  </a:moveTo>
                  <a:lnTo>
                    <a:pt x="539343" y="31139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1690" y="5350336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1495" y="4449572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3393" y="43860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710" y="5078291"/>
              <a:ext cx="539750" cy="311785"/>
            </a:xfrm>
            <a:custGeom>
              <a:avLst/>
              <a:gdLst/>
              <a:ahLst/>
              <a:cxnLst/>
              <a:rect l="l" t="t" r="r" b="b"/>
              <a:pathLst>
                <a:path w="539750" h="311785">
                  <a:moveTo>
                    <a:pt x="539343" y="0"/>
                  </a:moveTo>
                  <a:lnTo>
                    <a:pt x="0" y="31139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718" y="5350342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00387" y="592607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2659" y="262385"/>
            <a:ext cx="74650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Step</a:t>
            </a:r>
            <a:r>
              <a:rPr sz="3200" spc="-50" dirty="0"/>
              <a:t> </a:t>
            </a:r>
            <a:r>
              <a:rPr sz="3200" dirty="0"/>
              <a:t>10:</a:t>
            </a:r>
            <a:r>
              <a:rPr sz="3200" spc="-30" dirty="0"/>
              <a:t> </a:t>
            </a:r>
            <a:r>
              <a:rPr sz="3200" dirty="0"/>
              <a:t>Construct</a:t>
            </a:r>
            <a:r>
              <a:rPr sz="3200" spc="-65" dirty="0"/>
              <a:t> </a:t>
            </a:r>
            <a:r>
              <a:rPr sz="3200" dirty="0"/>
              <a:t>Meter</a:t>
            </a:r>
            <a:r>
              <a:rPr sz="3200" spc="-40" dirty="0"/>
              <a:t> </a:t>
            </a:r>
            <a:r>
              <a:rPr sz="3200" dirty="0"/>
              <a:t>Current</a:t>
            </a:r>
            <a:r>
              <a:rPr sz="3200" spc="-50" dirty="0"/>
              <a:t> </a:t>
            </a:r>
            <a:r>
              <a:rPr sz="3200" spc="-10" dirty="0"/>
              <a:t>Phasors</a:t>
            </a:r>
          </a:p>
        </p:txBody>
      </p:sp>
      <p:sp>
        <p:nvSpPr>
          <p:cNvPr id="241" name="Footer Placeholder 240">
            <a:extLst>
              <a:ext uri="{FF2B5EF4-FFF2-40B4-BE49-F238E27FC236}">
                <a16:creationId xmlns:a16="http://schemas.microsoft.com/office/drawing/2014/main" id="{E17C0F88-AC44-93FE-931D-53BC389C7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40" name="object 24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19" name="object 19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505200" y="4221416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69208" y="4354004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56" name="object 56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7" name="object 1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58" name="object 158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63" name="object 163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206" name="object 206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3476853" y="2183219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631293" y="5419978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202367" y="4038855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46167" y="5286628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10175" y="5419216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037962" y="467703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190362" y="480961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2037962" y="5009262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916416" y="5599810"/>
            <a:ext cx="3390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06387" y="3951987"/>
            <a:ext cx="3390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4888989" y="4700046"/>
            <a:ext cx="1024255" cy="1196340"/>
            <a:chOff x="4888989" y="4700046"/>
            <a:chExt cx="1024255" cy="1196340"/>
          </a:xfrm>
        </p:grpSpPr>
        <p:sp>
          <p:nvSpPr>
            <p:cNvPr id="220" name="object 220"/>
            <p:cNvSpPr/>
            <p:nvPr/>
          </p:nvSpPr>
          <p:spPr>
            <a:xfrm>
              <a:off x="4928616" y="5553455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30444" y="550900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926012" y="47063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8434" y="47064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929089" y="55530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437972" y="58248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927092" y="4925059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2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888989" y="48615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5637212" y="5154866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465762" y="4540505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5105400" y="58835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4506912" y="477228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4855931" y="5118059"/>
            <a:ext cx="531495" cy="683895"/>
            <a:chOff x="4855931" y="5118059"/>
            <a:chExt cx="531495" cy="683895"/>
          </a:xfrm>
        </p:grpSpPr>
        <p:sp>
          <p:nvSpPr>
            <p:cNvPr id="233" name="object 233"/>
            <p:cNvSpPr/>
            <p:nvPr/>
          </p:nvSpPr>
          <p:spPr>
            <a:xfrm>
              <a:off x="4860694" y="5122822"/>
              <a:ext cx="323215" cy="132080"/>
            </a:xfrm>
            <a:custGeom>
              <a:avLst/>
              <a:gdLst/>
              <a:ahLst/>
              <a:cxnLst/>
              <a:rect l="l" t="t" r="r" b="b"/>
              <a:pathLst>
                <a:path w="323214" h="132079">
                  <a:moveTo>
                    <a:pt x="0" y="34961"/>
                  </a:moveTo>
                  <a:lnTo>
                    <a:pt x="17048" y="14639"/>
                  </a:lnTo>
                  <a:lnTo>
                    <a:pt x="55195" y="2690"/>
                  </a:lnTo>
                  <a:lnTo>
                    <a:pt x="108890" y="0"/>
                  </a:lnTo>
                  <a:lnTo>
                    <a:pt x="172580" y="7453"/>
                  </a:lnTo>
                  <a:lnTo>
                    <a:pt x="234506" y="24102"/>
                  </a:lnTo>
                  <a:lnTo>
                    <a:pt x="283392" y="46474"/>
                  </a:lnTo>
                  <a:lnTo>
                    <a:pt x="314406" y="71693"/>
                  </a:lnTo>
                  <a:lnTo>
                    <a:pt x="322719" y="96886"/>
                  </a:lnTo>
                  <a:lnTo>
                    <a:pt x="305678" y="117208"/>
                  </a:lnTo>
                  <a:lnTo>
                    <a:pt x="267533" y="129155"/>
                  </a:lnTo>
                  <a:lnTo>
                    <a:pt x="213836" y="131842"/>
                  </a:lnTo>
                  <a:lnTo>
                    <a:pt x="150139" y="124382"/>
                  </a:lnTo>
                  <a:lnTo>
                    <a:pt x="88212" y="107738"/>
                  </a:lnTo>
                  <a:lnTo>
                    <a:pt x="39327" y="85367"/>
                  </a:lnTo>
                  <a:lnTo>
                    <a:pt x="8312" y="60149"/>
                  </a:lnTo>
                  <a:lnTo>
                    <a:pt x="0" y="3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14057" y="5494755"/>
              <a:ext cx="168910" cy="302895"/>
            </a:xfrm>
            <a:custGeom>
              <a:avLst/>
              <a:gdLst/>
              <a:ahLst/>
              <a:cxnLst/>
              <a:rect l="l" t="t" r="r" b="b"/>
              <a:pathLst>
                <a:path w="168910" h="302895">
                  <a:moveTo>
                    <a:pt x="19888" y="302374"/>
                  </a:moveTo>
                  <a:lnTo>
                    <a:pt x="3623" y="281418"/>
                  </a:lnTo>
                  <a:lnTo>
                    <a:pt x="0" y="241609"/>
                  </a:lnTo>
                  <a:lnTo>
                    <a:pt x="8711" y="188558"/>
                  </a:lnTo>
                  <a:lnTo>
                    <a:pt x="29451" y="127876"/>
                  </a:lnTo>
                  <a:lnTo>
                    <a:pt x="58792" y="70857"/>
                  </a:lnTo>
                  <a:lnTo>
                    <a:pt x="90979" y="27795"/>
                  </a:lnTo>
                  <a:lnTo>
                    <a:pt x="122180" y="2805"/>
                  </a:lnTo>
                  <a:lnTo>
                    <a:pt x="148564" y="0"/>
                  </a:lnTo>
                  <a:lnTo>
                    <a:pt x="164829" y="20955"/>
                  </a:lnTo>
                  <a:lnTo>
                    <a:pt x="168452" y="60764"/>
                  </a:lnTo>
                  <a:lnTo>
                    <a:pt x="159740" y="113816"/>
                  </a:lnTo>
                  <a:lnTo>
                    <a:pt x="139001" y="174498"/>
                  </a:lnTo>
                  <a:lnTo>
                    <a:pt x="109652" y="231517"/>
                  </a:lnTo>
                  <a:lnTo>
                    <a:pt x="77463" y="274578"/>
                  </a:lnTo>
                  <a:lnTo>
                    <a:pt x="46264" y="299568"/>
                  </a:lnTo>
                  <a:lnTo>
                    <a:pt x="19888" y="302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5944" y="5131308"/>
              <a:ext cx="83820" cy="83820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2540" y="5164836"/>
              <a:ext cx="82296" cy="8382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2184" y="5521452"/>
              <a:ext cx="83820" cy="83819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5128" y="5702808"/>
              <a:ext cx="83820" cy="83819"/>
            </a:xfrm>
            <a:prstGeom prst="rect">
              <a:avLst/>
            </a:prstGeom>
          </p:spPr>
        </p:pic>
      </p:grpSp>
      <p:sp>
        <p:nvSpPr>
          <p:cNvPr id="239" name="object 239"/>
          <p:cNvSpPr txBox="1"/>
          <p:nvPr/>
        </p:nvSpPr>
        <p:spPr>
          <a:xfrm>
            <a:off x="4443182" y="6370887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56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887" y="5383148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623" y="213923"/>
            <a:ext cx="726249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11: </a:t>
            </a:r>
            <a:r>
              <a:rPr sz="3400" dirty="0"/>
              <a:t>Write</a:t>
            </a:r>
            <a:r>
              <a:rPr sz="3400" spc="-70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3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217" name="Footer Placeholder 216">
            <a:extLst>
              <a:ext uri="{FF2B5EF4-FFF2-40B4-BE49-F238E27FC236}">
                <a16:creationId xmlns:a16="http://schemas.microsoft.com/office/drawing/2014/main" id="{6A9EE906-306C-8E91-77CC-7F1A0F779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16" name="object 21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3051045" y="4941346"/>
            <a:ext cx="1024255" cy="1196340"/>
            <a:chOff x="3051045" y="4941346"/>
            <a:chExt cx="1024255" cy="1196340"/>
          </a:xfrm>
        </p:grpSpPr>
        <p:sp>
          <p:nvSpPr>
            <p:cNvPr id="197" name="object 197"/>
            <p:cNvSpPr/>
            <p:nvPr/>
          </p:nvSpPr>
          <p:spPr>
            <a:xfrm>
              <a:off x="3090672" y="5794247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92501" y="574979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087687" y="49476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00109" y="49477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090764" y="57943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599647" y="60661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89148" y="5165851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051045" y="51023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199"/>
                  </a:lnTo>
                  <a:lnTo>
                    <a:pt x="76200" y="7619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3798887" y="5396166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3267075" y="61248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39164" y="4474463"/>
            <a:ext cx="3089275" cy="8388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90"/>
              </a:spcBef>
            </a:pPr>
            <a:r>
              <a:rPr sz="1200" b="1" dirty="0">
                <a:latin typeface="Arial"/>
                <a:cs typeface="Arial"/>
              </a:rPr>
              <a:t>Show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  <a:p>
            <a:pPr marL="2626360" algn="ctr">
              <a:lnSpc>
                <a:spcPts val="1995"/>
              </a:lnSpc>
              <a:spcBef>
                <a:spcPts val="59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L="619760" algn="ctr">
              <a:lnSpc>
                <a:spcPts val="1995"/>
              </a:lnSpc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3017605" y="5359359"/>
            <a:ext cx="531495" cy="683895"/>
            <a:chOff x="3017605" y="5359359"/>
            <a:chExt cx="531495" cy="683895"/>
          </a:xfrm>
        </p:grpSpPr>
        <p:sp>
          <p:nvSpPr>
            <p:cNvPr id="209" name="object 209"/>
            <p:cNvSpPr/>
            <p:nvPr/>
          </p:nvSpPr>
          <p:spPr>
            <a:xfrm>
              <a:off x="3022367" y="5364122"/>
              <a:ext cx="323215" cy="132080"/>
            </a:xfrm>
            <a:custGeom>
              <a:avLst/>
              <a:gdLst/>
              <a:ahLst/>
              <a:cxnLst/>
              <a:rect l="l" t="t" r="r" b="b"/>
              <a:pathLst>
                <a:path w="323214" h="132079">
                  <a:moveTo>
                    <a:pt x="0" y="34961"/>
                  </a:moveTo>
                  <a:lnTo>
                    <a:pt x="17048" y="14639"/>
                  </a:lnTo>
                  <a:lnTo>
                    <a:pt x="55195" y="2690"/>
                  </a:lnTo>
                  <a:lnTo>
                    <a:pt x="108890" y="0"/>
                  </a:lnTo>
                  <a:lnTo>
                    <a:pt x="172580" y="7453"/>
                  </a:lnTo>
                  <a:lnTo>
                    <a:pt x="234506" y="24102"/>
                  </a:lnTo>
                  <a:lnTo>
                    <a:pt x="283392" y="46474"/>
                  </a:lnTo>
                  <a:lnTo>
                    <a:pt x="314406" y="71693"/>
                  </a:lnTo>
                  <a:lnTo>
                    <a:pt x="322719" y="96886"/>
                  </a:lnTo>
                  <a:lnTo>
                    <a:pt x="305678" y="117208"/>
                  </a:lnTo>
                  <a:lnTo>
                    <a:pt x="267533" y="129155"/>
                  </a:lnTo>
                  <a:lnTo>
                    <a:pt x="213836" y="131842"/>
                  </a:lnTo>
                  <a:lnTo>
                    <a:pt x="150139" y="124382"/>
                  </a:lnTo>
                  <a:lnTo>
                    <a:pt x="88212" y="107738"/>
                  </a:lnTo>
                  <a:lnTo>
                    <a:pt x="39327" y="85367"/>
                  </a:lnTo>
                  <a:lnTo>
                    <a:pt x="8312" y="60149"/>
                  </a:lnTo>
                  <a:lnTo>
                    <a:pt x="0" y="3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375732" y="5736056"/>
              <a:ext cx="168910" cy="302895"/>
            </a:xfrm>
            <a:custGeom>
              <a:avLst/>
              <a:gdLst/>
              <a:ahLst/>
              <a:cxnLst/>
              <a:rect l="l" t="t" r="r" b="b"/>
              <a:pathLst>
                <a:path w="168910" h="302895">
                  <a:moveTo>
                    <a:pt x="19888" y="302374"/>
                  </a:moveTo>
                  <a:lnTo>
                    <a:pt x="3623" y="281418"/>
                  </a:lnTo>
                  <a:lnTo>
                    <a:pt x="0" y="241609"/>
                  </a:lnTo>
                  <a:lnTo>
                    <a:pt x="8711" y="188558"/>
                  </a:lnTo>
                  <a:lnTo>
                    <a:pt x="29451" y="127876"/>
                  </a:lnTo>
                  <a:lnTo>
                    <a:pt x="58792" y="70857"/>
                  </a:lnTo>
                  <a:lnTo>
                    <a:pt x="90979" y="27795"/>
                  </a:lnTo>
                  <a:lnTo>
                    <a:pt x="122180" y="2805"/>
                  </a:lnTo>
                  <a:lnTo>
                    <a:pt x="148564" y="0"/>
                  </a:lnTo>
                  <a:lnTo>
                    <a:pt x="164829" y="20955"/>
                  </a:lnTo>
                  <a:lnTo>
                    <a:pt x="168452" y="60764"/>
                  </a:lnTo>
                  <a:lnTo>
                    <a:pt x="159740" y="113816"/>
                  </a:lnTo>
                  <a:lnTo>
                    <a:pt x="139001" y="174497"/>
                  </a:lnTo>
                  <a:lnTo>
                    <a:pt x="109652" y="231517"/>
                  </a:lnTo>
                  <a:lnTo>
                    <a:pt x="77463" y="274578"/>
                  </a:lnTo>
                  <a:lnTo>
                    <a:pt x="46264" y="299568"/>
                  </a:lnTo>
                  <a:lnTo>
                    <a:pt x="19888" y="302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0" y="5372100"/>
              <a:ext cx="83820" cy="8381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3072" y="5405628"/>
              <a:ext cx="83820" cy="8381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4240" y="5762244"/>
              <a:ext cx="82296" cy="8381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7184" y="5943600"/>
              <a:ext cx="83820" cy="83819"/>
            </a:xfrm>
            <a:prstGeom prst="rect">
              <a:avLst/>
            </a:prstGeom>
          </p:spPr>
        </p:pic>
      </p:grpSp>
      <p:sp>
        <p:nvSpPr>
          <p:cNvPr id="215" name="object 215"/>
          <p:cNvSpPr txBox="1"/>
          <p:nvPr/>
        </p:nvSpPr>
        <p:spPr>
          <a:xfrm>
            <a:off x="4443182" y="6370887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475" y="214201"/>
            <a:ext cx="7785989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11: </a:t>
            </a:r>
            <a:r>
              <a:rPr sz="3400" dirty="0"/>
              <a:t>Write</a:t>
            </a:r>
            <a:r>
              <a:rPr sz="3400" spc="-70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3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251" name="Footer Placeholder 250">
            <a:extLst>
              <a:ext uri="{FF2B5EF4-FFF2-40B4-BE49-F238E27FC236}">
                <a16:creationId xmlns:a16="http://schemas.microsoft.com/office/drawing/2014/main" id="{CBBDB841-2A99-0277-EE33-720ED54AF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50" name="object 25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65175" y="8730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600" y="347846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74850" y="1801114"/>
            <a:ext cx="5734050" cy="1901189"/>
            <a:chOff x="1974850" y="1801114"/>
            <a:chExt cx="5734050" cy="1901189"/>
          </a:xfrm>
        </p:grpSpPr>
        <p:sp>
          <p:nvSpPr>
            <p:cNvPr id="6" name="object 6"/>
            <p:cNvSpPr/>
            <p:nvPr/>
          </p:nvSpPr>
          <p:spPr>
            <a:xfrm>
              <a:off x="2000250" y="3228594"/>
              <a:ext cx="2138680" cy="3175"/>
            </a:xfrm>
            <a:custGeom>
              <a:avLst/>
              <a:gdLst/>
              <a:ahLst/>
              <a:cxnLst/>
              <a:rect l="l" t="t" r="r" b="b"/>
              <a:pathLst>
                <a:path w="2138679" h="3175">
                  <a:moveTo>
                    <a:pt x="0" y="0"/>
                  </a:moveTo>
                  <a:lnTo>
                    <a:pt x="2138172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9277" y="2731770"/>
              <a:ext cx="0" cy="497205"/>
            </a:xfrm>
            <a:custGeom>
              <a:avLst/>
              <a:gdLst/>
              <a:ahLst/>
              <a:cxnLst/>
              <a:rect l="l" t="t" r="r" b="b"/>
              <a:pathLst>
                <a:path h="497205">
                  <a:moveTo>
                    <a:pt x="0" y="496824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8610" y="2733294"/>
              <a:ext cx="2772410" cy="3175"/>
            </a:xfrm>
            <a:custGeom>
              <a:avLst/>
              <a:gdLst/>
              <a:ahLst/>
              <a:cxnLst/>
              <a:rect l="l" t="t" r="r" b="b"/>
              <a:pathLst>
                <a:path w="2772409" h="3175">
                  <a:moveTo>
                    <a:pt x="0" y="3048"/>
                  </a:moveTo>
                  <a:lnTo>
                    <a:pt x="27721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8905" y="3379470"/>
              <a:ext cx="1303020" cy="3175"/>
            </a:xfrm>
            <a:custGeom>
              <a:avLst/>
              <a:gdLst/>
              <a:ahLst/>
              <a:cxnLst/>
              <a:rect l="l" t="t" r="r" b="b"/>
              <a:pathLst>
                <a:path w="1303020" h="3175">
                  <a:moveTo>
                    <a:pt x="0" y="0"/>
                  </a:moveTo>
                  <a:lnTo>
                    <a:pt x="13030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8783" y="3381756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3751" y="3281172"/>
              <a:ext cx="131445" cy="116205"/>
            </a:xfrm>
            <a:custGeom>
              <a:avLst/>
              <a:gdLst/>
              <a:ahLst/>
              <a:cxnLst/>
              <a:rect l="l" t="t" r="r" b="b"/>
              <a:pathLst>
                <a:path w="131445" h="116204">
                  <a:moveTo>
                    <a:pt x="0" y="115824"/>
                  </a:moveTo>
                  <a:lnTo>
                    <a:pt x="131064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3292" y="3281172"/>
              <a:ext cx="195580" cy="203200"/>
            </a:xfrm>
            <a:custGeom>
              <a:avLst/>
              <a:gdLst/>
              <a:ahLst/>
              <a:cxnLst/>
              <a:rect l="l" t="t" r="r" b="b"/>
              <a:pathLst>
                <a:path w="195579" h="203200">
                  <a:moveTo>
                    <a:pt x="0" y="0"/>
                  </a:moveTo>
                  <a:lnTo>
                    <a:pt x="195072" y="20269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12664" y="338175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6972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8364" y="3361944"/>
              <a:ext cx="132715" cy="121920"/>
            </a:xfrm>
            <a:custGeom>
              <a:avLst/>
              <a:gdLst/>
              <a:ahLst/>
              <a:cxnLst/>
              <a:rect l="l" t="t" r="r" b="b"/>
              <a:pathLst>
                <a:path w="132714" h="121920">
                  <a:moveTo>
                    <a:pt x="132587" y="0"/>
                  </a:moveTo>
                  <a:lnTo>
                    <a:pt x="0" y="12192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5933" y="3005328"/>
              <a:ext cx="487679" cy="1706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73446" y="3379470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>
                  <a:moveTo>
                    <a:pt x="0" y="0"/>
                  </a:moveTo>
                  <a:lnTo>
                    <a:pt x="220980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8241" y="2088642"/>
              <a:ext cx="1957070" cy="5080"/>
            </a:xfrm>
            <a:custGeom>
              <a:avLst/>
              <a:gdLst/>
              <a:ahLst/>
              <a:cxnLst/>
              <a:rect l="l" t="t" r="r" b="b"/>
              <a:pathLst>
                <a:path w="1957070" h="5080">
                  <a:moveTo>
                    <a:pt x="0" y="0"/>
                  </a:moveTo>
                  <a:lnTo>
                    <a:pt x="1956816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5820" y="2093976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79264" y="199491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4" h="116205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10327" y="1994916"/>
              <a:ext cx="196850" cy="201295"/>
            </a:xfrm>
            <a:custGeom>
              <a:avLst/>
              <a:gdLst/>
              <a:ahLst/>
              <a:cxnLst/>
              <a:rect l="l" t="t" r="r" b="b"/>
              <a:pathLst>
                <a:path w="196850" h="201294">
                  <a:moveTo>
                    <a:pt x="0" y="0"/>
                  </a:moveTo>
                  <a:lnTo>
                    <a:pt x="196596" y="20116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19700" y="209397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6972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6923" y="2078736"/>
              <a:ext cx="132715" cy="117475"/>
            </a:xfrm>
            <a:custGeom>
              <a:avLst/>
              <a:gdLst/>
              <a:ahLst/>
              <a:cxnLst/>
              <a:rect l="l" t="t" r="r" b="b"/>
              <a:pathLst>
                <a:path w="132714" h="117475">
                  <a:moveTo>
                    <a:pt x="132587" y="0"/>
                  </a:moveTo>
                  <a:lnTo>
                    <a:pt x="0" y="11734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1150" y="2088642"/>
              <a:ext cx="1949450" cy="5080"/>
            </a:xfrm>
            <a:custGeom>
              <a:avLst/>
              <a:gdLst/>
              <a:ahLst/>
              <a:cxnLst/>
              <a:rect l="l" t="t" r="r" b="b"/>
              <a:pathLst>
                <a:path w="1949450" h="5080">
                  <a:moveTo>
                    <a:pt x="0" y="4572"/>
                  </a:moveTo>
                  <a:lnTo>
                    <a:pt x="1949195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95622" y="2094738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39">
                  <a:moveTo>
                    <a:pt x="0" y="0"/>
                  </a:moveTo>
                  <a:lnTo>
                    <a:pt x="0" y="28194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9838" y="2296668"/>
              <a:ext cx="487679" cy="1676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94098" y="2379726"/>
              <a:ext cx="207645" cy="3175"/>
            </a:xfrm>
            <a:custGeom>
              <a:avLst/>
              <a:gdLst/>
              <a:ahLst/>
              <a:cxnLst/>
              <a:rect l="l" t="t" r="r" b="b"/>
              <a:pathLst>
                <a:path w="207645" h="3175">
                  <a:moveTo>
                    <a:pt x="0" y="0"/>
                  </a:moveTo>
                  <a:lnTo>
                    <a:pt x="207264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5994" y="2382774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1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84114" y="2385822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h="350519">
                  <a:moveTo>
                    <a:pt x="0" y="0"/>
                  </a:moveTo>
                  <a:lnTo>
                    <a:pt x="0" y="3505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5994" y="3088386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1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84114" y="2736342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899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92573" y="3089910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80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92573" y="308991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8821" y="2081022"/>
              <a:ext cx="1905" cy="325120"/>
            </a:xfrm>
            <a:custGeom>
              <a:avLst/>
              <a:gdLst/>
              <a:ahLst/>
              <a:cxnLst/>
              <a:rect l="l" t="t" r="r" b="b"/>
              <a:pathLst>
                <a:path w="1904" h="325119">
                  <a:moveTo>
                    <a:pt x="1524" y="0"/>
                  </a:moveTo>
                  <a:lnTo>
                    <a:pt x="0" y="32461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35779" y="1807464"/>
              <a:ext cx="1339850" cy="1888489"/>
            </a:xfrm>
            <a:custGeom>
              <a:avLst/>
              <a:gdLst/>
              <a:ahLst/>
              <a:cxnLst/>
              <a:rect l="l" t="t" r="r" b="b"/>
              <a:pathLst>
                <a:path w="1339850" h="1888489">
                  <a:moveTo>
                    <a:pt x="0" y="0"/>
                  </a:moveTo>
                  <a:lnTo>
                    <a:pt x="1339596" y="0"/>
                  </a:lnTo>
                  <a:lnTo>
                    <a:pt x="1339596" y="1888236"/>
                  </a:lnTo>
                  <a:lnTo>
                    <a:pt x="0" y="18882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80197" y="2881122"/>
              <a:ext cx="0" cy="502920"/>
            </a:xfrm>
            <a:custGeom>
              <a:avLst/>
              <a:gdLst/>
              <a:ahLst/>
              <a:cxnLst/>
              <a:rect l="l" t="t" r="r" b="b"/>
              <a:pathLst>
                <a:path h="502920">
                  <a:moveTo>
                    <a:pt x="0" y="0"/>
                  </a:moveTo>
                  <a:lnTo>
                    <a:pt x="0" y="50292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6233" y="1995678"/>
              <a:ext cx="593725" cy="0"/>
            </a:xfrm>
            <a:custGeom>
              <a:avLst/>
              <a:gdLst/>
              <a:ahLst/>
              <a:cxnLst/>
              <a:rect l="l" t="t" r="r" b="b"/>
              <a:pathLst>
                <a:path w="593725">
                  <a:moveTo>
                    <a:pt x="0" y="0"/>
                  </a:moveTo>
                  <a:lnTo>
                    <a:pt x="59359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76879" y="1956811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8925" y="3477006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60">
                  <a:moveTo>
                    <a:pt x="0" y="0"/>
                  </a:moveTo>
                  <a:lnTo>
                    <a:pt x="50520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1179" y="3438138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4"/>
                  </a:lnTo>
                  <a:lnTo>
                    <a:pt x="129539" y="38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66329" y="2416892"/>
              <a:ext cx="116839" cy="40005"/>
            </a:xfrm>
            <a:custGeom>
              <a:avLst/>
              <a:gdLst/>
              <a:ahLst/>
              <a:cxnLst/>
              <a:rect l="l" t="t" r="r" b="b"/>
              <a:pathLst>
                <a:path w="116839" h="40005">
                  <a:moveTo>
                    <a:pt x="0" y="6783"/>
                  </a:moveTo>
                  <a:lnTo>
                    <a:pt x="15207" y="0"/>
                  </a:lnTo>
                  <a:lnTo>
                    <a:pt x="42141" y="3886"/>
                  </a:lnTo>
                  <a:lnTo>
                    <a:pt x="77063" y="17389"/>
                  </a:lnTo>
                  <a:lnTo>
                    <a:pt x="116230" y="394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66925" y="2421752"/>
              <a:ext cx="78105" cy="92075"/>
            </a:xfrm>
            <a:custGeom>
              <a:avLst/>
              <a:gdLst/>
              <a:ahLst/>
              <a:cxnLst/>
              <a:rect l="l" t="t" r="r" b="b"/>
              <a:pathLst>
                <a:path w="78105" h="92075">
                  <a:moveTo>
                    <a:pt x="77889" y="91668"/>
                  </a:moveTo>
                  <a:lnTo>
                    <a:pt x="41723" y="64797"/>
                  </a:lnTo>
                  <a:lnTo>
                    <a:pt x="15046" y="38633"/>
                  </a:lnTo>
                  <a:lnTo>
                    <a:pt x="318" y="160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6541" y="2418315"/>
              <a:ext cx="34925" cy="93980"/>
            </a:xfrm>
            <a:custGeom>
              <a:avLst/>
              <a:gdLst/>
              <a:ahLst/>
              <a:cxnLst/>
              <a:rect l="l" t="t" r="r" b="b"/>
              <a:pathLst>
                <a:path w="34925" h="93980">
                  <a:moveTo>
                    <a:pt x="0" y="0"/>
                  </a:moveTo>
                  <a:lnTo>
                    <a:pt x="20146" y="25246"/>
                  </a:lnTo>
                  <a:lnTo>
                    <a:pt x="31899" y="50392"/>
                  </a:lnTo>
                  <a:lnTo>
                    <a:pt x="34750" y="73753"/>
                  </a:lnTo>
                  <a:lnTo>
                    <a:pt x="28194" y="936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6645" y="2506808"/>
              <a:ext cx="130810" cy="27940"/>
            </a:xfrm>
            <a:custGeom>
              <a:avLst/>
              <a:gdLst/>
              <a:ahLst/>
              <a:cxnLst/>
              <a:rect l="l" t="t" r="r" b="b"/>
              <a:pathLst>
                <a:path w="130810" h="27939">
                  <a:moveTo>
                    <a:pt x="130581" y="7734"/>
                  </a:moveTo>
                  <a:lnTo>
                    <a:pt x="108892" y="23506"/>
                  </a:lnTo>
                  <a:lnTo>
                    <a:pt x="77235" y="27317"/>
                  </a:lnTo>
                  <a:lnTo>
                    <a:pt x="39605" y="1940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80276" y="2448821"/>
              <a:ext cx="67945" cy="119380"/>
            </a:xfrm>
            <a:custGeom>
              <a:avLst/>
              <a:gdLst/>
              <a:ahLst/>
              <a:cxnLst/>
              <a:rect l="l" t="t" r="r" b="b"/>
              <a:pathLst>
                <a:path w="67944" h="119380">
                  <a:moveTo>
                    <a:pt x="0" y="0"/>
                  </a:moveTo>
                  <a:lnTo>
                    <a:pt x="431" y="279"/>
                  </a:lnTo>
                  <a:lnTo>
                    <a:pt x="863" y="558"/>
                  </a:lnTo>
                  <a:lnTo>
                    <a:pt x="1295" y="838"/>
                  </a:lnTo>
                  <a:lnTo>
                    <a:pt x="35621" y="29277"/>
                  </a:lnTo>
                  <a:lnTo>
                    <a:pt x="58450" y="60909"/>
                  </a:lnTo>
                  <a:lnTo>
                    <a:pt x="67884" y="92046"/>
                  </a:lnTo>
                  <a:lnTo>
                    <a:pt x="62026" y="1189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24271" y="2472893"/>
              <a:ext cx="116839" cy="40005"/>
            </a:xfrm>
            <a:custGeom>
              <a:avLst/>
              <a:gdLst/>
              <a:ahLst/>
              <a:cxnLst/>
              <a:rect l="l" t="t" r="r" b="b"/>
              <a:pathLst>
                <a:path w="116839" h="40005">
                  <a:moveTo>
                    <a:pt x="0" y="6783"/>
                  </a:moveTo>
                  <a:lnTo>
                    <a:pt x="15207" y="0"/>
                  </a:lnTo>
                  <a:lnTo>
                    <a:pt x="42141" y="3886"/>
                  </a:lnTo>
                  <a:lnTo>
                    <a:pt x="77063" y="17389"/>
                  </a:lnTo>
                  <a:lnTo>
                    <a:pt x="116230" y="394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23712" y="2477700"/>
              <a:ext cx="80010" cy="90805"/>
            </a:xfrm>
            <a:custGeom>
              <a:avLst/>
              <a:gdLst/>
              <a:ahLst/>
              <a:cxnLst/>
              <a:rect l="l" t="t" r="r" b="b"/>
              <a:pathLst>
                <a:path w="80010" h="90805">
                  <a:moveTo>
                    <a:pt x="79413" y="90385"/>
                  </a:moveTo>
                  <a:lnTo>
                    <a:pt x="43128" y="63709"/>
                  </a:lnTo>
                  <a:lnTo>
                    <a:pt x="16127" y="38058"/>
                  </a:lnTo>
                  <a:lnTo>
                    <a:pt x="915" y="16251"/>
                  </a:lnTo>
                  <a:lnTo>
                    <a:pt x="0" y="1104"/>
                  </a:lnTo>
                  <a:lnTo>
                    <a:pt x="253" y="711"/>
                  </a:lnTo>
                  <a:lnTo>
                    <a:pt x="546" y="342"/>
                  </a:lnTo>
                  <a:lnTo>
                    <a:pt x="85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06137" y="2562800"/>
              <a:ext cx="130810" cy="27940"/>
            </a:xfrm>
            <a:custGeom>
              <a:avLst/>
              <a:gdLst/>
              <a:ahLst/>
              <a:cxnLst/>
              <a:rect l="l" t="t" r="r" b="b"/>
              <a:pathLst>
                <a:path w="130810" h="27939">
                  <a:moveTo>
                    <a:pt x="130594" y="7734"/>
                  </a:moveTo>
                  <a:lnTo>
                    <a:pt x="108902" y="23513"/>
                  </a:lnTo>
                  <a:lnTo>
                    <a:pt x="77241" y="27327"/>
                  </a:lnTo>
                  <a:lnTo>
                    <a:pt x="39607" y="1941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38218" y="2504822"/>
              <a:ext cx="67945" cy="119380"/>
            </a:xfrm>
            <a:custGeom>
              <a:avLst/>
              <a:gdLst/>
              <a:ahLst/>
              <a:cxnLst/>
              <a:rect l="l" t="t" r="r" b="b"/>
              <a:pathLst>
                <a:path w="67944" h="119380">
                  <a:moveTo>
                    <a:pt x="0" y="0"/>
                  </a:moveTo>
                  <a:lnTo>
                    <a:pt x="431" y="279"/>
                  </a:lnTo>
                  <a:lnTo>
                    <a:pt x="863" y="558"/>
                  </a:lnTo>
                  <a:lnTo>
                    <a:pt x="1295" y="838"/>
                  </a:lnTo>
                  <a:lnTo>
                    <a:pt x="35621" y="29277"/>
                  </a:lnTo>
                  <a:lnTo>
                    <a:pt x="58450" y="60909"/>
                  </a:lnTo>
                  <a:lnTo>
                    <a:pt x="67884" y="92046"/>
                  </a:lnTo>
                  <a:lnTo>
                    <a:pt x="62026" y="1189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45968" y="2317008"/>
              <a:ext cx="36830" cy="111125"/>
            </a:xfrm>
            <a:custGeom>
              <a:avLst/>
              <a:gdLst/>
              <a:ahLst/>
              <a:cxnLst/>
              <a:rect l="l" t="t" r="r" b="b"/>
              <a:pathLst>
                <a:path w="36830" h="111125">
                  <a:moveTo>
                    <a:pt x="7087" y="111036"/>
                  </a:moveTo>
                  <a:lnTo>
                    <a:pt x="0" y="96341"/>
                  </a:lnTo>
                  <a:lnTo>
                    <a:pt x="3019" y="70786"/>
                  </a:lnTo>
                  <a:lnTo>
                    <a:pt x="15222" y="37901"/>
                  </a:lnTo>
                  <a:lnTo>
                    <a:pt x="35688" y="1219"/>
                  </a:lnTo>
                  <a:lnTo>
                    <a:pt x="35955" y="812"/>
                  </a:lnTo>
                  <a:lnTo>
                    <a:pt x="36221" y="406"/>
                  </a:lnTo>
                  <a:lnTo>
                    <a:pt x="3647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6016" y="2642714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0" y="5778"/>
                  </a:moveTo>
                  <a:lnTo>
                    <a:pt x="14699" y="0"/>
                  </a:lnTo>
                  <a:lnTo>
                    <a:pt x="41413" y="4830"/>
                  </a:lnTo>
                  <a:lnTo>
                    <a:pt x="76411" y="19117"/>
                  </a:lnTo>
                  <a:lnTo>
                    <a:pt x="115963" y="41706"/>
                  </a:lnTo>
                  <a:lnTo>
                    <a:pt x="116395" y="41986"/>
                  </a:lnTo>
                  <a:lnTo>
                    <a:pt x="116839" y="42278"/>
                  </a:lnTo>
                  <a:lnTo>
                    <a:pt x="117271" y="425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3623" y="2649938"/>
              <a:ext cx="80010" cy="91440"/>
            </a:xfrm>
            <a:custGeom>
              <a:avLst/>
              <a:gdLst/>
              <a:ahLst/>
              <a:cxnLst/>
              <a:rect l="l" t="t" r="r" b="b"/>
              <a:pathLst>
                <a:path w="80010" h="91439">
                  <a:moveTo>
                    <a:pt x="79997" y="91325"/>
                  </a:moveTo>
                  <a:lnTo>
                    <a:pt x="43271" y="64381"/>
                  </a:lnTo>
                  <a:lnTo>
                    <a:pt x="15981" y="38219"/>
                  </a:lnTo>
                  <a:lnTo>
                    <a:pt x="699" y="1577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922" y="2735012"/>
              <a:ext cx="132715" cy="27305"/>
            </a:xfrm>
            <a:custGeom>
              <a:avLst/>
              <a:gdLst/>
              <a:ahLst/>
              <a:cxnLst/>
              <a:rect l="l" t="t" r="r" b="b"/>
              <a:pathLst>
                <a:path w="132714" h="27305">
                  <a:moveTo>
                    <a:pt x="132118" y="5321"/>
                  </a:moveTo>
                  <a:lnTo>
                    <a:pt x="110467" y="22320"/>
                  </a:lnTo>
                  <a:lnTo>
                    <a:pt x="78451" y="26987"/>
                  </a:lnTo>
                  <a:lnTo>
                    <a:pt x="40238" y="1949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55479" y="2699559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4" h="20319">
                  <a:moveTo>
                    <a:pt x="0" y="6853"/>
                  </a:moveTo>
                  <a:lnTo>
                    <a:pt x="203" y="6408"/>
                  </a:lnTo>
                  <a:lnTo>
                    <a:pt x="431" y="5989"/>
                  </a:lnTo>
                  <a:lnTo>
                    <a:pt x="698" y="5583"/>
                  </a:lnTo>
                  <a:lnTo>
                    <a:pt x="10679" y="0"/>
                  </a:lnTo>
                  <a:lnTo>
                    <a:pt x="28254" y="663"/>
                  </a:lnTo>
                  <a:lnTo>
                    <a:pt x="51987" y="7321"/>
                  </a:lnTo>
                  <a:lnTo>
                    <a:pt x="80441" y="1971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55078" y="2704622"/>
              <a:ext cx="78105" cy="92075"/>
            </a:xfrm>
            <a:custGeom>
              <a:avLst/>
              <a:gdLst/>
              <a:ahLst/>
              <a:cxnLst/>
              <a:rect l="l" t="t" r="r" b="b"/>
              <a:pathLst>
                <a:path w="78105" h="92075">
                  <a:moveTo>
                    <a:pt x="77889" y="91668"/>
                  </a:moveTo>
                  <a:lnTo>
                    <a:pt x="41723" y="64797"/>
                  </a:lnTo>
                  <a:lnTo>
                    <a:pt x="15046" y="38633"/>
                  </a:lnTo>
                  <a:lnTo>
                    <a:pt x="318" y="160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07497" y="2676704"/>
              <a:ext cx="69215" cy="121285"/>
            </a:xfrm>
            <a:custGeom>
              <a:avLst/>
              <a:gdLst/>
              <a:ahLst/>
              <a:cxnLst/>
              <a:rect l="l" t="t" r="r" b="b"/>
              <a:pathLst>
                <a:path w="69214" h="121285">
                  <a:moveTo>
                    <a:pt x="0" y="0"/>
                  </a:moveTo>
                  <a:lnTo>
                    <a:pt x="444" y="279"/>
                  </a:lnTo>
                  <a:lnTo>
                    <a:pt x="889" y="571"/>
                  </a:lnTo>
                  <a:lnTo>
                    <a:pt x="1320" y="850"/>
                  </a:lnTo>
                  <a:lnTo>
                    <a:pt x="36565" y="30065"/>
                  </a:lnTo>
                  <a:lnTo>
                    <a:pt x="59831" y="62418"/>
                  </a:lnTo>
                  <a:lnTo>
                    <a:pt x="69145" y="94046"/>
                  </a:lnTo>
                  <a:lnTo>
                    <a:pt x="62534" y="1210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32855" y="2791002"/>
              <a:ext cx="131445" cy="27305"/>
            </a:xfrm>
            <a:custGeom>
              <a:avLst/>
              <a:gdLst/>
              <a:ahLst/>
              <a:cxnLst/>
              <a:rect l="l" t="t" r="r" b="b"/>
              <a:pathLst>
                <a:path w="131444" h="27305">
                  <a:moveTo>
                    <a:pt x="131356" y="6527"/>
                  </a:moveTo>
                  <a:lnTo>
                    <a:pt x="109376" y="22770"/>
                  </a:lnTo>
                  <a:lnTo>
                    <a:pt x="77474" y="26962"/>
                  </a:lnTo>
                  <a:lnTo>
                    <a:pt x="39674" y="1930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18289" y="2717497"/>
              <a:ext cx="36195" cy="114300"/>
            </a:xfrm>
            <a:custGeom>
              <a:avLst/>
              <a:gdLst/>
              <a:ahLst/>
              <a:cxnLst/>
              <a:rect l="l" t="t" r="r" b="b"/>
              <a:pathLst>
                <a:path w="36194" h="114300">
                  <a:moveTo>
                    <a:pt x="22034" y="0"/>
                  </a:moveTo>
                  <a:lnTo>
                    <a:pt x="24320" y="279"/>
                  </a:lnTo>
                  <a:lnTo>
                    <a:pt x="26365" y="990"/>
                  </a:lnTo>
                  <a:lnTo>
                    <a:pt x="28117" y="2133"/>
                  </a:lnTo>
                  <a:lnTo>
                    <a:pt x="35700" y="17151"/>
                  </a:lnTo>
                  <a:lnTo>
                    <a:pt x="33089" y="42973"/>
                  </a:lnTo>
                  <a:lnTo>
                    <a:pt x="21163" y="76039"/>
                  </a:lnTo>
                  <a:lnTo>
                    <a:pt x="800" y="112788"/>
                  </a:lnTo>
                  <a:lnTo>
                    <a:pt x="533" y="113195"/>
                  </a:lnTo>
                  <a:lnTo>
                    <a:pt x="266" y="113601"/>
                  </a:lnTo>
                  <a:lnTo>
                    <a:pt x="0" y="11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63902" y="2827782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19" h="66039">
                  <a:moveTo>
                    <a:pt x="0" y="65532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80997" y="2527349"/>
              <a:ext cx="118745" cy="41910"/>
            </a:xfrm>
            <a:custGeom>
              <a:avLst/>
              <a:gdLst/>
              <a:ahLst/>
              <a:cxnLst/>
              <a:rect l="l" t="t" r="r" b="b"/>
              <a:pathLst>
                <a:path w="118744" h="41910">
                  <a:moveTo>
                    <a:pt x="0" y="7537"/>
                  </a:moveTo>
                  <a:lnTo>
                    <a:pt x="203" y="7080"/>
                  </a:lnTo>
                  <a:lnTo>
                    <a:pt x="444" y="6648"/>
                  </a:lnTo>
                  <a:lnTo>
                    <a:pt x="711" y="6242"/>
                  </a:lnTo>
                  <a:lnTo>
                    <a:pt x="15704" y="0"/>
                  </a:lnTo>
                  <a:lnTo>
                    <a:pt x="42654" y="4454"/>
                  </a:lnTo>
                  <a:lnTo>
                    <a:pt x="77808" y="18486"/>
                  </a:lnTo>
                  <a:lnTo>
                    <a:pt x="117411" y="40976"/>
                  </a:lnTo>
                  <a:lnTo>
                    <a:pt x="117855" y="41268"/>
                  </a:lnTo>
                  <a:lnTo>
                    <a:pt x="118300" y="41560"/>
                  </a:lnTo>
                  <a:lnTo>
                    <a:pt x="118745" y="418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9296" y="2535067"/>
              <a:ext cx="80010" cy="91440"/>
            </a:xfrm>
            <a:custGeom>
              <a:avLst/>
              <a:gdLst/>
              <a:ahLst/>
              <a:cxnLst/>
              <a:rect l="l" t="t" r="r" b="b"/>
              <a:pathLst>
                <a:path w="80010" h="91439">
                  <a:moveTo>
                    <a:pt x="79997" y="91325"/>
                  </a:moveTo>
                  <a:lnTo>
                    <a:pt x="43271" y="64381"/>
                  </a:lnTo>
                  <a:lnTo>
                    <a:pt x="15981" y="38219"/>
                  </a:lnTo>
                  <a:lnTo>
                    <a:pt x="699" y="1577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60971" y="2621680"/>
              <a:ext cx="130810" cy="27940"/>
            </a:xfrm>
            <a:custGeom>
              <a:avLst/>
              <a:gdLst/>
              <a:ahLst/>
              <a:cxnLst/>
              <a:rect l="l" t="t" r="r" b="b"/>
              <a:pathLst>
                <a:path w="130810" h="27939">
                  <a:moveTo>
                    <a:pt x="130581" y="7734"/>
                  </a:moveTo>
                  <a:lnTo>
                    <a:pt x="108892" y="23506"/>
                  </a:lnTo>
                  <a:lnTo>
                    <a:pt x="77235" y="27317"/>
                  </a:lnTo>
                  <a:lnTo>
                    <a:pt x="39605" y="1940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94603" y="2563690"/>
              <a:ext cx="67945" cy="119380"/>
            </a:xfrm>
            <a:custGeom>
              <a:avLst/>
              <a:gdLst/>
              <a:ahLst/>
              <a:cxnLst/>
              <a:rect l="l" t="t" r="r" b="b"/>
              <a:pathLst>
                <a:path w="67944" h="119380">
                  <a:moveTo>
                    <a:pt x="0" y="0"/>
                  </a:moveTo>
                  <a:lnTo>
                    <a:pt x="34826" y="28768"/>
                  </a:lnTo>
                  <a:lnTo>
                    <a:pt x="58062" y="60667"/>
                  </a:lnTo>
                  <a:lnTo>
                    <a:pt x="67770" y="91986"/>
                  </a:lnTo>
                  <a:lnTo>
                    <a:pt x="62014" y="11901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37381" y="2586221"/>
              <a:ext cx="118745" cy="41910"/>
            </a:xfrm>
            <a:custGeom>
              <a:avLst/>
              <a:gdLst/>
              <a:ahLst/>
              <a:cxnLst/>
              <a:rect l="l" t="t" r="r" b="b"/>
              <a:pathLst>
                <a:path w="118744" h="41910">
                  <a:moveTo>
                    <a:pt x="0" y="7537"/>
                  </a:moveTo>
                  <a:lnTo>
                    <a:pt x="203" y="7080"/>
                  </a:lnTo>
                  <a:lnTo>
                    <a:pt x="444" y="6648"/>
                  </a:lnTo>
                  <a:lnTo>
                    <a:pt x="711" y="6242"/>
                  </a:lnTo>
                  <a:lnTo>
                    <a:pt x="15704" y="0"/>
                  </a:lnTo>
                  <a:lnTo>
                    <a:pt x="42654" y="4454"/>
                  </a:lnTo>
                  <a:lnTo>
                    <a:pt x="77808" y="18486"/>
                  </a:lnTo>
                  <a:lnTo>
                    <a:pt x="117411" y="40976"/>
                  </a:lnTo>
                  <a:lnTo>
                    <a:pt x="117855" y="41268"/>
                  </a:lnTo>
                  <a:lnTo>
                    <a:pt x="118300" y="41560"/>
                  </a:lnTo>
                  <a:lnTo>
                    <a:pt x="118745" y="418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35320" y="2592672"/>
              <a:ext cx="78740" cy="92075"/>
            </a:xfrm>
            <a:custGeom>
              <a:avLst/>
              <a:gdLst/>
              <a:ahLst/>
              <a:cxnLst/>
              <a:rect l="l" t="t" r="r" b="b"/>
              <a:pathLst>
                <a:path w="78739" h="92075">
                  <a:moveTo>
                    <a:pt x="78625" y="91605"/>
                  </a:moveTo>
                  <a:lnTo>
                    <a:pt x="42403" y="64832"/>
                  </a:lnTo>
                  <a:lnTo>
                    <a:pt x="15571" y="38922"/>
                  </a:lnTo>
                  <a:lnTo>
                    <a:pt x="610" y="16731"/>
                  </a:lnTo>
                  <a:lnTo>
                    <a:pt x="0" y="1117"/>
                  </a:lnTo>
                  <a:lnTo>
                    <a:pt x="241" y="723"/>
                  </a:lnTo>
                  <a:lnTo>
                    <a:pt x="533" y="355"/>
                  </a:lnTo>
                  <a:lnTo>
                    <a:pt x="83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18538" y="2679013"/>
              <a:ext cx="132715" cy="27305"/>
            </a:xfrm>
            <a:custGeom>
              <a:avLst/>
              <a:gdLst/>
              <a:ahLst/>
              <a:cxnLst/>
              <a:rect l="l" t="t" r="r" b="b"/>
              <a:pathLst>
                <a:path w="132714" h="27305">
                  <a:moveTo>
                    <a:pt x="132118" y="5321"/>
                  </a:moveTo>
                  <a:lnTo>
                    <a:pt x="110467" y="22320"/>
                  </a:lnTo>
                  <a:lnTo>
                    <a:pt x="78451" y="26987"/>
                  </a:lnTo>
                  <a:lnTo>
                    <a:pt x="40238" y="1949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51113" y="2620704"/>
              <a:ext cx="69215" cy="121285"/>
            </a:xfrm>
            <a:custGeom>
              <a:avLst/>
              <a:gdLst/>
              <a:ahLst/>
              <a:cxnLst/>
              <a:rect l="l" t="t" r="r" b="b"/>
              <a:pathLst>
                <a:path w="69214" h="121285">
                  <a:moveTo>
                    <a:pt x="0" y="0"/>
                  </a:moveTo>
                  <a:lnTo>
                    <a:pt x="444" y="279"/>
                  </a:lnTo>
                  <a:lnTo>
                    <a:pt x="889" y="571"/>
                  </a:lnTo>
                  <a:lnTo>
                    <a:pt x="1320" y="850"/>
                  </a:lnTo>
                  <a:lnTo>
                    <a:pt x="36565" y="30065"/>
                  </a:lnTo>
                  <a:lnTo>
                    <a:pt x="59831" y="62418"/>
                  </a:lnTo>
                  <a:lnTo>
                    <a:pt x="69145" y="94046"/>
                  </a:lnTo>
                  <a:lnTo>
                    <a:pt x="62534" y="1210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80296" y="2667363"/>
              <a:ext cx="73660" cy="97155"/>
            </a:xfrm>
            <a:custGeom>
              <a:avLst/>
              <a:gdLst/>
              <a:ahLst/>
              <a:cxnLst/>
              <a:rect l="l" t="t" r="r" b="b"/>
              <a:pathLst>
                <a:path w="73660" h="97155">
                  <a:moveTo>
                    <a:pt x="72072" y="0"/>
                  </a:moveTo>
                  <a:lnTo>
                    <a:pt x="72402" y="342"/>
                  </a:lnTo>
                  <a:lnTo>
                    <a:pt x="72707" y="698"/>
                  </a:lnTo>
                  <a:lnTo>
                    <a:pt x="72974" y="1079"/>
                  </a:lnTo>
                  <a:lnTo>
                    <a:pt x="73539" y="17268"/>
                  </a:lnTo>
                  <a:lnTo>
                    <a:pt x="59999" y="40659"/>
                  </a:lnTo>
                  <a:lnTo>
                    <a:pt x="34703" y="68173"/>
                  </a:lnTo>
                  <a:lnTo>
                    <a:pt x="0" y="967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37807" y="2659367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93251" y="2824833"/>
              <a:ext cx="95885" cy="17780"/>
            </a:xfrm>
            <a:custGeom>
              <a:avLst/>
              <a:gdLst/>
              <a:ahLst/>
              <a:cxnLst/>
              <a:rect l="l" t="t" r="r" b="b"/>
              <a:pathLst>
                <a:path w="95885" h="17780">
                  <a:moveTo>
                    <a:pt x="95338" y="5283"/>
                  </a:moveTo>
                  <a:lnTo>
                    <a:pt x="65461" y="15001"/>
                  </a:lnTo>
                  <a:lnTo>
                    <a:pt x="38506" y="17300"/>
                  </a:lnTo>
                  <a:lnTo>
                    <a:pt x="16132" y="122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76992" y="2699809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38"/>
                  </a:moveTo>
                  <a:lnTo>
                    <a:pt x="0" y="93238"/>
                  </a:lnTo>
                  <a:lnTo>
                    <a:pt x="7787" y="62317"/>
                  </a:lnTo>
                  <a:lnTo>
                    <a:pt x="28661" y="30022"/>
                  </a:lnTo>
                  <a:lnTo>
                    <a:pt x="60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46552" y="2751740"/>
              <a:ext cx="133350" cy="33020"/>
            </a:xfrm>
            <a:custGeom>
              <a:avLst/>
              <a:gdLst/>
              <a:ahLst/>
              <a:cxnLst/>
              <a:rect l="l" t="t" r="r" b="b"/>
              <a:pathLst>
                <a:path w="133350" h="33019">
                  <a:moveTo>
                    <a:pt x="133324" y="0"/>
                  </a:moveTo>
                  <a:lnTo>
                    <a:pt x="132905" y="304"/>
                  </a:lnTo>
                  <a:lnTo>
                    <a:pt x="132499" y="609"/>
                  </a:lnTo>
                  <a:lnTo>
                    <a:pt x="132079" y="901"/>
                  </a:lnTo>
                  <a:lnTo>
                    <a:pt x="93225" y="22760"/>
                  </a:lnTo>
                  <a:lnTo>
                    <a:pt x="55514" y="32737"/>
                  </a:lnTo>
                  <a:lnTo>
                    <a:pt x="23066" y="30383"/>
                  </a:lnTo>
                  <a:lnTo>
                    <a:pt x="0" y="152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35416" y="2609018"/>
              <a:ext cx="76200" cy="99060"/>
            </a:xfrm>
            <a:custGeom>
              <a:avLst/>
              <a:gdLst/>
              <a:ahLst/>
              <a:cxnLst/>
              <a:rect l="l" t="t" r="r" b="b"/>
              <a:pathLst>
                <a:path w="76200" h="99060">
                  <a:moveTo>
                    <a:pt x="74587" y="0"/>
                  </a:moveTo>
                  <a:lnTo>
                    <a:pt x="74929" y="355"/>
                  </a:lnTo>
                  <a:lnTo>
                    <a:pt x="75247" y="736"/>
                  </a:lnTo>
                  <a:lnTo>
                    <a:pt x="75539" y="1130"/>
                  </a:lnTo>
                  <a:lnTo>
                    <a:pt x="75990" y="17364"/>
                  </a:lnTo>
                  <a:lnTo>
                    <a:pt x="62172" y="40928"/>
                  </a:lnTo>
                  <a:lnTo>
                    <a:pt x="36477" y="68717"/>
                  </a:lnTo>
                  <a:lnTo>
                    <a:pt x="1295" y="97624"/>
                  </a:lnTo>
                  <a:lnTo>
                    <a:pt x="863" y="97942"/>
                  </a:lnTo>
                  <a:lnTo>
                    <a:pt x="431" y="98247"/>
                  </a:lnTo>
                  <a:lnTo>
                    <a:pt x="0" y="985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92633" y="2604802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33465" y="2645380"/>
              <a:ext cx="60960" cy="120650"/>
            </a:xfrm>
            <a:custGeom>
              <a:avLst/>
              <a:gdLst/>
              <a:ahLst/>
              <a:cxnLst/>
              <a:rect l="l" t="t" r="r" b="b"/>
              <a:pathLst>
                <a:path w="60960" h="120650">
                  <a:moveTo>
                    <a:pt x="7291" y="120307"/>
                  </a:moveTo>
                  <a:lnTo>
                    <a:pt x="0" y="93963"/>
                  </a:lnTo>
                  <a:lnTo>
                    <a:pt x="7518" y="62672"/>
                  </a:lnTo>
                  <a:lnTo>
                    <a:pt x="28217" y="30122"/>
                  </a:lnTo>
                  <a:lnTo>
                    <a:pt x="6046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98536" y="2697040"/>
              <a:ext cx="135255" cy="33020"/>
            </a:xfrm>
            <a:custGeom>
              <a:avLst/>
              <a:gdLst/>
              <a:ahLst/>
              <a:cxnLst/>
              <a:rect l="l" t="t" r="r" b="b"/>
              <a:pathLst>
                <a:path w="135255" h="33019">
                  <a:moveTo>
                    <a:pt x="135026" y="0"/>
                  </a:moveTo>
                  <a:lnTo>
                    <a:pt x="134607" y="304"/>
                  </a:lnTo>
                  <a:lnTo>
                    <a:pt x="134188" y="622"/>
                  </a:lnTo>
                  <a:lnTo>
                    <a:pt x="133756" y="927"/>
                  </a:lnTo>
                  <a:lnTo>
                    <a:pt x="94277" y="22915"/>
                  </a:lnTo>
                  <a:lnTo>
                    <a:pt x="55957" y="32500"/>
                  </a:lnTo>
                  <a:lnTo>
                    <a:pt x="23097" y="29296"/>
                  </a:lnTo>
                  <a:lnTo>
                    <a:pt x="0" y="1291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87211" y="2818496"/>
              <a:ext cx="92710" cy="66675"/>
            </a:xfrm>
            <a:custGeom>
              <a:avLst/>
              <a:gdLst/>
              <a:ahLst/>
              <a:cxnLst/>
              <a:rect l="l" t="t" r="r" b="b"/>
              <a:pathLst>
                <a:path w="92710" h="66675">
                  <a:moveTo>
                    <a:pt x="0" y="2423"/>
                  </a:moveTo>
                  <a:lnTo>
                    <a:pt x="368" y="2067"/>
                  </a:lnTo>
                  <a:lnTo>
                    <a:pt x="762" y="1750"/>
                  </a:lnTo>
                  <a:lnTo>
                    <a:pt x="1181" y="1445"/>
                  </a:lnTo>
                  <a:lnTo>
                    <a:pt x="17378" y="0"/>
                  </a:lnTo>
                  <a:lnTo>
                    <a:pt x="39984" y="11722"/>
                  </a:lnTo>
                  <a:lnTo>
                    <a:pt x="66055" y="34528"/>
                  </a:lnTo>
                  <a:lnTo>
                    <a:pt x="92646" y="663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98759" y="2441599"/>
              <a:ext cx="74295" cy="94615"/>
            </a:xfrm>
            <a:custGeom>
              <a:avLst/>
              <a:gdLst/>
              <a:ahLst/>
              <a:cxnLst/>
              <a:rect l="l" t="t" r="r" b="b"/>
              <a:pathLst>
                <a:path w="74294" h="94614">
                  <a:moveTo>
                    <a:pt x="73837" y="0"/>
                  </a:moveTo>
                  <a:lnTo>
                    <a:pt x="74064" y="15724"/>
                  </a:lnTo>
                  <a:lnTo>
                    <a:pt x="60250" y="38736"/>
                  </a:lnTo>
                  <a:lnTo>
                    <a:pt x="34770" y="65999"/>
                  </a:lnTo>
                  <a:lnTo>
                    <a:pt x="0" y="944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59940" y="2438239"/>
              <a:ext cx="112395" cy="45085"/>
            </a:xfrm>
            <a:custGeom>
              <a:avLst/>
              <a:gdLst/>
              <a:ahLst/>
              <a:cxnLst/>
              <a:rect l="l" t="t" r="r" b="b"/>
              <a:pathLst>
                <a:path w="112394" h="45085">
                  <a:moveTo>
                    <a:pt x="0" y="44482"/>
                  </a:moveTo>
                  <a:lnTo>
                    <a:pt x="37560" y="20702"/>
                  </a:lnTo>
                  <a:lnTo>
                    <a:pt x="71146" y="5466"/>
                  </a:lnTo>
                  <a:lnTo>
                    <a:pt x="97221" y="0"/>
                  </a:lnTo>
                  <a:lnTo>
                    <a:pt x="112242" y="553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97856" y="2480117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38"/>
                  </a:moveTo>
                  <a:lnTo>
                    <a:pt x="0" y="93238"/>
                  </a:lnTo>
                  <a:lnTo>
                    <a:pt x="7787" y="62317"/>
                  </a:lnTo>
                  <a:lnTo>
                    <a:pt x="28661" y="30022"/>
                  </a:lnTo>
                  <a:lnTo>
                    <a:pt x="60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86630" y="2388205"/>
              <a:ext cx="43180" cy="72390"/>
            </a:xfrm>
            <a:custGeom>
              <a:avLst/>
              <a:gdLst/>
              <a:ahLst/>
              <a:cxnLst/>
              <a:rect l="l" t="t" r="r" b="b"/>
              <a:pathLst>
                <a:path w="43180" h="72389">
                  <a:moveTo>
                    <a:pt x="40144" y="0"/>
                  </a:moveTo>
                  <a:lnTo>
                    <a:pt x="40474" y="355"/>
                  </a:lnTo>
                  <a:lnTo>
                    <a:pt x="40792" y="723"/>
                  </a:lnTo>
                  <a:lnTo>
                    <a:pt x="41071" y="1117"/>
                  </a:lnTo>
                  <a:lnTo>
                    <a:pt x="42971" y="12821"/>
                  </a:lnTo>
                  <a:lnTo>
                    <a:pt x="36266" y="29346"/>
                  </a:lnTo>
                  <a:lnTo>
                    <a:pt x="21696" y="49420"/>
                  </a:lnTo>
                  <a:lnTo>
                    <a:pt x="0" y="717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11938" y="2383675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65708" y="2532509"/>
              <a:ext cx="132080" cy="32384"/>
            </a:xfrm>
            <a:custGeom>
              <a:avLst/>
              <a:gdLst/>
              <a:ahLst/>
              <a:cxnLst/>
              <a:rect l="l" t="t" r="r" b="b"/>
              <a:pathLst>
                <a:path w="132080" h="32385">
                  <a:moveTo>
                    <a:pt x="132067" y="0"/>
                  </a:moveTo>
                  <a:lnTo>
                    <a:pt x="93213" y="21857"/>
                  </a:lnTo>
                  <a:lnTo>
                    <a:pt x="55503" y="31829"/>
                  </a:lnTo>
                  <a:lnTo>
                    <a:pt x="23059" y="29471"/>
                  </a:lnTo>
                  <a:lnTo>
                    <a:pt x="0" y="1433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52682" y="2422681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38"/>
                  </a:moveTo>
                  <a:lnTo>
                    <a:pt x="0" y="93238"/>
                  </a:lnTo>
                  <a:lnTo>
                    <a:pt x="7787" y="62317"/>
                  </a:lnTo>
                  <a:lnTo>
                    <a:pt x="28661" y="30022"/>
                  </a:lnTo>
                  <a:lnTo>
                    <a:pt x="60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82232" y="2399619"/>
              <a:ext cx="97155" cy="69215"/>
            </a:xfrm>
            <a:custGeom>
              <a:avLst/>
              <a:gdLst/>
              <a:ahLst/>
              <a:cxnLst/>
              <a:rect l="l" t="t" r="r" b="b"/>
              <a:pathLst>
                <a:path w="97155" h="69214">
                  <a:moveTo>
                    <a:pt x="96596" y="61404"/>
                  </a:moveTo>
                  <a:lnTo>
                    <a:pt x="95618" y="64300"/>
                  </a:lnTo>
                  <a:lnTo>
                    <a:pt x="94068" y="66535"/>
                  </a:lnTo>
                  <a:lnTo>
                    <a:pt x="91998" y="68033"/>
                  </a:lnTo>
                  <a:lnTo>
                    <a:pt x="76178" y="69073"/>
                  </a:lnTo>
                  <a:lnTo>
                    <a:pt x="53760" y="56845"/>
                  </a:lnTo>
                  <a:lnTo>
                    <a:pt x="27678" y="33501"/>
                  </a:lnTo>
                  <a:lnTo>
                    <a:pt x="863" y="1193"/>
                  </a:lnTo>
                  <a:lnTo>
                    <a:pt x="571" y="787"/>
                  </a:lnTo>
                  <a:lnTo>
                    <a:pt x="279" y="39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27198" y="2334006"/>
              <a:ext cx="53340" cy="64135"/>
            </a:xfrm>
            <a:custGeom>
              <a:avLst/>
              <a:gdLst/>
              <a:ahLst/>
              <a:cxnLst/>
              <a:rect l="l" t="t" r="r" b="b"/>
              <a:pathLst>
                <a:path w="53339" h="64135">
                  <a:moveTo>
                    <a:pt x="0" y="0"/>
                  </a:moveTo>
                  <a:lnTo>
                    <a:pt x="53340" y="640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88684" y="2553018"/>
              <a:ext cx="76200" cy="99060"/>
            </a:xfrm>
            <a:custGeom>
              <a:avLst/>
              <a:gdLst/>
              <a:ahLst/>
              <a:cxnLst/>
              <a:rect l="l" t="t" r="r" b="b"/>
              <a:pathLst>
                <a:path w="76200" h="99060">
                  <a:moveTo>
                    <a:pt x="74587" y="0"/>
                  </a:moveTo>
                  <a:lnTo>
                    <a:pt x="74929" y="355"/>
                  </a:lnTo>
                  <a:lnTo>
                    <a:pt x="75247" y="736"/>
                  </a:lnTo>
                  <a:lnTo>
                    <a:pt x="75539" y="1130"/>
                  </a:lnTo>
                  <a:lnTo>
                    <a:pt x="75990" y="17364"/>
                  </a:lnTo>
                  <a:lnTo>
                    <a:pt x="62172" y="40928"/>
                  </a:lnTo>
                  <a:lnTo>
                    <a:pt x="36477" y="68717"/>
                  </a:lnTo>
                  <a:lnTo>
                    <a:pt x="1295" y="97624"/>
                  </a:lnTo>
                  <a:lnTo>
                    <a:pt x="863" y="97942"/>
                  </a:lnTo>
                  <a:lnTo>
                    <a:pt x="431" y="98247"/>
                  </a:lnTo>
                  <a:lnTo>
                    <a:pt x="0" y="985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47459" y="2548802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88209" y="2590676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51"/>
                  </a:moveTo>
                  <a:lnTo>
                    <a:pt x="0" y="93249"/>
                  </a:lnTo>
                  <a:lnTo>
                    <a:pt x="7788" y="62323"/>
                  </a:lnTo>
                  <a:lnTo>
                    <a:pt x="28666" y="30024"/>
                  </a:lnTo>
                  <a:lnTo>
                    <a:pt x="609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53790" y="2641177"/>
              <a:ext cx="134620" cy="33020"/>
            </a:xfrm>
            <a:custGeom>
              <a:avLst/>
              <a:gdLst/>
              <a:ahLst/>
              <a:cxnLst/>
              <a:rect l="l" t="t" r="r" b="b"/>
              <a:pathLst>
                <a:path w="134619" h="33019">
                  <a:moveTo>
                    <a:pt x="134175" y="0"/>
                  </a:moveTo>
                  <a:lnTo>
                    <a:pt x="133756" y="304"/>
                  </a:lnTo>
                  <a:lnTo>
                    <a:pt x="133337" y="622"/>
                  </a:lnTo>
                  <a:lnTo>
                    <a:pt x="132905" y="927"/>
                  </a:lnTo>
                  <a:lnTo>
                    <a:pt x="93493" y="23006"/>
                  </a:lnTo>
                  <a:lnTo>
                    <a:pt x="55356" y="32840"/>
                  </a:lnTo>
                  <a:lnTo>
                    <a:pt x="22766" y="30003"/>
                  </a:lnTo>
                  <a:lnTo>
                    <a:pt x="0" y="140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44351" y="2497796"/>
              <a:ext cx="74295" cy="95885"/>
            </a:xfrm>
            <a:custGeom>
              <a:avLst/>
              <a:gdLst/>
              <a:ahLst/>
              <a:cxnLst/>
              <a:rect l="l" t="t" r="r" b="b"/>
              <a:pathLst>
                <a:path w="74294" h="95885">
                  <a:moveTo>
                    <a:pt x="72910" y="0"/>
                  </a:moveTo>
                  <a:lnTo>
                    <a:pt x="73240" y="342"/>
                  </a:lnTo>
                  <a:lnTo>
                    <a:pt x="73545" y="698"/>
                  </a:lnTo>
                  <a:lnTo>
                    <a:pt x="73825" y="1079"/>
                  </a:lnTo>
                  <a:lnTo>
                    <a:pt x="74059" y="16813"/>
                  </a:lnTo>
                  <a:lnTo>
                    <a:pt x="60248" y="39831"/>
                  </a:lnTo>
                  <a:lnTo>
                    <a:pt x="34770" y="67096"/>
                  </a:lnTo>
                  <a:lnTo>
                    <a:pt x="0" y="955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04266" y="2493394"/>
              <a:ext cx="113030" cy="46355"/>
            </a:xfrm>
            <a:custGeom>
              <a:avLst/>
              <a:gdLst/>
              <a:ahLst/>
              <a:cxnLst/>
              <a:rect l="l" t="t" r="r" b="b"/>
              <a:pathLst>
                <a:path w="113030" h="46355">
                  <a:moveTo>
                    <a:pt x="0" y="46111"/>
                  </a:moveTo>
                  <a:lnTo>
                    <a:pt x="37827" y="21834"/>
                  </a:lnTo>
                  <a:lnTo>
                    <a:pt x="71627" y="6025"/>
                  </a:lnTo>
                  <a:lnTo>
                    <a:pt x="97780" y="0"/>
                  </a:lnTo>
                  <a:lnTo>
                    <a:pt x="112661" y="507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43035" y="2534676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51"/>
                  </a:moveTo>
                  <a:lnTo>
                    <a:pt x="0" y="93249"/>
                  </a:lnTo>
                  <a:lnTo>
                    <a:pt x="7788" y="62323"/>
                  </a:lnTo>
                  <a:lnTo>
                    <a:pt x="28666" y="30024"/>
                  </a:lnTo>
                  <a:lnTo>
                    <a:pt x="609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08617" y="2585177"/>
              <a:ext cx="134620" cy="33020"/>
            </a:xfrm>
            <a:custGeom>
              <a:avLst/>
              <a:gdLst/>
              <a:ahLst/>
              <a:cxnLst/>
              <a:rect l="l" t="t" r="r" b="b"/>
              <a:pathLst>
                <a:path w="134619" h="33019">
                  <a:moveTo>
                    <a:pt x="134175" y="0"/>
                  </a:moveTo>
                  <a:lnTo>
                    <a:pt x="133756" y="304"/>
                  </a:lnTo>
                  <a:lnTo>
                    <a:pt x="133337" y="622"/>
                  </a:lnTo>
                  <a:lnTo>
                    <a:pt x="132905" y="927"/>
                  </a:lnTo>
                  <a:lnTo>
                    <a:pt x="93493" y="23006"/>
                  </a:lnTo>
                  <a:lnTo>
                    <a:pt x="55356" y="32840"/>
                  </a:lnTo>
                  <a:lnTo>
                    <a:pt x="22766" y="30003"/>
                  </a:lnTo>
                  <a:lnTo>
                    <a:pt x="0" y="140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2898" y="2227326"/>
              <a:ext cx="24765" cy="29209"/>
            </a:xfrm>
            <a:custGeom>
              <a:avLst/>
              <a:gdLst/>
              <a:ahLst/>
              <a:cxnLst/>
              <a:rect l="l" t="t" r="r" b="b"/>
              <a:pathLst>
                <a:path w="24764" h="29210">
                  <a:moveTo>
                    <a:pt x="24383" y="0"/>
                  </a:moveTo>
                  <a:lnTo>
                    <a:pt x="0" y="2895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84397" y="2893314"/>
              <a:ext cx="15240" cy="35560"/>
            </a:xfrm>
            <a:custGeom>
              <a:avLst/>
              <a:gdLst/>
              <a:ahLst/>
              <a:cxnLst/>
              <a:rect l="l" t="t" r="r" b="b"/>
              <a:pathLst>
                <a:path w="15239" h="35560">
                  <a:moveTo>
                    <a:pt x="0" y="0"/>
                  </a:moveTo>
                  <a:lnTo>
                    <a:pt x="15240" y="3505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01290" y="2298954"/>
              <a:ext cx="33655" cy="44450"/>
            </a:xfrm>
            <a:custGeom>
              <a:avLst/>
              <a:gdLst/>
              <a:ahLst/>
              <a:cxnLst/>
              <a:rect l="l" t="t" r="r" b="b"/>
              <a:pathLst>
                <a:path w="33655" h="44450">
                  <a:moveTo>
                    <a:pt x="0" y="0"/>
                  </a:moveTo>
                  <a:lnTo>
                    <a:pt x="33528" y="441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44090" y="2893314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89">
                  <a:moveTo>
                    <a:pt x="22860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3837" y="2815590"/>
              <a:ext cx="35560" cy="106680"/>
            </a:xfrm>
            <a:custGeom>
              <a:avLst/>
              <a:gdLst/>
              <a:ahLst/>
              <a:cxnLst/>
              <a:rect l="l" t="t" r="r" b="b"/>
              <a:pathLst>
                <a:path w="35560" h="106680">
                  <a:moveTo>
                    <a:pt x="0" y="106679"/>
                  </a:moveTo>
                  <a:lnTo>
                    <a:pt x="2712" y="66263"/>
                  </a:lnTo>
                  <a:lnTo>
                    <a:pt x="10145" y="32866"/>
                  </a:lnTo>
                  <a:lnTo>
                    <a:pt x="21243" y="970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3462" y="2815579"/>
              <a:ext cx="35560" cy="107314"/>
            </a:xfrm>
            <a:custGeom>
              <a:avLst/>
              <a:gdLst/>
              <a:ahLst/>
              <a:cxnLst/>
              <a:rect l="l" t="t" r="r" b="b"/>
              <a:pathLst>
                <a:path w="35560" h="107314">
                  <a:moveTo>
                    <a:pt x="0" y="114"/>
                  </a:moveTo>
                  <a:lnTo>
                    <a:pt x="495" y="50"/>
                  </a:lnTo>
                  <a:lnTo>
                    <a:pt x="990" y="0"/>
                  </a:lnTo>
                  <a:lnTo>
                    <a:pt x="1485" y="12"/>
                  </a:lnTo>
                  <a:lnTo>
                    <a:pt x="14553" y="8394"/>
                  </a:lnTo>
                  <a:lnTo>
                    <a:pt x="25222" y="31254"/>
                  </a:lnTo>
                  <a:lnTo>
                    <a:pt x="32414" y="65163"/>
                  </a:lnTo>
                  <a:lnTo>
                    <a:pt x="35052" y="1066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45251" y="2955856"/>
              <a:ext cx="66040" cy="68580"/>
            </a:xfrm>
            <a:custGeom>
              <a:avLst/>
              <a:gdLst/>
              <a:ahLst/>
              <a:cxnLst/>
              <a:rect l="l" t="t" r="r" b="b"/>
              <a:pathLst>
                <a:path w="66039" h="68580">
                  <a:moveTo>
                    <a:pt x="65506" y="68516"/>
                  </a:moveTo>
                  <a:lnTo>
                    <a:pt x="44432" y="63109"/>
                  </a:lnTo>
                  <a:lnTo>
                    <a:pt x="25728" y="49093"/>
                  </a:lnTo>
                  <a:lnTo>
                    <a:pt x="10537" y="27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12313" y="2917698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403" y="41523"/>
                  </a:lnTo>
                  <a:lnTo>
                    <a:pt x="51725" y="75433"/>
                  </a:lnTo>
                  <a:lnTo>
                    <a:pt x="28473" y="98296"/>
                  </a:lnTo>
                  <a:lnTo>
                    <a:pt x="0" y="1066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5362" y="2917698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106679"/>
                  </a:moveTo>
                  <a:lnTo>
                    <a:pt x="44678" y="98296"/>
                  </a:lnTo>
                  <a:lnTo>
                    <a:pt x="21426" y="75433"/>
                  </a:lnTo>
                  <a:lnTo>
                    <a:pt x="5748" y="4152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90036" y="2817115"/>
              <a:ext cx="33655" cy="105410"/>
            </a:xfrm>
            <a:custGeom>
              <a:avLst/>
              <a:gdLst/>
              <a:ahLst/>
              <a:cxnLst/>
              <a:rect l="l" t="t" r="r" b="b"/>
              <a:pathLst>
                <a:path w="33655" h="105410">
                  <a:moveTo>
                    <a:pt x="0" y="105270"/>
                  </a:moveTo>
                  <a:lnTo>
                    <a:pt x="2727" y="65299"/>
                  </a:lnTo>
                  <a:lnTo>
                    <a:pt x="9883" y="32351"/>
                  </a:lnTo>
                  <a:lnTo>
                    <a:pt x="20473" y="9545"/>
                  </a:lnTo>
                  <a:lnTo>
                    <a:pt x="33502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31186" y="2817103"/>
              <a:ext cx="35560" cy="107314"/>
            </a:xfrm>
            <a:custGeom>
              <a:avLst/>
              <a:gdLst/>
              <a:ahLst/>
              <a:cxnLst/>
              <a:rect l="l" t="t" r="r" b="b"/>
              <a:pathLst>
                <a:path w="35560" h="107314">
                  <a:moveTo>
                    <a:pt x="0" y="114"/>
                  </a:moveTo>
                  <a:lnTo>
                    <a:pt x="495" y="50"/>
                  </a:lnTo>
                  <a:lnTo>
                    <a:pt x="990" y="0"/>
                  </a:lnTo>
                  <a:lnTo>
                    <a:pt x="1485" y="12"/>
                  </a:lnTo>
                  <a:lnTo>
                    <a:pt x="14553" y="8394"/>
                  </a:lnTo>
                  <a:lnTo>
                    <a:pt x="25222" y="31254"/>
                  </a:lnTo>
                  <a:lnTo>
                    <a:pt x="32414" y="65163"/>
                  </a:lnTo>
                  <a:lnTo>
                    <a:pt x="35052" y="1066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88520" y="2917693"/>
              <a:ext cx="73660" cy="109855"/>
            </a:xfrm>
            <a:custGeom>
              <a:avLst/>
              <a:gdLst/>
              <a:ahLst/>
              <a:cxnLst/>
              <a:rect l="l" t="t" r="r" b="b"/>
              <a:pathLst>
                <a:path w="73660" h="109855">
                  <a:moveTo>
                    <a:pt x="73139" y="0"/>
                  </a:moveTo>
                  <a:lnTo>
                    <a:pt x="73139" y="482"/>
                  </a:lnTo>
                  <a:lnTo>
                    <a:pt x="73152" y="977"/>
                  </a:lnTo>
                  <a:lnTo>
                    <a:pt x="73152" y="1460"/>
                  </a:lnTo>
                  <a:lnTo>
                    <a:pt x="67403" y="43601"/>
                  </a:lnTo>
                  <a:lnTo>
                    <a:pt x="51725" y="78016"/>
                  </a:lnTo>
                  <a:lnTo>
                    <a:pt x="28473" y="101219"/>
                  </a:lnTo>
                  <a:lnTo>
                    <a:pt x="0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91562" y="2916174"/>
              <a:ext cx="73660" cy="109855"/>
            </a:xfrm>
            <a:custGeom>
              <a:avLst/>
              <a:gdLst/>
              <a:ahLst/>
              <a:cxnLst/>
              <a:rect l="l" t="t" r="r" b="b"/>
              <a:pathLst>
                <a:path w="73660" h="109855">
                  <a:moveTo>
                    <a:pt x="73151" y="109727"/>
                  </a:moveTo>
                  <a:lnTo>
                    <a:pt x="44678" y="101219"/>
                  </a:lnTo>
                  <a:lnTo>
                    <a:pt x="21426" y="78014"/>
                  </a:lnTo>
                  <a:lnTo>
                    <a:pt x="5748" y="43596"/>
                  </a:lnTo>
                  <a:lnTo>
                    <a:pt x="0" y="1447"/>
                  </a:lnTo>
                  <a:lnTo>
                    <a:pt x="0" y="965"/>
                  </a:lnTo>
                  <a:lnTo>
                    <a:pt x="0" y="48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35524" y="2922270"/>
              <a:ext cx="114300" cy="35560"/>
            </a:xfrm>
            <a:custGeom>
              <a:avLst/>
              <a:gdLst/>
              <a:ahLst/>
              <a:cxnLst/>
              <a:rect l="l" t="t" r="r" b="b"/>
              <a:pathLst>
                <a:path w="114300" h="35560">
                  <a:moveTo>
                    <a:pt x="0" y="0"/>
                  </a:moveTo>
                  <a:lnTo>
                    <a:pt x="43396" y="2725"/>
                  </a:lnTo>
                  <a:lnTo>
                    <a:pt x="79224" y="10190"/>
                  </a:lnTo>
                  <a:lnTo>
                    <a:pt x="104014" y="21329"/>
                  </a:lnTo>
                  <a:lnTo>
                    <a:pt x="114300" y="3507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24733" y="2815590"/>
              <a:ext cx="33655" cy="106680"/>
            </a:xfrm>
            <a:custGeom>
              <a:avLst/>
              <a:gdLst/>
              <a:ahLst/>
              <a:cxnLst/>
              <a:rect l="l" t="t" r="r" b="b"/>
              <a:pathLst>
                <a:path w="33655" h="106680">
                  <a:moveTo>
                    <a:pt x="0" y="106679"/>
                  </a:moveTo>
                  <a:lnTo>
                    <a:pt x="2602" y="66238"/>
                  </a:lnTo>
                  <a:lnTo>
                    <a:pt x="9734" y="32827"/>
                  </a:lnTo>
                  <a:lnTo>
                    <a:pt x="20381" y="9673"/>
                  </a:lnTo>
                  <a:lnTo>
                    <a:pt x="335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61308" y="2814066"/>
              <a:ext cx="36830" cy="107314"/>
            </a:xfrm>
            <a:custGeom>
              <a:avLst/>
              <a:gdLst/>
              <a:ahLst/>
              <a:cxnLst/>
              <a:rect l="l" t="t" r="r" b="b"/>
              <a:pathLst>
                <a:path w="36830" h="107314">
                  <a:moveTo>
                    <a:pt x="0" y="0"/>
                  </a:moveTo>
                  <a:lnTo>
                    <a:pt x="14121" y="8356"/>
                  </a:lnTo>
                  <a:lnTo>
                    <a:pt x="25693" y="31178"/>
                  </a:lnTo>
                  <a:lnTo>
                    <a:pt x="33563" y="65097"/>
                  </a:lnTo>
                  <a:lnTo>
                    <a:pt x="36576" y="1067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26258" y="2916174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523" y="41523"/>
                  </a:lnTo>
                  <a:lnTo>
                    <a:pt x="52174" y="75433"/>
                  </a:lnTo>
                  <a:lnTo>
                    <a:pt x="29410" y="98296"/>
                  </a:lnTo>
                  <a:lnTo>
                    <a:pt x="1536" y="106680"/>
                  </a:lnTo>
                  <a:lnTo>
                    <a:pt x="1028" y="106680"/>
                  </a:lnTo>
                  <a:lnTo>
                    <a:pt x="507" y="106667"/>
                  </a:lnTo>
                  <a:lnTo>
                    <a:pt x="0" y="10665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02458" y="2814069"/>
              <a:ext cx="31115" cy="69850"/>
            </a:xfrm>
            <a:custGeom>
              <a:avLst/>
              <a:gdLst/>
              <a:ahLst/>
              <a:cxnLst/>
              <a:rect l="l" t="t" r="r" b="b"/>
              <a:pathLst>
                <a:path w="31114" h="69850">
                  <a:moveTo>
                    <a:pt x="0" y="69341"/>
                  </a:moveTo>
                  <a:lnTo>
                    <a:pt x="4857" y="41839"/>
                  </a:lnTo>
                  <a:lnTo>
                    <a:pt x="11903" y="20331"/>
                  </a:lnTo>
                  <a:lnTo>
                    <a:pt x="20620" y="5993"/>
                  </a:lnTo>
                  <a:lnTo>
                    <a:pt x="304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39032" y="2815590"/>
              <a:ext cx="36830" cy="106680"/>
            </a:xfrm>
            <a:custGeom>
              <a:avLst/>
              <a:gdLst/>
              <a:ahLst/>
              <a:cxnLst/>
              <a:rect l="l" t="t" r="r" b="b"/>
              <a:pathLst>
                <a:path w="36830" h="106680">
                  <a:moveTo>
                    <a:pt x="0" y="0"/>
                  </a:moveTo>
                  <a:lnTo>
                    <a:pt x="14239" y="8383"/>
                  </a:lnTo>
                  <a:lnTo>
                    <a:pt x="25865" y="31246"/>
                  </a:lnTo>
                  <a:lnTo>
                    <a:pt x="33702" y="65156"/>
                  </a:lnTo>
                  <a:lnTo>
                    <a:pt x="36576" y="1066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27782" y="2916174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5" h="106680">
                  <a:moveTo>
                    <a:pt x="71577" y="106679"/>
                  </a:moveTo>
                  <a:lnTo>
                    <a:pt x="43612" y="97647"/>
                  </a:lnTo>
                  <a:lnTo>
                    <a:pt x="20872" y="74637"/>
                  </a:lnTo>
                  <a:lnTo>
                    <a:pt x="5590" y="409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97888" y="2917698"/>
              <a:ext cx="74930" cy="108585"/>
            </a:xfrm>
            <a:custGeom>
              <a:avLst/>
              <a:gdLst/>
              <a:ahLst/>
              <a:cxnLst/>
              <a:rect l="l" t="t" r="r" b="b"/>
              <a:pathLst>
                <a:path w="74930" h="108585">
                  <a:moveTo>
                    <a:pt x="74663" y="0"/>
                  </a:moveTo>
                  <a:lnTo>
                    <a:pt x="74675" y="482"/>
                  </a:lnTo>
                  <a:lnTo>
                    <a:pt x="74675" y="977"/>
                  </a:lnTo>
                  <a:lnTo>
                    <a:pt x="74675" y="1473"/>
                  </a:lnTo>
                  <a:lnTo>
                    <a:pt x="68931" y="43015"/>
                  </a:lnTo>
                  <a:lnTo>
                    <a:pt x="53265" y="76941"/>
                  </a:lnTo>
                  <a:lnTo>
                    <a:pt x="30029" y="99815"/>
                  </a:lnTo>
                  <a:lnTo>
                    <a:pt x="1574" y="108204"/>
                  </a:lnTo>
                  <a:lnTo>
                    <a:pt x="1054" y="108204"/>
                  </a:lnTo>
                  <a:lnTo>
                    <a:pt x="520" y="108191"/>
                  </a:lnTo>
                  <a:lnTo>
                    <a:pt x="0" y="10817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00933" y="2888740"/>
              <a:ext cx="114300" cy="40005"/>
            </a:xfrm>
            <a:custGeom>
              <a:avLst/>
              <a:gdLst/>
              <a:ahLst/>
              <a:cxnLst/>
              <a:rect l="l" t="t" r="r" b="b"/>
              <a:pathLst>
                <a:path w="114300" h="40005">
                  <a:moveTo>
                    <a:pt x="114236" y="39624"/>
                  </a:moveTo>
                  <a:lnTo>
                    <a:pt x="69662" y="36935"/>
                  </a:lnTo>
                  <a:lnTo>
                    <a:pt x="33362" y="29919"/>
                  </a:lnTo>
                  <a:lnTo>
                    <a:pt x="8941" y="19605"/>
                  </a:lnTo>
                  <a:lnTo>
                    <a:pt x="0" y="7023"/>
                  </a:lnTo>
                  <a:lnTo>
                    <a:pt x="0" y="4660"/>
                  </a:lnTo>
                  <a:lnTo>
                    <a:pt x="914" y="2311"/>
                  </a:lnTo>
                  <a:lnTo>
                    <a:pt x="271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18282" y="2923794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8839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70808" y="2818644"/>
              <a:ext cx="32384" cy="104139"/>
            </a:xfrm>
            <a:custGeom>
              <a:avLst/>
              <a:gdLst/>
              <a:ahLst/>
              <a:cxnLst/>
              <a:rect l="l" t="t" r="r" b="b"/>
              <a:pathLst>
                <a:path w="32385" h="104139">
                  <a:moveTo>
                    <a:pt x="0" y="103746"/>
                  </a:moveTo>
                  <a:lnTo>
                    <a:pt x="2613" y="64349"/>
                  </a:lnTo>
                  <a:lnTo>
                    <a:pt x="9459" y="31875"/>
                  </a:lnTo>
                  <a:lnTo>
                    <a:pt x="19589" y="9400"/>
                  </a:lnTo>
                  <a:lnTo>
                    <a:pt x="3205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08909" y="2815579"/>
              <a:ext cx="36830" cy="107314"/>
            </a:xfrm>
            <a:custGeom>
              <a:avLst/>
              <a:gdLst/>
              <a:ahLst/>
              <a:cxnLst/>
              <a:rect l="l" t="t" r="r" b="b"/>
              <a:pathLst>
                <a:path w="36830" h="107314">
                  <a:moveTo>
                    <a:pt x="0" y="114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8394"/>
                  </a:lnTo>
                  <a:lnTo>
                    <a:pt x="26315" y="31254"/>
                  </a:lnTo>
                  <a:lnTo>
                    <a:pt x="33823" y="65163"/>
                  </a:lnTo>
                  <a:lnTo>
                    <a:pt x="36576" y="1066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70809" y="2916174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523" y="41523"/>
                  </a:lnTo>
                  <a:lnTo>
                    <a:pt x="52174" y="75433"/>
                  </a:lnTo>
                  <a:lnTo>
                    <a:pt x="29410" y="98296"/>
                  </a:lnTo>
                  <a:lnTo>
                    <a:pt x="1536" y="106680"/>
                  </a:lnTo>
                  <a:lnTo>
                    <a:pt x="1028" y="106680"/>
                  </a:lnTo>
                  <a:lnTo>
                    <a:pt x="507" y="106667"/>
                  </a:lnTo>
                  <a:lnTo>
                    <a:pt x="0" y="10665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72333" y="2916174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5" h="106680">
                  <a:moveTo>
                    <a:pt x="71577" y="106679"/>
                  </a:moveTo>
                  <a:lnTo>
                    <a:pt x="43612" y="97647"/>
                  </a:lnTo>
                  <a:lnTo>
                    <a:pt x="20872" y="74637"/>
                  </a:lnTo>
                  <a:lnTo>
                    <a:pt x="5590" y="409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48533" y="2815590"/>
              <a:ext cx="33655" cy="106680"/>
            </a:xfrm>
            <a:custGeom>
              <a:avLst/>
              <a:gdLst/>
              <a:ahLst/>
              <a:cxnLst/>
              <a:rect l="l" t="t" r="r" b="b"/>
              <a:pathLst>
                <a:path w="33655" h="106680">
                  <a:moveTo>
                    <a:pt x="0" y="106679"/>
                  </a:moveTo>
                  <a:lnTo>
                    <a:pt x="2602" y="66238"/>
                  </a:lnTo>
                  <a:lnTo>
                    <a:pt x="9734" y="32827"/>
                  </a:lnTo>
                  <a:lnTo>
                    <a:pt x="20381" y="9673"/>
                  </a:lnTo>
                  <a:lnTo>
                    <a:pt x="335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85108" y="2814066"/>
              <a:ext cx="36830" cy="107314"/>
            </a:xfrm>
            <a:custGeom>
              <a:avLst/>
              <a:gdLst/>
              <a:ahLst/>
              <a:cxnLst/>
              <a:rect l="l" t="t" r="r" b="b"/>
              <a:pathLst>
                <a:path w="36830" h="107314">
                  <a:moveTo>
                    <a:pt x="0" y="0"/>
                  </a:moveTo>
                  <a:lnTo>
                    <a:pt x="14121" y="8356"/>
                  </a:lnTo>
                  <a:lnTo>
                    <a:pt x="25693" y="31178"/>
                  </a:lnTo>
                  <a:lnTo>
                    <a:pt x="33563" y="65097"/>
                  </a:lnTo>
                  <a:lnTo>
                    <a:pt x="36576" y="1067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48533" y="2916174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523" y="41523"/>
                  </a:lnTo>
                  <a:lnTo>
                    <a:pt x="52174" y="75433"/>
                  </a:lnTo>
                  <a:lnTo>
                    <a:pt x="29410" y="98296"/>
                  </a:lnTo>
                  <a:lnTo>
                    <a:pt x="1536" y="106680"/>
                  </a:lnTo>
                  <a:lnTo>
                    <a:pt x="1028" y="106680"/>
                  </a:lnTo>
                  <a:lnTo>
                    <a:pt x="507" y="106667"/>
                  </a:lnTo>
                  <a:lnTo>
                    <a:pt x="0" y="10665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50058" y="2916174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5" h="106680">
                  <a:moveTo>
                    <a:pt x="71577" y="106679"/>
                  </a:moveTo>
                  <a:lnTo>
                    <a:pt x="43612" y="97647"/>
                  </a:lnTo>
                  <a:lnTo>
                    <a:pt x="20872" y="74637"/>
                  </a:lnTo>
                  <a:lnTo>
                    <a:pt x="5590" y="409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57806" y="292836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11246" y="2923794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11324" y="2904744"/>
              <a:ext cx="62865" cy="47625"/>
            </a:xfrm>
            <a:custGeom>
              <a:avLst/>
              <a:gdLst/>
              <a:ahLst/>
              <a:cxnLst/>
              <a:rect l="l" t="t" r="r" b="b"/>
              <a:pathLst>
                <a:path w="62864" h="47625">
                  <a:moveTo>
                    <a:pt x="31242" y="0"/>
                  </a:moveTo>
                  <a:lnTo>
                    <a:pt x="19079" y="1856"/>
                  </a:lnTo>
                  <a:lnTo>
                    <a:pt x="9148" y="6919"/>
                  </a:lnTo>
                  <a:lnTo>
                    <a:pt x="2454" y="14428"/>
                  </a:lnTo>
                  <a:lnTo>
                    <a:pt x="0" y="23622"/>
                  </a:lnTo>
                  <a:lnTo>
                    <a:pt x="2454" y="32815"/>
                  </a:lnTo>
                  <a:lnTo>
                    <a:pt x="9148" y="40324"/>
                  </a:lnTo>
                  <a:lnTo>
                    <a:pt x="19079" y="45387"/>
                  </a:lnTo>
                  <a:lnTo>
                    <a:pt x="31242" y="47244"/>
                  </a:lnTo>
                  <a:lnTo>
                    <a:pt x="43404" y="45387"/>
                  </a:lnTo>
                  <a:lnTo>
                    <a:pt x="53335" y="40324"/>
                  </a:lnTo>
                  <a:lnTo>
                    <a:pt x="60029" y="32815"/>
                  </a:lnTo>
                  <a:lnTo>
                    <a:pt x="62484" y="23622"/>
                  </a:lnTo>
                  <a:lnTo>
                    <a:pt x="60029" y="14428"/>
                  </a:lnTo>
                  <a:lnTo>
                    <a:pt x="53335" y="6919"/>
                  </a:lnTo>
                  <a:lnTo>
                    <a:pt x="43404" y="185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11324" y="2904744"/>
              <a:ext cx="62865" cy="47625"/>
            </a:xfrm>
            <a:custGeom>
              <a:avLst/>
              <a:gdLst/>
              <a:ahLst/>
              <a:cxnLst/>
              <a:rect l="l" t="t" r="r" b="b"/>
              <a:pathLst>
                <a:path w="62864" h="47625">
                  <a:moveTo>
                    <a:pt x="0" y="23622"/>
                  </a:moveTo>
                  <a:lnTo>
                    <a:pt x="2454" y="14428"/>
                  </a:lnTo>
                  <a:lnTo>
                    <a:pt x="9148" y="6919"/>
                  </a:lnTo>
                  <a:lnTo>
                    <a:pt x="19079" y="1856"/>
                  </a:lnTo>
                  <a:lnTo>
                    <a:pt x="31242" y="0"/>
                  </a:lnTo>
                  <a:lnTo>
                    <a:pt x="43404" y="1856"/>
                  </a:lnTo>
                  <a:lnTo>
                    <a:pt x="53335" y="6919"/>
                  </a:lnTo>
                  <a:lnTo>
                    <a:pt x="60029" y="14428"/>
                  </a:lnTo>
                  <a:lnTo>
                    <a:pt x="62484" y="23622"/>
                  </a:lnTo>
                  <a:lnTo>
                    <a:pt x="60029" y="32815"/>
                  </a:lnTo>
                  <a:lnTo>
                    <a:pt x="53335" y="40324"/>
                  </a:lnTo>
                  <a:lnTo>
                    <a:pt x="43404" y="45387"/>
                  </a:lnTo>
                  <a:lnTo>
                    <a:pt x="31242" y="47244"/>
                  </a:lnTo>
                  <a:lnTo>
                    <a:pt x="19079" y="45387"/>
                  </a:lnTo>
                  <a:lnTo>
                    <a:pt x="9148" y="40324"/>
                  </a:lnTo>
                  <a:lnTo>
                    <a:pt x="2454" y="32815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63824" y="2901696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4">
                  <a:moveTo>
                    <a:pt x="30480" y="0"/>
                  </a:moveTo>
                  <a:lnTo>
                    <a:pt x="18618" y="1916"/>
                  </a:lnTo>
                  <a:lnTo>
                    <a:pt x="8929" y="7143"/>
                  </a:lnTo>
                  <a:lnTo>
                    <a:pt x="2396" y="14894"/>
                  </a:lnTo>
                  <a:lnTo>
                    <a:pt x="0" y="24384"/>
                  </a:lnTo>
                  <a:lnTo>
                    <a:pt x="2396" y="33873"/>
                  </a:lnTo>
                  <a:lnTo>
                    <a:pt x="8929" y="41624"/>
                  </a:lnTo>
                  <a:lnTo>
                    <a:pt x="18618" y="46851"/>
                  </a:lnTo>
                  <a:lnTo>
                    <a:pt x="30480" y="48768"/>
                  </a:lnTo>
                  <a:lnTo>
                    <a:pt x="42341" y="46851"/>
                  </a:lnTo>
                  <a:lnTo>
                    <a:pt x="52030" y="41624"/>
                  </a:lnTo>
                  <a:lnTo>
                    <a:pt x="58563" y="33873"/>
                  </a:lnTo>
                  <a:lnTo>
                    <a:pt x="60960" y="24384"/>
                  </a:lnTo>
                  <a:lnTo>
                    <a:pt x="58563" y="14894"/>
                  </a:lnTo>
                  <a:lnTo>
                    <a:pt x="52030" y="7143"/>
                  </a:lnTo>
                  <a:lnTo>
                    <a:pt x="42341" y="19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63824" y="2901696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4">
                  <a:moveTo>
                    <a:pt x="0" y="24384"/>
                  </a:moveTo>
                  <a:lnTo>
                    <a:pt x="2396" y="14894"/>
                  </a:lnTo>
                  <a:lnTo>
                    <a:pt x="8929" y="7143"/>
                  </a:lnTo>
                  <a:lnTo>
                    <a:pt x="18618" y="1916"/>
                  </a:lnTo>
                  <a:lnTo>
                    <a:pt x="30480" y="0"/>
                  </a:lnTo>
                  <a:lnTo>
                    <a:pt x="42341" y="1916"/>
                  </a:lnTo>
                  <a:lnTo>
                    <a:pt x="52030" y="7143"/>
                  </a:lnTo>
                  <a:lnTo>
                    <a:pt x="58563" y="14894"/>
                  </a:lnTo>
                  <a:lnTo>
                    <a:pt x="60960" y="24384"/>
                  </a:lnTo>
                  <a:lnTo>
                    <a:pt x="58563" y="33873"/>
                  </a:lnTo>
                  <a:lnTo>
                    <a:pt x="52030" y="41624"/>
                  </a:lnTo>
                  <a:lnTo>
                    <a:pt x="42341" y="46851"/>
                  </a:lnTo>
                  <a:lnTo>
                    <a:pt x="30480" y="48768"/>
                  </a:lnTo>
                  <a:lnTo>
                    <a:pt x="18618" y="46851"/>
                  </a:lnTo>
                  <a:lnTo>
                    <a:pt x="8929" y="41624"/>
                  </a:lnTo>
                  <a:lnTo>
                    <a:pt x="2396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80716" y="2289048"/>
              <a:ext cx="60960" cy="47625"/>
            </a:xfrm>
            <a:custGeom>
              <a:avLst/>
              <a:gdLst/>
              <a:ahLst/>
              <a:cxnLst/>
              <a:rect l="l" t="t" r="r" b="b"/>
              <a:pathLst>
                <a:path w="60960" h="47625">
                  <a:moveTo>
                    <a:pt x="30480" y="0"/>
                  </a:moveTo>
                  <a:lnTo>
                    <a:pt x="18618" y="1856"/>
                  </a:lnTo>
                  <a:lnTo>
                    <a:pt x="8929" y="6919"/>
                  </a:lnTo>
                  <a:lnTo>
                    <a:pt x="2396" y="14428"/>
                  </a:lnTo>
                  <a:lnTo>
                    <a:pt x="0" y="23622"/>
                  </a:lnTo>
                  <a:lnTo>
                    <a:pt x="2396" y="32815"/>
                  </a:lnTo>
                  <a:lnTo>
                    <a:pt x="8929" y="40324"/>
                  </a:lnTo>
                  <a:lnTo>
                    <a:pt x="18618" y="45387"/>
                  </a:lnTo>
                  <a:lnTo>
                    <a:pt x="30480" y="47244"/>
                  </a:lnTo>
                  <a:lnTo>
                    <a:pt x="42341" y="45387"/>
                  </a:lnTo>
                  <a:lnTo>
                    <a:pt x="52030" y="40324"/>
                  </a:lnTo>
                  <a:lnTo>
                    <a:pt x="58563" y="32815"/>
                  </a:lnTo>
                  <a:lnTo>
                    <a:pt x="60960" y="23622"/>
                  </a:lnTo>
                  <a:lnTo>
                    <a:pt x="58563" y="14428"/>
                  </a:lnTo>
                  <a:lnTo>
                    <a:pt x="52030" y="6919"/>
                  </a:lnTo>
                  <a:lnTo>
                    <a:pt x="42341" y="1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80716" y="2289048"/>
              <a:ext cx="60960" cy="47625"/>
            </a:xfrm>
            <a:custGeom>
              <a:avLst/>
              <a:gdLst/>
              <a:ahLst/>
              <a:cxnLst/>
              <a:rect l="l" t="t" r="r" b="b"/>
              <a:pathLst>
                <a:path w="60960" h="47625">
                  <a:moveTo>
                    <a:pt x="0" y="23622"/>
                  </a:moveTo>
                  <a:lnTo>
                    <a:pt x="2396" y="14428"/>
                  </a:lnTo>
                  <a:lnTo>
                    <a:pt x="8929" y="6919"/>
                  </a:lnTo>
                  <a:lnTo>
                    <a:pt x="18618" y="1856"/>
                  </a:lnTo>
                  <a:lnTo>
                    <a:pt x="30480" y="0"/>
                  </a:lnTo>
                  <a:lnTo>
                    <a:pt x="42341" y="1856"/>
                  </a:lnTo>
                  <a:lnTo>
                    <a:pt x="52030" y="6919"/>
                  </a:lnTo>
                  <a:lnTo>
                    <a:pt x="58563" y="14428"/>
                  </a:lnTo>
                  <a:lnTo>
                    <a:pt x="60960" y="23622"/>
                  </a:lnTo>
                  <a:lnTo>
                    <a:pt x="58563" y="32815"/>
                  </a:lnTo>
                  <a:lnTo>
                    <a:pt x="52030" y="40324"/>
                  </a:lnTo>
                  <a:lnTo>
                    <a:pt x="42341" y="45387"/>
                  </a:lnTo>
                  <a:lnTo>
                    <a:pt x="30480" y="47244"/>
                  </a:lnTo>
                  <a:lnTo>
                    <a:pt x="18618" y="45387"/>
                  </a:lnTo>
                  <a:lnTo>
                    <a:pt x="8929" y="40324"/>
                  </a:lnTo>
                  <a:lnTo>
                    <a:pt x="2396" y="32815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10433" y="209473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17830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230117" y="2939034"/>
              <a:ext cx="243840" cy="114300"/>
            </a:xfrm>
            <a:custGeom>
              <a:avLst/>
              <a:gdLst/>
              <a:ahLst/>
              <a:cxnLst/>
              <a:rect l="l" t="t" r="r" b="b"/>
              <a:pathLst>
                <a:path w="243839" h="114300">
                  <a:moveTo>
                    <a:pt x="0" y="0"/>
                  </a:moveTo>
                  <a:lnTo>
                    <a:pt x="243840" y="1143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03298" y="2945130"/>
              <a:ext cx="212090" cy="113030"/>
            </a:xfrm>
            <a:custGeom>
              <a:avLst/>
              <a:gdLst/>
              <a:ahLst/>
              <a:cxnLst/>
              <a:rect l="l" t="t" r="r" b="b"/>
              <a:pathLst>
                <a:path w="212089" h="113030">
                  <a:moveTo>
                    <a:pt x="211836" y="0"/>
                  </a:moveTo>
                  <a:lnTo>
                    <a:pt x="0" y="112776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15490" y="3053334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80">
                  <a:moveTo>
                    <a:pt x="0" y="18287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461766" y="3045714"/>
              <a:ext cx="0" cy="334010"/>
            </a:xfrm>
            <a:custGeom>
              <a:avLst/>
              <a:gdLst/>
              <a:ahLst/>
              <a:cxnLst/>
              <a:rect l="l" t="t" r="r" b="b"/>
              <a:pathLst>
                <a:path h="334010">
                  <a:moveTo>
                    <a:pt x="0" y="333755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340610" y="270202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57351" y="267184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326540" y="2047313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5874" y="2153161"/>
            <a:ext cx="251529" cy="244180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1541462" y="2035770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616371" y="184479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33185" y="214494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733185" y="285863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733185" y="338716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4550664" y="2063495"/>
            <a:ext cx="3143250" cy="1346200"/>
            <a:chOff x="4550664" y="2063495"/>
            <a:chExt cx="3143250" cy="1346200"/>
          </a:xfrm>
        </p:grpSpPr>
        <p:sp>
          <p:nvSpPr>
            <p:cNvPr id="148" name="object 148"/>
            <p:cNvSpPr/>
            <p:nvPr/>
          </p:nvSpPr>
          <p:spPr>
            <a:xfrm>
              <a:off x="7588758" y="2727197"/>
              <a:ext cx="45720" cy="60960"/>
            </a:xfrm>
            <a:custGeom>
              <a:avLst/>
              <a:gdLst/>
              <a:ahLst/>
              <a:cxnLst/>
              <a:rect l="l" t="t" r="r" b="b"/>
              <a:pathLst>
                <a:path w="45720" h="60960">
                  <a:moveTo>
                    <a:pt x="45720" y="609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488174" y="2727197"/>
              <a:ext cx="100965" cy="9525"/>
            </a:xfrm>
            <a:custGeom>
              <a:avLst/>
              <a:gdLst/>
              <a:ahLst/>
              <a:cxnLst/>
              <a:rect l="l" t="t" r="r" b="b"/>
              <a:pathLst>
                <a:path w="100965" h="9525">
                  <a:moveTo>
                    <a:pt x="100583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488174" y="2631185"/>
              <a:ext cx="131445" cy="105410"/>
            </a:xfrm>
            <a:custGeom>
              <a:avLst/>
              <a:gdLst/>
              <a:ahLst/>
              <a:cxnLst/>
              <a:rect l="l" t="t" r="r" b="b"/>
              <a:pathLst>
                <a:path w="131445" h="105410">
                  <a:moveTo>
                    <a:pt x="0" y="105155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442454" y="2631185"/>
              <a:ext cx="177165" cy="43180"/>
            </a:xfrm>
            <a:custGeom>
              <a:avLst/>
              <a:gdLst/>
              <a:ahLst/>
              <a:cxnLst/>
              <a:rect l="l" t="t" r="r" b="b"/>
              <a:pathLst>
                <a:path w="177165" h="43180">
                  <a:moveTo>
                    <a:pt x="176783" y="0"/>
                  </a:moveTo>
                  <a:lnTo>
                    <a:pt x="0" y="426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442454" y="2567177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106679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98258" y="2567177"/>
              <a:ext cx="173990" cy="44450"/>
            </a:xfrm>
            <a:custGeom>
              <a:avLst/>
              <a:gdLst/>
              <a:ahLst/>
              <a:cxnLst/>
              <a:rect l="l" t="t" r="r" b="b"/>
              <a:pathLst>
                <a:path w="173990" h="44450">
                  <a:moveTo>
                    <a:pt x="173735" y="0"/>
                  </a:moveTo>
                  <a:lnTo>
                    <a:pt x="0" y="4419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381494" y="2449829"/>
              <a:ext cx="45720" cy="64135"/>
            </a:xfrm>
            <a:custGeom>
              <a:avLst/>
              <a:gdLst/>
              <a:ahLst/>
              <a:cxnLst/>
              <a:rect l="l" t="t" r="r" b="b"/>
              <a:pathLst>
                <a:path w="45720" h="64135">
                  <a:moveTo>
                    <a:pt x="0" y="0"/>
                  </a:moveTo>
                  <a:lnTo>
                    <a:pt x="45720" y="6400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427214" y="2506217"/>
              <a:ext cx="99060" cy="7620"/>
            </a:xfrm>
            <a:custGeom>
              <a:avLst/>
              <a:gdLst/>
              <a:ahLst/>
              <a:cxnLst/>
              <a:rect l="l" t="t" r="r" b="b"/>
              <a:pathLst>
                <a:path w="99059" h="7619">
                  <a:moveTo>
                    <a:pt x="0" y="7620"/>
                  </a:moveTo>
                  <a:lnTo>
                    <a:pt x="9906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98258" y="2506217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8016" y="0"/>
                  </a:moveTo>
                  <a:lnTo>
                    <a:pt x="0" y="105155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337298" y="2387345"/>
              <a:ext cx="43180" cy="59690"/>
            </a:xfrm>
            <a:custGeom>
              <a:avLst/>
              <a:gdLst/>
              <a:ahLst/>
              <a:cxnLst/>
              <a:rect l="l" t="t" r="r" b="b"/>
              <a:pathLst>
                <a:path w="43179" h="59689">
                  <a:moveTo>
                    <a:pt x="42672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34478" y="2794253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19">
                  <a:moveTo>
                    <a:pt x="45720" y="579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51954" y="2442209"/>
              <a:ext cx="43180" cy="64135"/>
            </a:xfrm>
            <a:custGeom>
              <a:avLst/>
              <a:gdLst/>
              <a:ahLst/>
              <a:cxnLst/>
              <a:rect l="l" t="t" r="r" b="b"/>
              <a:pathLst>
                <a:path w="43179" h="64135">
                  <a:moveTo>
                    <a:pt x="42672" y="0"/>
                  </a:moveTo>
                  <a:lnTo>
                    <a:pt x="0" y="6400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51954" y="2506217"/>
              <a:ext cx="59690" cy="66040"/>
            </a:xfrm>
            <a:custGeom>
              <a:avLst/>
              <a:gdLst/>
              <a:ahLst/>
              <a:cxnLst/>
              <a:rect l="l" t="t" r="r" b="b"/>
              <a:pathLst>
                <a:path w="59690" h="66039">
                  <a:moveTo>
                    <a:pt x="0" y="0"/>
                  </a:moveTo>
                  <a:lnTo>
                    <a:pt x="59436" y="6553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30034" y="2536697"/>
              <a:ext cx="181610" cy="35560"/>
            </a:xfrm>
            <a:custGeom>
              <a:avLst/>
              <a:gdLst/>
              <a:ahLst/>
              <a:cxnLst/>
              <a:rect l="l" t="t" r="r" b="b"/>
              <a:pathLst>
                <a:path w="181609" h="35560">
                  <a:moveTo>
                    <a:pt x="181355" y="35051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30034" y="2536697"/>
              <a:ext cx="140335" cy="99060"/>
            </a:xfrm>
            <a:custGeom>
              <a:avLst/>
              <a:gdLst/>
              <a:ahLst/>
              <a:cxnLst/>
              <a:rect l="l" t="t" r="r" b="b"/>
              <a:pathLst>
                <a:path w="140334" h="99060">
                  <a:moveTo>
                    <a:pt x="0" y="0"/>
                  </a:moveTo>
                  <a:lnTo>
                    <a:pt x="140208" y="9906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87362" y="2597657"/>
              <a:ext cx="182880" cy="38100"/>
            </a:xfrm>
            <a:custGeom>
              <a:avLst/>
              <a:gdLst/>
              <a:ahLst/>
              <a:cxnLst/>
              <a:rect l="l" t="t" r="r" b="b"/>
              <a:pathLst>
                <a:path w="182879" h="38100">
                  <a:moveTo>
                    <a:pt x="182879" y="381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87362" y="2597657"/>
              <a:ext cx="139065" cy="99060"/>
            </a:xfrm>
            <a:custGeom>
              <a:avLst/>
              <a:gdLst/>
              <a:ahLst/>
              <a:cxnLst/>
              <a:rect l="l" t="t" r="r" b="b"/>
              <a:pathLst>
                <a:path w="139065" h="99060">
                  <a:moveTo>
                    <a:pt x="0" y="0"/>
                  </a:moveTo>
                  <a:lnTo>
                    <a:pt x="138684" y="9906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64502" y="2727197"/>
              <a:ext cx="43180" cy="62865"/>
            </a:xfrm>
            <a:custGeom>
              <a:avLst/>
              <a:gdLst/>
              <a:ahLst/>
              <a:cxnLst/>
              <a:rect l="l" t="t" r="r" b="b"/>
              <a:pathLst>
                <a:path w="43179" h="62864">
                  <a:moveTo>
                    <a:pt x="0" y="62484"/>
                  </a:moveTo>
                  <a:lnTo>
                    <a:pt x="42672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49262" y="2663189"/>
              <a:ext cx="58419" cy="64135"/>
            </a:xfrm>
            <a:custGeom>
              <a:avLst/>
              <a:gdLst/>
              <a:ahLst/>
              <a:cxnLst/>
              <a:rect l="l" t="t" r="r" b="b"/>
              <a:pathLst>
                <a:path w="58420" h="64135">
                  <a:moveTo>
                    <a:pt x="57911" y="6400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49262" y="2663189"/>
              <a:ext cx="177165" cy="33655"/>
            </a:xfrm>
            <a:custGeom>
              <a:avLst/>
              <a:gdLst/>
              <a:ahLst/>
              <a:cxnLst/>
              <a:rect l="l" t="t" r="r" b="b"/>
              <a:pathLst>
                <a:path w="177165" h="33655">
                  <a:moveTo>
                    <a:pt x="0" y="0"/>
                  </a:moveTo>
                  <a:lnTo>
                    <a:pt x="176784" y="33528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91578" y="2390393"/>
              <a:ext cx="43180" cy="59690"/>
            </a:xfrm>
            <a:custGeom>
              <a:avLst/>
              <a:gdLst/>
              <a:ahLst/>
              <a:cxnLst/>
              <a:rect l="l" t="t" r="r" b="b"/>
              <a:pathLst>
                <a:path w="43179" h="59689">
                  <a:moveTo>
                    <a:pt x="42672" y="0"/>
                  </a:moveTo>
                  <a:lnTo>
                    <a:pt x="0" y="5943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37070" y="2780537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33527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14794" y="283997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04710" y="2768345"/>
              <a:ext cx="45720" cy="71755"/>
            </a:xfrm>
            <a:custGeom>
              <a:avLst/>
              <a:gdLst/>
              <a:ahLst/>
              <a:cxnLst/>
              <a:rect l="l" t="t" r="r" b="b"/>
              <a:pathLst>
                <a:path w="45720" h="71755">
                  <a:moveTo>
                    <a:pt x="0" y="71627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50430" y="2768345"/>
              <a:ext cx="41275" cy="146685"/>
            </a:xfrm>
            <a:custGeom>
              <a:avLst/>
              <a:gdLst/>
              <a:ahLst/>
              <a:cxnLst/>
              <a:rect l="l" t="t" r="r" b="b"/>
              <a:pathLst>
                <a:path w="41275" h="146685">
                  <a:moveTo>
                    <a:pt x="0" y="0"/>
                  </a:moveTo>
                  <a:lnTo>
                    <a:pt x="41148" y="1463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91578" y="2769869"/>
              <a:ext cx="47625" cy="144780"/>
            </a:xfrm>
            <a:custGeom>
              <a:avLst/>
              <a:gdLst/>
              <a:ahLst/>
              <a:cxnLst/>
              <a:rect l="l" t="t" r="r" b="b"/>
              <a:pathLst>
                <a:path w="47625" h="144780">
                  <a:moveTo>
                    <a:pt x="0" y="14477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38822" y="2769869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79" h="144780">
                  <a:moveTo>
                    <a:pt x="0" y="0"/>
                  </a:moveTo>
                  <a:lnTo>
                    <a:pt x="42672" y="14478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81494" y="2771393"/>
              <a:ext cx="45720" cy="143510"/>
            </a:xfrm>
            <a:custGeom>
              <a:avLst/>
              <a:gdLst/>
              <a:ahLst/>
              <a:cxnLst/>
              <a:rect l="l" t="t" r="r" b="b"/>
              <a:pathLst>
                <a:path w="45720" h="143510">
                  <a:moveTo>
                    <a:pt x="0" y="143255"/>
                  </a:moveTo>
                  <a:lnTo>
                    <a:pt x="4572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14082" y="2847593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5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69886" y="2847593"/>
              <a:ext cx="44450" cy="73660"/>
            </a:xfrm>
            <a:custGeom>
              <a:avLst/>
              <a:gdLst/>
              <a:ahLst/>
              <a:cxnLst/>
              <a:rect l="l" t="t" r="r" b="b"/>
              <a:pathLst>
                <a:path w="44450" h="73660">
                  <a:moveTo>
                    <a:pt x="44196" y="0"/>
                  </a:moveTo>
                  <a:lnTo>
                    <a:pt x="0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427214" y="2771393"/>
              <a:ext cx="43180" cy="149860"/>
            </a:xfrm>
            <a:custGeom>
              <a:avLst/>
              <a:gdLst/>
              <a:ahLst/>
              <a:cxnLst/>
              <a:rect l="l" t="t" r="r" b="b"/>
              <a:pathLst>
                <a:path w="43179" h="149860">
                  <a:moveTo>
                    <a:pt x="42672" y="149351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037070" y="283997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87234" y="2847593"/>
              <a:ext cx="88900" cy="1905"/>
            </a:xfrm>
            <a:custGeom>
              <a:avLst/>
              <a:gdLst/>
              <a:ahLst/>
              <a:cxnLst/>
              <a:rect l="l" t="t" r="r" b="b"/>
              <a:pathLst>
                <a:path w="88900" h="1905">
                  <a:moveTo>
                    <a:pt x="88392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25019" y="2826533"/>
              <a:ext cx="26034" cy="24130"/>
            </a:xfrm>
            <a:custGeom>
              <a:avLst/>
              <a:gdLst/>
              <a:ahLst/>
              <a:cxnLst/>
              <a:rect l="l" t="t" r="r" b="b"/>
              <a:pathLst>
                <a:path w="26034" h="24130">
                  <a:moveTo>
                    <a:pt x="13220" y="0"/>
                  </a:moveTo>
                  <a:lnTo>
                    <a:pt x="2159" y="6642"/>
                  </a:lnTo>
                  <a:lnTo>
                    <a:pt x="0" y="13195"/>
                  </a:lnTo>
                  <a:lnTo>
                    <a:pt x="2857" y="17957"/>
                  </a:lnTo>
                  <a:lnTo>
                    <a:pt x="5715" y="22720"/>
                  </a:lnTo>
                  <a:lnTo>
                    <a:pt x="12522" y="23875"/>
                  </a:lnTo>
                  <a:lnTo>
                    <a:pt x="23583" y="17233"/>
                  </a:lnTo>
                  <a:lnTo>
                    <a:pt x="25742" y="10680"/>
                  </a:lnTo>
                  <a:lnTo>
                    <a:pt x="20027" y="1168"/>
                  </a:lnTo>
                  <a:lnTo>
                    <a:pt x="132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025019" y="2826533"/>
              <a:ext cx="26034" cy="24130"/>
            </a:xfrm>
            <a:custGeom>
              <a:avLst/>
              <a:gdLst/>
              <a:ahLst/>
              <a:cxnLst/>
              <a:rect l="l" t="t" r="r" b="b"/>
              <a:pathLst>
                <a:path w="26034" h="24130">
                  <a:moveTo>
                    <a:pt x="2857" y="17957"/>
                  </a:moveTo>
                  <a:lnTo>
                    <a:pt x="0" y="13195"/>
                  </a:lnTo>
                  <a:lnTo>
                    <a:pt x="2159" y="6642"/>
                  </a:lnTo>
                  <a:lnTo>
                    <a:pt x="7696" y="3327"/>
                  </a:lnTo>
                  <a:lnTo>
                    <a:pt x="13220" y="0"/>
                  </a:lnTo>
                  <a:lnTo>
                    <a:pt x="20027" y="1168"/>
                  </a:lnTo>
                  <a:lnTo>
                    <a:pt x="22885" y="5918"/>
                  </a:lnTo>
                  <a:lnTo>
                    <a:pt x="25742" y="10680"/>
                  </a:lnTo>
                  <a:lnTo>
                    <a:pt x="23583" y="17233"/>
                  </a:lnTo>
                  <a:lnTo>
                    <a:pt x="18046" y="20561"/>
                  </a:lnTo>
                  <a:lnTo>
                    <a:pt x="12522" y="23875"/>
                  </a:lnTo>
                  <a:lnTo>
                    <a:pt x="5715" y="22720"/>
                  </a:lnTo>
                  <a:lnTo>
                    <a:pt x="2857" y="179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21390" y="2382638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13563" y="0"/>
                  </a:moveTo>
                  <a:lnTo>
                    <a:pt x="2501" y="6642"/>
                  </a:lnTo>
                  <a:lnTo>
                    <a:pt x="0" y="12649"/>
                  </a:lnTo>
                  <a:lnTo>
                    <a:pt x="2451" y="16725"/>
                  </a:lnTo>
                  <a:lnTo>
                    <a:pt x="4902" y="20802"/>
                  </a:lnTo>
                  <a:lnTo>
                    <a:pt x="11366" y="21412"/>
                  </a:lnTo>
                  <a:lnTo>
                    <a:pt x="22428" y="14770"/>
                  </a:lnTo>
                  <a:lnTo>
                    <a:pt x="24930" y="8775"/>
                  </a:lnTo>
                  <a:lnTo>
                    <a:pt x="20027" y="609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321390" y="2382638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2451" y="16725"/>
                  </a:moveTo>
                  <a:lnTo>
                    <a:pt x="0" y="12649"/>
                  </a:lnTo>
                  <a:lnTo>
                    <a:pt x="2501" y="6642"/>
                  </a:lnTo>
                  <a:lnTo>
                    <a:pt x="8026" y="3327"/>
                  </a:lnTo>
                  <a:lnTo>
                    <a:pt x="13563" y="0"/>
                  </a:lnTo>
                  <a:lnTo>
                    <a:pt x="20027" y="609"/>
                  </a:lnTo>
                  <a:lnTo>
                    <a:pt x="22478" y="4686"/>
                  </a:lnTo>
                  <a:lnTo>
                    <a:pt x="24930" y="8775"/>
                  </a:lnTo>
                  <a:lnTo>
                    <a:pt x="22428" y="14770"/>
                  </a:lnTo>
                  <a:lnTo>
                    <a:pt x="16903" y="18097"/>
                  </a:lnTo>
                  <a:lnTo>
                    <a:pt x="11366" y="21412"/>
                  </a:lnTo>
                  <a:lnTo>
                    <a:pt x="4902" y="20802"/>
                  </a:lnTo>
                  <a:lnTo>
                    <a:pt x="2451" y="167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62526" y="2837816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13563" y="0"/>
                  </a:moveTo>
                  <a:lnTo>
                    <a:pt x="2501" y="6642"/>
                  </a:lnTo>
                  <a:lnTo>
                    <a:pt x="0" y="12649"/>
                  </a:lnTo>
                  <a:lnTo>
                    <a:pt x="2451" y="16725"/>
                  </a:lnTo>
                  <a:lnTo>
                    <a:pt x="4902" y="20802"/>
                  </a:lnTo>
                  <a:lnTo>
                    <a:pt x="11366" y="21412"/>
                  </a:lnTo>
                  <a:lnTo>
                    <a:pt x="22428" y="14770"/>
                  </a:lnTo>
                  <a:lnTo>
                    <a:pt x="24930" y="8775"/>
                  </a:lnTo>
                  <a:lnTo>
                    <a:pt x="20027" y="609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662526" y="2837817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2451" y="16725"/>
                  </a:moveTo>
                  <a:lnTo>
                    <a:pt x="0" y="12649"/>
                  </a:lnTo>
                  <a:lnTo>
                    <a:pt x="2501" y="6642"/>
                  </a:lnTo>
                  <a:lnTo>
                    <a:pt x="8026" y="3327"/>
                  </a:lnTo>
                  <a:lnTo>
                    <a:pt x="13563" y="0"/>
                  </a:lnTo>
                  <a:lnTo>
                    <a:pt x="20027" y="609"/>
                  </a:lnTo>
                  <a:lnTo>
                    <a:pt x="22478" y="4686"/>
                  </a:lnTo>
                  <a:lnTo>
                    <a:pt x="24930" y="8775"/>
                  </a:lnTo>
                  <a:lnTo>
                    <a:pt x="22428" y="14770"/>
                  </a:lnTo>
                  <a:lnTo>
                    <a:pt x="16903" y="18097"/>
                  </a:lnTo>
                  <a:lnTo>
                    <a:pt x="11366" y="21412"/>
                  </a:lnTo>
                  <a:lnTo>
                    <a:pt x="4902" y="20802"/>
                  </a:lnTo>
                  <a:lnTo>
                    <a:pt x="2451" y="167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890766" y="2715005"/>
              <a:ext cx="131445" cy="123825"/>
            </a:xfrm>
            <a:custGeom>
              <a:avLst/>
              <a:gdLst/>
              <a:ahLst/>
              <a:cxnLst/>
              <a:rect l="l" t="t" r="r" b="b"/>
              <a:pathLst>
                <a:path w="131445" h="123825">
                  <a:moveTo>
                    <a:pt x="131064" y="123444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556760" y="2069591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31242" y="0"/>
                  </a:moveTo>
                  <a:lnTo>
                    <a:pt x="19079" y="1916"/>
                  </a:lnTo>
                  <a:lnTo>
                    <a:pt x="9148" y="7143"/>
                  </a:lnTo>
                  <a:lnTo>
                    <a:pt x="2454" y="14894"/>
                  </a:lnTo>
                  <a:lnTo>
                    <a:pt x="0" y="24384"/>
                  </a:lnTo>
                  <a:lnTo>
                    <a:pt x="2454" y="33873"/>
                  </a:lnTo>
                  <a:lnTo>
                    <a:pt x="9148" y="41624"/>
                  </a:lnTo>
                  <a:lnTo>
                    <a:pt x="19079" y="46851"/>
                  </a:lnTo>
                  <a:lnTo>
                    <a:pt x="31242" y="48768"/>
                  </a:lnTo>
                  <a:lnTo>
                    <a:pt x="43404" y="46851"/>
                  </a:lnTo>
                  <a:lnTo>
                    <a:pt x="53335" y="41624"/>
                  </a:lnTo>
                  <a:lnTo>
                    <a:pt x="60029" y="33873"/>
                  </a:lnTo>
                  <a:lnTo>
                    <a:pt x="62484" y="24384"/>
                  </a:lnTo>
                  <a:lnTo>
                    <a:pt x="60029" y="14894"/>
                  </a:lnTo>
                  <a:lnTo>
                    <a:pt x="53335" y="7143"/>
                  </a:lnTo>
                  <a:lnTo>
                    <a:pt x="43404" y="191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56760" y="2069591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0" y="24384"/>
                  </a:moveTo>
                  <a:lnTo>
                    <a:pt x="2454" y="14894"/>
                  </a:lnTo>
                  <a:lnTo>
                    <a:pt x="9148" y="7143"/>
                  </a:lnTo>
                  <a:lnTo>
                    <a:pt x="19079" y="1916"/>
                  </a:lnTo>
                  <a:lnTo>
                    <a:pt x="31242" y="0"/>
                  </a:lnTo>
                  <a:lnTo>
                    <a:pt x="43404" y="1916"/>
                  </a:lnTo>
                  <a:lnTo>
                    <a:pt x="53335" y="7143"/>
                  </a:lnTo>
                  <a:lnTo>
                    <a:pt x="60029" y="14894"/>
                  </a:lnTo>
                  <a:lnTo>
                    <a:pt x="62484" y="24384"/>
                  </a:lnTo>
                  <a:lnTo>
                    <a:pt x="60029" y="33873"/>
                  </a:lnTo>
                  <a:lnTo>
                    <a:pt x="53335" y="41624"/>
                  </a:lnTo>
                  <a:lnTo>
                    <a:pt x="43404" y="46851"/>
                  </a:lnTo>
                  <a:lnTo>
                    <a:pt x="31242" y="48768"/>
                  </a:lnTo>
                  <a:lnTo>
                    <a:pt x="19079" y="46851"/>
                  </a:lnTo>
                  <a:lnTo>
                    <a:pt x="9148" y="41624"/>
                  </a:lnTo>
                  <a:lnTo>
                    <a:pt x="2454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449824" y="2712719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31242" y="0"/>
                  </a:moveTo>
                  <a:lnTo>
                    <a:pt x="19079" y="1916"/>
                  </a:lnTo>
                  <a:lnTo>
                    <a:pt x="9148" y="7143"/>
                  </a:lnTo>
                  <a:lnTo>
                    <a:pt x="2454" y="14894"/>
                  </a:lnTo>
                  <a:lnTo>
                    <a:pt x="0" y="24384"/>
                  </a:lnTo>
                  <a:lnTo>
                    <a:pt x="2454" y="33873"/>
                  </a:lnTo>
                  <a:lnTo>
                    <a:pt x="9148" y="41624"/>
                  </a:lnTo>
                  <a:lnTo>
                    <a:pt x="19079" y="46851"/>
                  </a:lnTo>
                  <a:lnTo>
                    <a:pt x="31242" y="48768"/>
                  </a:lnTo>
                  <a:lnTo>
                    <a:pt x="43404" y="46851"/>
                  </a:lnTo>
                  <a:lnTo>
                    <a:pt x="53335" y="41624"/>
                  </a:lnTo>
                  <a:lnTo>
                    <a:pt x="60029" y="33873"/>
                  </a:lnTo>
                  <a:lnTo>
                    <a:pt x="62484" y="24384"/>
                  </a:lnTo>
                  <a:lnTo>
                    <a:pt x="60029" y="14894"/>
                  </a:lnTo>
                  <a:lnTo>
                    <a:pt x="53335" y="7143"/>
                  </a:lnTo>
                  <a:lnTo>
                    <a:pt x="43404" y="191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49824" y="2712719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0" y="24384"/>
                  </a:moveTo>
                  <a:lnTo>
                    <a:pt x="2454" y="14894"/>
                  </a:lnTo>
                  <a:lnTo>
                    <a:pt x="9148" y="7143"/>
                  </a:lnTo>
                  <a:lnTo>
                    <a:pt x="19079" y="1916"/>
                  </a:lnTo>
                  <a:lnTo>
                    <a:pt x="31242" y="0"/>
                  </a:lnTo>
                  <a:lnTo>
                    <a:pt x="43404" y="1916"/>
                  </a:lnTo>
                  <a:lnTo>
                    <a:pt x="53335" y="7143"/>
                  </a:lnTo>
                  <a:lnTo>
                    <a:pt x="60029" y="14894"/>
                  </a:lnTo>
                  <a:lnTo>
                    <a:pt x="62484" y="24384"/>
                  </a:lnTo>
                  <a:lnTo>
                    <a:pt x="60029" y="33873"/>
                  </a:lnTo>
                  <a:lnTo>
                    <a:pt x="53335" y="41624"/>
                  </a:lnTo>
                  <a:lnTo>
                    <a:pt x="43404" y="46851"/>
                  </a:lnTo>
                  <a:lnTo>
                    <a:pt x="31242" y="48768"/>
                  </a:lnTo>
                  <a:lnTo>
                    <a:pt x="19079" y="46851"/>
                  </a:lnTo>
                  <a:lnTo>
                    <a:pt x="9148" y="41624"/>
                  </a:lnTo>
                  <a:lnTo>
                    <a:pt x="2454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62856" y="3354323"/>
              <a:ext cx="64135" cy="48895"/>
            </a:xfrm>
            <a:custGeom>
              <a:avLst/>
              <a:gdLst/>
              <a:ahLst/>
              <a:cxnLst/>
              <a:rect l="l" t="t" r="r" b="b"/>
              <a:pathLst>
                <a:path w="64135" h="48895">
                  <a:moveTo>
                    <a:pt x="32004" y="0"/>
                  </a:moveTo>
                  <a:lnTo>
                    <a:pt x="19545" y="1916"/>
                  </a:lnTo>
                  <a:lnTo>
                    <a:pt x="9372" y="7143"/>
                  </a:lnTo>
                  <a:lnTo>
                    <a:pt x="2514" y="14894"/>
                  </a:lnTo>
                  <a:lnTo>
                    <a:pt x="0" y="24384"/>
                  </a:lnTo>
                  <a:lnTo>
                    <a:pt x="2514" y="33873"/>
                  </a:lnTo>
                  <a:lnTo>
                    <a:pt x="9372" y="41624"/>
                  </a:lnTo>
                  <a:lnTo>
                    <a:pt x="19545" y="46851"/>
                  </a:lnTo>
                  <a:lnTo>
                    <a:pt x="32004" y="48768"/>
                  </a:lnTo>
                  <a:lnTo>
                    <a:pt x="44462" y="46851"/>
                  </a:lnTo>
                  <a:lnTo>
                    <a:pt x="54635" y="41624"/>
                  </a:lnTo>
                  <a:lnTo>
                    <a:pt x="61493" y="33873"/>
                  </a:lnTo>
                  <a:lnTo>
                    <a:pt x="64008" y="24384"/>
                  </a:lnTo>
                  <a:lnTo>
                    <a:pt x="61493" y="14894"/>
                  </a:lnTo>
                  <a:lnTo>
                    <a:pt x="54635" y="7143"/>
                  </a:lnTo>
                  <a:lnTo>
                    <a:pt x="44462" y="1916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562856" y="3354323"/>
              <a:ext cx="64135" cy="48895"/>
            </a:xfrm>
            <a:custGeom>
              <a:avLst/>
              <a:gdLst/>
              <a:ahLst/>
              <a:cxnLst/>
              <a:rect l="l" t="t" r="r" b="b"/>
              <a:pathLst>
                <a:path w="64135" h="48895">
                  <a:moveTo>
                    <a:pt x="0" y="24384"/>
                  </a:moveTo>
                  <a:lnTo>
                    <a:pt x="2514" y="14894"/>
                  </a:lnTo>
                  <a:lnTo>
                    <a:pt x="9372" y="7143"/>
                  </a:lnTo>
                  <a:lnTo>
                    <a:pt x="19545" y="1916"/>
                  </a:lnTo>
                  <a:lnTo>
                    <a:pt x="32004" y="0"/>
                  </a:lnTo>
                  <a:lnTo>
                    <a:pt x="44462" y="1916"/>
                  </a:lnTo>
                  <a:lnTo>
                    <a:pt x="54635" y="7143"/>
                  </a:lnTo>
                  <a:lnTo>
                    <a:pt x="61493" y="14894"/>
                  </a:lnTo>
                  <a:lnTo>
                    <a:pt x="64008" y="24384"/>
                  </a:lnTo>
                  <a:lnTo>
                    <a:pt x="61493" y="33873"/>
                  </a:lnTo>
                  <a:lnTo>
                    <a:pt x="54635" y="41624"/>
                  </a:lnTo>
                  <a:lnTo>
                    <a:pt x="44462" y="46851"/>
                  </a:lnTo>
                  <a:lnTo>
                    <a:pt x="32004" y="48768"/>
                  </a:lnTo>
                  <a:lnTo>
                    <a:pt x="19545" y="46851"/>
                  </a:lnTo>
                  <a:lnTo>
                    <a:pt x="9372" y="41624"/>
                  </a:lnTo>
                  <a:lnTo>
                    <a:pt x="2514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4365580" y="209607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373352" y="30811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251862" y="246663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667181" y="164825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927571" y="4315663"/>
            <a:ext cx="5033645" cy="700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2645"/>
              </a:lnSpc>
              <a:spcBef>
                <a:spcPts val="110"/>
              </a:spcBef>
            </a:pPr>
            <a:r>
              <a:rPr sz="1500" dirty="0">
                <a:latin typeface="Symbol"/>
                <a:cs typeface="Symbol"/>
              </a:rPr>
              <a:t>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77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65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05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30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)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70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65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05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22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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ts val="2645"/>
              </a:lnSpc>
            </a:pPr>
            <a:r>
              <a:rPr sz="1500" spc="60" dirty="0">
                <a:latin typeface="Symbol"/>
                <a:cs typeface="Symbol"/>
              </a:rPr>
              <a:t></a:t>
            </a:r>
            <a:r>
              <a:rPr sz="3375" i="1" spc="89" baseline="-11111" dirty="0">
                <a:latin typeface="Times New Roman"/>
                <a:cs typeface="Times New Roman"/>
              </a:rPr>
              <a:t>V</a:t>
            </a:r>
            <a:r>
              <a:rPr sz="3375" i="1" spc="-300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50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19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-52" baseline="-35947" dirty="0">
                <a:latin typeface="Times New Roman"/>
                <a:cs typeface="Times New Roman"/>
              </a:rPr>
              <a:t> </a:t>
            </a:r>
            <a:r>
              <a:rPr sz="2050" spc="-110" dirty="0">
                <a:latin typeface="Symbol"/>
                <a:cs typeface="Symbol"/>
              </a:rPr>
              <a:t></a:t>
            </a:r>
            <a:r>
              <a:rPr sz="2000" spc="-110" dirty="0">
                <a:latin typeface="Symbol"/>
                <a:cs typeface="Symbol"/>
              </a:rPr>
              <a:t></a:t>
            </a:r>
            <a:r>
              <a:rPr sz="1500" spc="-110" dirty="0">
                <a:latin typeface="Times New Roman"/>
                <a:cs typeface="Times New Roman"/>
              </a:rPr>
              <a:t>cos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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sin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2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sin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ymbol"/>
                <a:cs typeface="Symbol"/>
              </a:rPr>
              <a:t></a:t>
            </a:r>
            <a:r>
              <a:rPr sz="1500" spc="-30" dirty="0">
                <a:latin typeface="Symbol"/>
                <a:cs typeface="Symbol"/>
              </a:rPr>
              <a:t></a:t>
            </a:r>
            <a:r>
              <a:rPr sz="1500" spc="-114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Symbol"/>
                <a:cs typeface="Symbol"/>
              </a:rPr>
              <a:t></a:t>
            </a:r>
            <a:r>
              <a:rPr sz="1500" spc="-65" dirty="0">
                <a:latin typeface="Times New Roman"/>
                <a:cs typeface="Times New Roman"/>
              </a:rPr>
              <a:t>cos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sin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2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sin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</a:t>
            </a:r>
            <a:r>
              <a:rPr sz="2050" spc="-25" dirty="0">
                <a:latin typeface="Symbol"/>
                <a:cs typeface="Symbol"/>
              </a:rPr>
              <a:t>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91514" y="3782809"/>
            <a:ext cx="535051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Show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  <a:p>
            <a:pPr marL="1016635">
              <a:lnSpc>
                <a:spcPct val="100000"/>
              </a:lnSpc>
              <a:spcBef>
                <a:spcPts val="60"/>
              </a:spcBef>
            </a:pPr>
            <a:r>
              <a:rPr sz="1500" i="1" dirty="0">
                <a:latin typeface="Times New Roman"/>
                <a:cs typeface="Times New Roman"/>
              </a:rPr>
              <a:t>MeterWatts</a:t>
            </a:r>
            <a:r>
              <a:rPr sz="1500" i="1" spc="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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09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A</a:t>
            </a:r>
            <a:r>
              <a:rPr sz="1275" i="1" spc="97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330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A</a:t>
            </a:r>
            <a:r>
              <a:rPr sz="1275" i="1" spc="-30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Symbol"/>
                <a:cs typeface="Symbol"/>
              </a:rPr>
              <a:t></a:t>
            </a:r>
            <a:r>
              <a:rPr sz="3525" i="1" spc="-30" baseline="-10638" dirty="0">
                <a:latin typeface="Symbol"/>
                <a:cs typeface="Symbol"/>
              </a:rPr>
              <a:t></a:t>
            </a:r>
            <a:r>
              <a:rPr sz="3525" spc="-254" baseline="-10638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A</a:t>
            </a:r>
            <a:r>
              <a:rPr sz="1500" dirty="0">
                <a:latin typeface="Times New Roman"/>
                <a:cs typeface="Times New Roman"/>
              </a:rPr>
              <a:t>)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359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C</a:t>
            </a:r>
            <a:r>
              <a:rPr sz="1275" i="1" spc="225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87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C</a:t>
            </a:r>
            <a:r>
              <a:rPr sz="1275" i="1" spc="89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Symbol"/>
                <a:cs typeface="Symbol"/>
              </a:rPr>
              <a:t></a:t>
            </a:r>
            <a:r>
              <a:rPr sz="3525" i="1" spc="-44" baseline="-10638" dirty="0">
                <a:latin typeface="Symbol"/>
                <a:cs typeface="Symbol"/>
              </a:rPr>
              <a:t></a:t>
            </a:r>
            <a:r>
              <a:rPr sz="3525" spc="-412" baseline="-10638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C</a:t>
            </a:r>
            <a:r>
              <a:rPr sz="1275" i="1" spc="-179" baseline="-3921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3881740" y="5146461"/>
            <a:ext cx="217804" cy="205740"/>
            <a:chOff x="3881740" y="5146461"/>
            <a:chExt cx="217804" cy="205740"/>
          </a:xfrm>
        </p:grpSpPr>
        <p:sp>
          <p:nvSpPr>
            <p:cNvPr id="201" name="object 201"/>
            <p:cNvSpPr/>
            <p:nvPr/>
          </p:nvSpPr>
          <p:spPr>
            <a:xfrm>
              <a:off x="3885733" y="5275240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0" y="13975"/>
                  </a:moveTo>
                  <a:lnTo>
                    <a:pt x="24437" y="0"/>
                  </a:lnTo>
                </a:path>
              </a:pathLst>
            </a:custGeom>
            <a:ln w="7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910170" y="5279232"/>
              <a:ext cx="35560" cy="65405"/>
            </a:xfrm>
            <a:custGeom>
              <a:avLst/>
              <a:gdLst/>
              <a:ahLst/>
              <a:cxnLst/>
              <a:rect l="l" t="t" r="r" b="b"/>
              <a:pathLst>
                <a:path w="35560" h="65404">
                  <a:moveTo>
                    <a:pt x="0" y="0"/>
                  </a:moveTo>
                  <a:lnTo>
                    <a:pt x="35409" y="64888"/>
                  </a:lnTo>
                </a:path>
              </a:pathLst>
            </a:custGeom>
            <a:ln w="15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949569" y="5150454"/>
              <a:ext cx="46990" cy="193675"/>
            </a:xfrm>
            <a:custGeom>
              <a:avLst/>
              <a:gdLst/>
              <a:ahLst/>
              <a:cxnLst/>
              <a:rect l="l" t="t" r="r" b="b"/>
              <a:pathLst>
                <a:path w="46989" h="193675">
                  <a:moveTo>
                    <a:pt x="0" y="193666"/>
                  </a:moveTo>
                  <a:lnTo>
                    <a:pt x="46879" y="0"/>
                  </a:lnTo>
                </a:path>
              </a:pathLst>
            </a:custGeom>
            <a:ln w="7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996449" y="5150454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736" y="0"/>
                  </a:lnTo>
                </a:path>
              </a:pathLst>
            </a:custGeom>
            <a:ln w="7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3865784" y="5406013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360" y="0"/>
                </a:lnTo>
              </a:path>
            </a:pathLst>
          </a:custGeom>
          <a:ln w="7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4900129" y="5146459"/>
            <a:ext cx="217804" cy="205740"/>
            <a:chOff x="4900129" y="5146459"/>
            <a:chExt cx="217804" cy="205740"/>
          </a:xfrm>
        </p:grpSpPr>
        <p:sp>
          <p:nvSpPr>
            <p:cNvPr id="207" name="object 207"/>
            <p:cNvSpPr/>
            <p:nvPr/>
          </p:nvSpPr>
          <p:spPr>
            <a:xfrm>
              <a:off x="4904122" y="5275238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0" y="13975"/>
                  </a:moveTo>
                  <a:lnTo>
                    <a:pt x="24437" y="0"/>
                  </a:lnTo>
                </a:path>
              </a:pathLst>
            </a:custGeom>
            <a:ln w="7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928559" y="5279230"/>
              <a:ext cx="35560" cy="65405"/>
            </a:xfrm>
            <a:custGeom>
              <a:avLst/>
              <a:gdLst/>
              <a:ahLst/>
              <a:cxnLst/>
              <a:rect l="l" t="t" r="r" b="b"/>
              <a:pathLst>
                <a:path w="35560" h="65404">
                  <a:moveTo>
                    <a:pt x="0" y="0"/>
                  </a:moveTo>
                  <a:lnTo>
                    <a:pt x="35409" y="64888"/>
                  </a:lnTo>
                </a:path>
              </a:pathLst>
            </a:custGeom>
            <a:ln w="15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967958" y="5150452"/>
              <a:ext cx="46990" cy="193675"/>
            </a:xfrm>
            <a:custGeom>
              <a:avLst/>
              <a:gdLst/>
              <a:ahLst/>
              <a:cxnLst/>
              <a:rect l="l" t="t" r="r" b="b"/>
              <a:pathLst>
                <a:path w="46989" h="193675">
                  <a:moveTo>
                    <a:pt x="0" y="193666"/>
                  </a:moveTo>
                  <a:lnTo>
                    <a:pt x="46879" y="0"/>
                  </a:lnTo>
                </a:path>
              </a:pathLst>
            </a:custGeom>
            <a:ln w="7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014838" y="5150452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736" y="0"/>
                  </a:lnTo>
                </a:path>
              </a:pathLst>
            </a:custGeom>
            <a:ln w="7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/>
          <p:nvPr/>
        </p:nvSpPr>
        <p:spPr>
          <a:xfrm>
            <a:off x="4884173" y="540601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360" y="0"/>
                </a:lnTo>
              </a:path>
            </a:pathLst>
          </a:custGeom>
          <a:ln w="7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2" name="object 212"/>
          <p:cNvGrpSpPr/>
          <p:nvPr/>
        </p:nvGrpSpPr>
        <p:grpSpPr>
          <a:xfrm>
            <a:off x="3118695" y="5793341"/>
            <a:ext cx="318770" cy="308610"/>
            <a:chOff x="3118695" y="5793341"/>
            <a:chExt cx="318770" cy="308610"/>
          </a:xfrm>
        </p:grpSpPr>
        <p:sp>
          <p:nvSpPr>
            <p:cNvPr id="213" name="object 213"/>
            <p:cNvSpPr/>
            <p:nvPr/>
          </p:nvSpPr>
          <p:spPr>
            <a:xfrm>
              <a:off x="3124684" y="5986010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4" h="21589">
                  <a:moveTo>
                    <a:pt x="0" y="21462"/>
                  </a:moveTo>
                  <a:lnTo>
                    <a:pt x="36905" y="0"/>
                  </a:lnTo>
                </a:path>
              </a:pathLst>
            </a:custGeom>
            <a:ln w="11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161589" y="5991999"/>
              <a:ext cx="53340" cy="98425"/>
            </a:xfrm>
            <a:custGeom>
              <a:avLst/>
              <a:gdLst/>
              <a:ahLst/>
              <a:cxnLst/>
              <a:rect l="l" t="t" r="r" b="b"/>
              <a:pathLst>
                <a:path w="53339" h="98425">
                  <a:moveTo>
                    <a:pt x="0" y="0"/>
                  </a:moveTo>
                  <a:lnTo>
                    <a:pt x="52864" y="97831"/>
                  </a:lnTo>
                </a:path>
              </a:pathLst>
            </a:custGeom>
            <a:ln w="23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220438" y="5799331"/>
              <a:ext cx="70485" cy="290830"/>
            </a:xfrm>
            <a:custGeom>
              <a:avLst/>
              <a:gdLst/>
              <a:ahLst/>
              <a:cxnLst/>
              <a:rect l="l" t="t" r="r" b="b"/>
              <a:pathLst>
                <a:path w="70485" h="290829">
                  <a:moveTo>
                    <a:pt x="0" y="290499"/>
                  </a:moveTo>
                  <a:lnTo>
                    <a:pt x="70319" y="0"/>
                  </a:lnTo>
                </a:path>
              </a:pathLst>
            </a:custGeom>
            <a:ln w="11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290758" y="579933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624" y="0"/>
                  </a:lnTo>
                </a:path>
              </a:pathLst>
            </a:custGeom>
            <a:ln w="11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3989739" y="5128762"/>
            <a:ext cx="11398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30605" algn="l"/>
              </a:tabLst>
            </a:pPr>
            <a:r>
              <a:rPr sz="1500" spc="-50" dirty="0">
                <a:latin typeface="Times New Roman"/>
                <a:cs typeface="Times New Roman"/>
              </a:rPr>
              <a:t>3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526166" y="5445062"/>
            <a:ext cx="2279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50" spc="-150" baseline="-5555" dirty="0">
                <a:latin typeface="Symbol"/>
                <a:cs typeface="Symbol"/>
              </a:rPr>
              <a:t></a:t>
            </a:r>
            <a:r>
              <a:rPr sz="1500" spc="-100" dirty="0">
                <a:latin typeface="Symbol"/>
                <a:cs typeface="Symbol"/>
              </a:rPr>
              <a:t></a:t>
            </a:r>
            <a:r>
              <a:rPr sz="2250" spc="-150" baseline="-9259" dirty="0">
                <a:latin typeface="Symbol"/>
                <a:cs typeface="Symbol"/>
              </a:rPr>
              <a:t></a:t>
            </a:r>
            <a:endParaRPr sz="2250" baseline="-9259">
              <a:latin typeface="Symbol"/>
              <a:cs typeface="Symbo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533117" y="5461737"/>
            <a:ext cx="33845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1460" algn="l"/>
              </a:tabLst>
            </a:pPr>
            <a:r>
              <a:rPr sz="1500" spc="-50" dirty="0">
                <a:latin typeface="Symbol"/>
                <a:cs typeface="Symbol"/>
              </a:rPr>
              <a:t>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Symbol"/>
                <a:cs typeface="Symbol"/>
              </a:rPr>
              <a:t>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533117" y="5102356"/>
            <a:ext cx="33845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1460" algn="l"/>
              </a:tabLst>
            </a:pPr>
            <a:r>
              <a:rPr sz="1500" spc="-50" dirty="0">
                <a:latin typeface="Symbol"/>
                <a:cs typeface="Symbol"/>
              </a:rPr>
              <a:t>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Symbol"/>
                <a:cs typeface="Symbol"/>
              </a:rPr>
              <a:t>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927954" y="5431644"/>
            <a:ext cx="1478280" cy="634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1295" algn="ctr">
              <a:lnSpc>
                <a:spcPct val="100000"/>
              </a:lnSpc>
              <a:spcBef>
                <a:spcPts val="215"/>
              </a:spcBef>
            </a:pPr>
            <a:r>
              <a:rPr sz="1500" spc="-25" dirty="0">
                <a:latin typeface="Symbol"/>
                <a:cs typeface="Symbol"/>
              </a:rPr>
              <a:t></a:t>
            </a:r>
            <a:r>
              <a:rPr sz="2250" spc="-37" baseline="-9259" dirty="0">
                <a:latin typeface="Symbol"/>
                <a:cs typeface="Symbol"/>
              </a:rPr>
              <a:t></a:t>
            </a:r>
            <a:r>
              <a:rPr sz="2250" spc="-37" baseline="-5555" dirty="0">
                <a:latin typeface="Symbol"/>
                <a:cs typeface="Symbol"/>
              </a:rPr>
              <a:t></a:t>
            </a:r>
            <a:endParaRPr sz="2250" baseline="-5555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  <a:tabLst>
                <a:tab pos="363855" algn="l"/>
              </a:tabLst>
            </a:pPr>
            <a:r>
              <a:rPr sz="1500" spc="-50" dirty="0">
                <a:latin typeface="Symbol"/>
                <a:cs typeface="Symbol"/>
              </a:rPr>
              <a:t>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3375" spc="-179" baseline="-14814" dirty="0">
                <a:latin typeface="Times New Roman"/>
                <a:cs typeface="Times New Roman"/>
              </a:rPr>
              <a:t>3</a:t>
            </a:r>
            <a:r>
              <a:rPr sz="3375" i="1" spc="-179" baseline="-14814" dirty="0">
                <a:latin typeface="Times New Roman"/>
                <a:cs typeface="Times New Roman"/>
              </a:rPr>
              <a:t>V</a:t>
            </a:r>
            <a:r>
              <a:rPr sz="3375" i="1" spc="-307" baseline="-14814" dirty="0">
                <a:latin typeface="Times New Roman"/>
                <a:cs typeface="Times New Roman"/>
              </a:rPr>
              <a:t> </a:t>
            </a:r>
            <a:r>
              <a:rPr sz="1275" i="1" baseline="-58823" dirty="0">
                <a:latin typeface="Times New Roman"/>
                <a:cs typeface="Times New Roman"/>
              </a:rPr>
              <a:t>LL</a:t>
            </a:r>
            <a:r>
              <a:rPr sz="1275" i="1" spc="142" baseline="-58823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27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15" baseline="-35947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cos</a:t>
            </a:r>
            <a:r>
              <a:rPr sz="1600" i="1" spc="-20" dirty="0">
                <a:latin typeface="Symbol"/>
                <a:cs typeface="Symbol"/>
              </a:rPr>
              <a:t>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682431" y="5086639"/>
            <a:ext cx="204660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81505" algn="l"/>
              </a:tabLst>
            </a:pPr>
            <a:r>
              <a:rPr sz="1500" spc="-25" dirty="0">
                <a:latin typeface="Symbol"/>
                <a:cs typeface="Symbol"/>
              </a:rPr>
              <a:t></a:t>
            </a:r>
            <a:r>
              <a:rPr sz="2250" spc="-37" baseline="-3703" dirty="0">
                <a:latin typeface="Symbol"/>
                <a:cs typeface="Symbol"/>
              </a:rPr>
              <a:t></a:t>
            </a:r>
            <a:r>
              <a:rPr sz="2250" baseline="-3703" dirty="0">
                <a:latin typeface="Times New Roman"/>
                <a:cs typeface="Times New Roman"/>
              </a:rPr>
              <a:t>	</a:t>
            </a:r>
            <a:r>
              <a:rPr sz="2250" spc="-37" baseline="-5555" dirty="0">
                <a:latin typeface="Symbol"/>
                <a:cs typeface="Symbol"/>
              </a:rPr>
              <a:t></a:t>
            </a:r>
            <a:r>
              <a:rPr sz="1500" spc="-25" dirty="0">
                <a:latin typeface="Symbol"/>
                <a:cs typeface="Symbol"/>
              </a:rPr>
              <a:t>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927763" y="5153719"/>
            <a:ext cx="2826385" cy="370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spc="60" dirty="0">
                <a:latin typeface="Symbol"/>
                <a:cs typeface="Symbol"/>
              </a:rPr>
              <a:t></a:t>
            </a:r>
            <a:r>
              <a:rPr sz="3375" i="1" spc="89" baseline="-11111" dirty="0">
                <a:latin typeface="Times New Roman"/>
                <a:cs typeface="Times New Roman"/>
              </a:rPr>
              <a:t>V</a:t>
            </a:r>
            <a:r>
              <a:rPr sz="3375" i="1" spc="-322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27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42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67" baseline="-35947" dirty="0">
                <a:latin typeface="Times New Roman"/>
                <a:cs typeface="Times New Roman"/>
              </a:rPr>
              <a:t> </a:t>
            </a:r>
            <a:r>
              <a:rPr sz="2250" baseline="-5555" dirty="0">
                <a:latin typeface="Symbol"/>
                <a:cs typeface="Symbol"/>
              </a:rPr>
              <a:t></a:t>
            </a:r>
            <a:r>
              <a:rPr sz="2250" baseline="7407" dirty="0">
                <a:latin typeface="Symbol"/>
                <a:cs typeface="Symbol"/>
              </a:rPr>
              <a:t></a:t>
            </a:r>
            <a:r>
              <a:rPr sz="2250" spc="675" baseline="7407" dirty="0">
                <a:latin typeface="Times New Roman"/>
                <a:cs typeface="Times New Roman"/>
              </a:rPr>
              <a:t> </a:t>
            </a:r>
            <a:r>
              <a:rPr sz="2250" baseline="-44444" dirty="0">
                <a:latin typeface="Times New Roman"/>
                <a:cs typeface="Times New Roman"/>
              </a:rPr>
              <a:t>2</a:t>
            </a:r>
            <a:r>
              <a:rPr sz="2250" spc="660" baseline="-4444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2250" baseline="7407" dirty="0">
                <a:latin typeface="Symbol"/>
                <a:cs typeface="Symbol"/>
              </a:rPr>
              <a:t></a:t>
            </a:r>
            <a:r>
              <a:rPr sz="2250" spc="-195" baseline="7407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2250" baseline="7407" dirty="0">
                <a:latin typeface="Symbol"/>
                <a:cs typeface="Symbol"/>
              </a:rPr>
              <a:t></a:t>
            </a:r>
            <a:r>
              <a:rPr sz="2250" spc="675" baseline="7407" dirty="0">
                <a:latin typeface="Times New Roman"/>
                <a:cs typeface="Times New Roman"/>
              </a:rPr>
              <a:t> </a:t>
            </a:r>
            <a:r>
              <a:rPr sz="2250" baseline="-44444" dirty="0">
                <a:latin typeface="Times New Roman"/>
                <a:cs typeface="Times New Roman"/>
              </a:rPr>
              <a:t>2</a:t>
            </a:r>
            <a:r>
              <a:rPr sz="2250" spc="660" baseline="-4444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2250" spc="-37" baseline="7407" dirty="0">
                <a:latin typeface="Symbol"/>
                <a:cs typeface="Symbol"/>
              </a:rPr>
              <a:t></a:t>
            </a:r>
            <a:r>
              <a:rPr sz="2250" spc="-37" baseline="-5555" dirty="0">
                <a:latin typeface="Symbol"/>
                <a:cs typeface="Symbol"/>
              </a:rPr>
              <a:t></a:t>
            </a:r>
            <a:endParaRPr sz="2250" baseline="-5555">
              <a:latin typeface="Symbol"/>
              <a:cs typeface="Symbol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829053" y="4623846"/>
            <a:ext cx="1024255" cy="1196340"/>
            <a:chOff x="829053" y="4623846"/>
            <a:chExt cx="1024255" cy="1196340"/>
          </a:xfrm>
        </p:grpSpPr>
        <p:sp>
          <p:nvSpPr>
            <p:cNvPr id="225" name="object 225"/>
            <p:cNvSpPr/>
            <p:nvPr/>
          </p:nvSpPr>
          <p:spPr>
            <a:xfrm>
              <a:off x="868680" y="5477255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770509" y="543280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65187" y="46301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4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277608" y="46302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68264" y="54768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5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377147" y="57486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67156" y="4848859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2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29053" y="47853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1576387" y="5078666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404937" y="4464305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044575" y="58073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46087" y="469608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795106" y="5041859"/>
            <a:ext cx="531495" cy="683895"/>
            <a:chOff x="795106" y="5041859"/>
            <a:chExt cx="531495" cy="683895"/>
          </a:xfrm>
        </p:grpSpPr>
        <p:sp>
          <p:nvSpPr>
            <p:cNvPr id="238" name="object 238"/>
            <p:cNvSpPr/>
            <p:nvPr/>
          </p:nvSpPr>
          <p:spPr>
            <a:xfrm>
              <a:off x="799868" y="5046622"/>
              <a:ext cx="323215" cy="132080"/>
            </a:xfrm>
            <a:custGeom>
              <a:avLst/>
              <a:gdLst/>
              <a:ahLst/>
              <a:cxnLst/>
              <a:rect l="l" t="t" r="r" b="b"/>
              <a:pathLst>
                <a:path w="323215" h="132079">
                  <a:moveTo>
                    <a:pt x="0" y="34961"/>
                  </a:moveTo>
                  <a:lnTo>
                    <a:pt x="17048" y="14639"/>
                  </a:lnTo>
                  <a:lnTo>
                    <a:pt x="55195" y="2690"/>
                  </a:lnTo>
                  <a:lnTo>
                    <a:pt x="108890" y="0"/>
                  </a:lnTo>
                  <a:lnTo>
                    <a:pt x="172580" y="7453"/>
                  </a:lnTo>
                  <a:lnTo>
                    <a:pt x="234506" y="24102"/>
                  </a:lnTo>
                  <a:lnTo>
                    <a:pt x="283392" y="46474"/>
                  </a:lnTo>
                  <a:lnTo>
                    <a:pt x="314406" y="71693"/>
                  </a:lnTo>
                  <a:lnTo>
                    <a:pt x="322719" y="96886"/>
                  </a:lnTo>
                  <a:lnTo>
                    <a:pt x="305678" y="117208"/>
                  </a:lnTo>
                  <a:lnTo>
                    <a:pt x="267533" y="129155"/>
                  </a:lnTo>
                  <a:lnTo>
                    <a:pt x="213836" y="131842"/>
                  </a:lnTo>
                  <a:lnTo>
                    <a:pt x="150139" y="124382"/>
                  </a:lnTo>
                  <a:lnTo>
                    <a:pt x="88212" y="107738"/>
                  </a:lnTo>
                  <a:lnTo>
                    <a:pt x="39327" y="85367"/>
                  </a:lnTo>
                  <a:lnTo>
                    <a:pt x="8312" y="60149"/>
                  </a:lnTo>
                  <a:lnTo>
                    <a:pt x="0" y="3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153232" y="5418555"/>
              <a:ext cx="168910" cy="302895"/>
            </a:xfrm>
            <a:custGeom>
              <a:avLst/>
              <a:gdLst/>
              <a:ahLst/>
              <a:cxnLst/>
              <a:rect l="l" t="t" r="r" b="b"/>
              <a:pathLst>
                <a:path w="168909" h="302895">
                  <a:moveTo>
                    <a:pt x="19888" y="302374"/>
                  </a:moveTo>
                  <a:lnTo>
                    <a:pt x="3623" y="281418"/>
                  </a:lnTo>
                  <a:lnTo>
                    <a:pt x="0" y="241609"/>
                  </a:lnTo>
                  <a:lnTo>
                    <a:pt x="8711" y="188558"/>
                  </a:lnTo>
                  <a:lnTo>
                    <a:pt x="29451" y="127876"/>
                  </a:lnTo>
                  <a:lnTo>
                    <a:pt x="58792" y="70857"/>
                  </a:lnTo>
                  <a:lnTo>
                    <a:pt x="90979" y="27795"/>
                  </a:lnTo>
                  <a:lnTo>
                    <a:pt x="122180" y="2805"/>
                  </a:lnTo>
                  <a:lnTo>
                    <a:pt x="148564" y="0"/>
                  </a:lnTo>
                  <a:lnTo>
                    <a:pt x="164829" y="20955"/>
                  </a:lnTo>
                  <a:lnTo>
                    <a:pt x="168452" y="60764"/>
                  </a:lnTo>
                  <a:lnTo>
                    <a:pt x="159740" y="113816"/>
                  </a:lnTo>
                  <a:lnTo>
                    <a:pt x="139001" y="174498"/>
                  </a:lnTo>
                  <a:lnTo>
                    <a:pt x="109652" y="231517"/>
                  </a:lnTo>
                  <a:lnTo>
                    <a:pt x="77463" y="274578"/>
                  </a:lnTo>
                  <a:lnTo>
                    <a:pt x="46264" y="299568"/>
                  </a:lnTo>
                  <a:lnTo>
                    <a:pt x="19888" y="302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007" y="5055108"/>
              <a:ext cx="83819" cy="8382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079" y="5088636"/>
              <a:ext cx="83819" cy="8382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0723" y="5445252"/>
              <a:ext cx="83819" cy="83819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668" y="5626608"/>
              <a:ext cx="83819" cy="83819"/>
            </a:xfrm>
            <a:prstGeom prst="rect">
              <a:avLst/>
            </a:prstGeom>
          </p:spPr>
        </p:pic>
      </p:grpSp>
      <p:sp>
        <p:nvSpPr>
          <p:cNvPr id="244" name="object 244"/>
          <p:cNvSpPr txBox="1"/>
          <p:nvPr/>
        </p:nvSpPr>
        <p:spPr>
          <a:xfrm>
            <a:off x="7392923" y="3525011"/>
            <a:ext cx="1638300" cy="6451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96520">
              <a:lnSpc>
                <a:spcPct val="100000"/>
              </a:lnSpc>
              <a:spcBef>
                <a:spcPts val="315"/>
              </a:spcBef>
            </a:pPr>
            <a:r>
              <a:rPr sz="1200" b="1" dirty="0">
                <a:latin typeface="Arial"/>
                <a:cs typeface="Arial"/>
              </a:rPr>
              <a:t>Assuming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balanced 3-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 </a:t>
            </a:r>
            <a:r>
              <a:rPr sz="1200" b="1" dirty="0">
                <a:latin typeface="Arial"/>
                <a:cs typeface="Arial"/>
              </a:rPr>
              <a:t>balanced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voltages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7248141" y="4337050"/>
            <a:ext cx="707390" cy="334010"/>
            <a:chOff x="7248141" y="4337050"/>
            <a:chExt cx="707390" cy="334010"/>
          </a:xfrm>
        </p:grpSpPr>
        <p:sp>
          <p:nvSpPr>
            <p:cNvPr id="246" name="object 246"/>
            <p:cNvSpPr/>
            <p:nvPr/>
          </p:nvSpPr>
          <p:spPr>
            <a:xfrm>
              <a:off x="7305763" y="4343400"/>
              <a:ext cx="643890" cy="298450"/>
            </a:xfrm>
            <a:custGeom>
              <a:avLst/>
              <a:gdLst/>
              <a:ahLst/>
              <a:cxnLst/>
              <a:rect l="l" t="t" r="r" b="b"/>
              <a:pathLst>
                <a:path w="643890" h="298450">
                  <a:moveTo>
                    <a:pt x="643420" y="0"/>
                  </a:moveTo>
                  <a:lnTo>
                    <a:pt x="0" y="2979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248141" y="4601418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53136" y="0"/>
                  </a:moveTo>
                  <a:lnTo>
                    <a:pt x="0" y="66598"/>
                  </a:lnTo>
                  <a:lnTo>
                    <a:pt x="85153" y="69151"/>
                  </a:lnTo>
                  <a:lnTo>
                    <a:pt x="53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2755900" y="6274101"/>
            <a:ext cx="147891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4443148" y="6370923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58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700" y="573557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642" y="271163"/>
            <a:ext cx="712660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12: </a:t>
            </a:r>
            <a:r>
              <a:rPr sz="3400" dirty="0"/>
              <a:t>Write</a:t>
            </a:r>
            <a:r>
              <a:rPr sz="3400" spc="-65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40" dirty="0"/>
              <a:t> </a:t>
            </a:r>
            <a:r>
              <a:rPr sz="3400" dirty="0"/>
              <a:t>Load</a:t>
            </a:r>
            <a:r>
              <a:rPr sz="3400" spc="-50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CFDDF7E2-4B9A-7475-85FB-B877C93B3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59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4389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Show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Delivered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01395" y="1012003"/>
            <a:ext cx="3496310" cy="3255197"/>
            <a:chOff x="501395" y="307803"/>
            <a:chExt cx="3496310" cy="3701415"/>
          </a:xfrm>
        </p:grpSpPr>
        <p:sp>
          <p:nvSpPr>
            <p:cNvPr id="12" name="object 12"/>
            <p:cNvSpPr/>
            <p:nvPr/>
          </p:nvSpPr>
          <p:spPr>
            <a:xfrm>
              <a:off x="501395" y="307845"/>
              <a:ext cx="3490595" cy="0"/>
            </a:xfrm>
            <a:custGeom>
              <a:avLst/>
              <a:gdLst/>
              <a:ahLst/>
              <a:cxnLst/>
              <a:rect l="l" t="t" r="r" b="b"/>
              <a:pathLst>
                <a:path w="3490595">
                  <a:moveTo>
                    <a:pt x="0" y="0"/>
                  </a:moveTo>
                  <a:lnTo>
                    <a:pt x="34900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403" y="307842"/>
              <a:ext cx="3490595" cy="13335"/>
            </a:xfrm>
            <a:custGeom>
              <a:avLst/>
              <a:gdLst/>
              <a:ahLst/>
              <a:cxnLst/>
              <a:rect l="l" t="t" r="r" b="b"/>
              <a:pathLst>
                <a:path w="3490595" h="13335">
                  <a:moveTo>
                    <a:pt x="3490081" y="12762"/>
                  </a:moveTo>
                  <a:lnTo>
                    <a:pt x="0" y="12762"/>
                  </a:lnTo>
                  <a:lnTo>
                    <a:pt x="0" y="0"/>
                  </a:lnTo>
                  <a:lnTo>
                    <a:pt x="3490081" y="0"/>
                  </a:lnTo>
                  <a:lnTo>
                    <a:pt x="3490081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395" y="52480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403" y="524813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395" y="741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403" y="74176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75"/>
                  </a:moveTo>
                  <a:lnTo>
                    <a:pt x="6053" y="12775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395" y="95872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403" y="958719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395" y="11756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403" y="1175678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395" y="13926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403" y="1392637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1395" y="16095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1403" y="160959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95" y="182655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403" y="182655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1395" y="20435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403" y="2043514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395" y="22604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1403" y="226048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1395" y="24774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1403" y="247744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1395" y="2694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403" y="269439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75"/>
                  </a:moveTo>
                  <a:lnTo>
                    <a:pt x="6053" y="12775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1395" y="291135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03" y="291135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1395" y="312831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1403" y="3128309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1395" y="33452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1403" y="3345268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1395" y="35622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1403" y="3562228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1395" y="37791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1403" y="377918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1395" y="3996149"/>
              <a:ext cx="3490595" cy="0"/>
            </a:xfrm>
            <a:custGeom>
              <a:avLst/>
              <a:gdLst/>
              <a:ahLst/>
              <a:cxnLst/>
              <a:rect l="l" t="t" r="r" b="b"/>
              <a:pathLst>
                <a:path w="3490595">
                  <a:moveTo>
                    <a:pt x="0" y="0"/>
                  </a:moveTo>
                  <a:lnTo>
                    <a:pt x="34900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1403" y="3996146"/>
              <a:ext cx="3490595" cy="13335"/>
            </a:xfrm>
            <a:custGeom>
              <a:avLst/>
              <a:gdLst/>
              <a:ahLst/>
              <a:cxnLst/>
              <a:rect l="l" t="t" r="r" b="b"/>
              <a:pathLst>
                <a:path w="3490595" h="13335">
                  <a:moveTo>
                    <a:pt x="3490081" y="12762"/>
                  </a:moveTo>
                  <a:lnTo>
                    <a:pt x="0" y="12762"/>
                  </a:lnTo>
                  <a:lnTo>
                    <a:pt x="0" y="0"/>
                  </a:lnTo>
                  <a:lnTo>
                    <a:pt x="3490081" y="0"/>
                  </a:lnTo>
                  <a:lnTo>
                    <a:pt x="3490081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1395" y="307817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0"/>
                  </a:moveTo>
                  <a:lnTo>
                    <a:pt x="0" y="3701092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1403" y="307839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3" y="3701067"/>
                  </a:moveTo>
                  <a:lnTo>
                    <a:pt x="0" y="3701067"/>
                  </a:lnTo>
                  <a:lnTo>
                    <a:pt x="0" y="0"/>
                  </a:lnTo>
                  <a:lnTo>
                    <a:pt x="6053" y="0"/>
                  </a:lnTo>
                  <a:lnTo>
                    <a:pt x="6053" y="370106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9183" y="307815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58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2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9177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6970" y="307814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0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4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6959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70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70" y="3701059"/>
                  </a:lnTo>
                  <a:lnTo>
                    <a:pt x="6070" y="3586238"/>
                  </a:lnTo>
                  <a:close/>
                </a:path>
                <a:path w="6350" h="3701415">
                  <a:moveTo>
                    <a:pt x="6070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70" y="25527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64758" y="307812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2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5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64754" y="307834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51"/>
                  </a:moveTo>
                  <a:lnTo>
                    <a:pt x="0" y="3586251"/>
                  </a:lnTo>
                  <a:lnTo>
                    <a:pt x="0" y="3701072"/>
                  </a:lnTo>
                  <a:lnTo>
                    <a:pt x="6057" y="3701072"/>
                  </a:lnTo>
                  <a:lnTo>
                    <a:pt x="6057" y="3586251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39"/>
                  </a:lnTo>
                  <a:lnTo>
                    <a:pt x="6057" y="2553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2546" y="307811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3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7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2535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40333" y="307809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5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8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40330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28121" y="307808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6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6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28112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15908" y="307806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8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6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15906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03696" y="307805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9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63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03688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46"/>
                  </a:lnTo>
                  <a:lnTo>
                    <a:pt x="6057" y="3701046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70295" y="524804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70295" y="524813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70295" y="741763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70295" y="741760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75"/>
                  </a:moveTo>
                  <a:lnTo>
                    <a:pt x="121189" y="12775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70295" y="958722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70295" y="958719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70295" y="1175681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70295" y="1175678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70295" y="1392640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70295" y="1392637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70295" y="1609599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70295" y="1609596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70295" y="1826558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70295" y="1826555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70295" y="2043517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70295" y="2043514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70295" y="2260476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70295" y="2260486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70295" y="2477435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70295" y="2477445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70295" y="2694395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70295" y="2694391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75"/>
                  </a:moveTo>
                  <a:lnTo>
                    <a:pt x="121189" y="12775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70295" y="2911354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70295" y="2911350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70295" y="3128313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70295" y="3128309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70295" y="3345272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70295" y="3345268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70295" y="3562231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70295" y="3562228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70295" y="3779190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70295" y="3779186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91483" y="307803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0"/>
                  </a:moveTo>
                  <a:lnTo>
                    <a:pt x="0" y="3701092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91484" y="307838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9" y="3701054"/>
                  </a:moveTo>
                  <a:lnTo>
                    <a:pt x="0" y="3701054"/>
                  </a:lnTo>
                  <a:lnTo>
                    <a:pt x="0" y="0"/>
                  </a:lnTo>
                  <a:lnTo>
                    <a:pt x="6059" y="0"/>
                  </a:lnTo>
                  <a:lnTo>
                    <a:pt x="6059" y="3701054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22556" y="671574"/>
              <a:ext cx="0" cy="2604135"/>
            </a:xfrm>
            <a:custGeom>
              <a:avLst/>
              <a:gdLst/>
              <a:ahLst/>
              <a:cxnLst/>
              <a:rect l="l" t="t" r="r" b="b"/>
              <a:pathLst>
                <a:path h="2604135">
                  <a:moveTo>
                    <a:pt x="0" y="2603527"/>
                  </a:moveTo>
                  <a:lnTo>
                    <a:pt x="0" y="0"/>
                  </a:lnTo>
                </a:path>
              </a:pathLst>
            </a:custGeom>
            <a:ln w="6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8319" y="671574"/>
              <a:ext cx="42545" cy="2604135"/>
            </a:xfrm>
            <a:custGeom>
              <a:avLst/>
              <a:gdLst/>
              <a:ahLst/>
              <a:cxnLst/>
              <a:rect l="l" t="t" r="r" b="b"/>
              <a:pathLst>
                <a:path w="42545" h="2604135">
                  <a:moveTo>
                    <a:pt x="0" y="2603527"/>
                  </a:moveTo>
                  <a:lnTo>
                    <a:pt x="42414" y="2603527"/>
                  </a:lnTo>
                </a:path>
                <a:path w="42545" h="2604135">
                  <a:moveTo>
                    <a:pt x="0" y="1952645"/>
                  </a:moveTo>
                  <a:lnTo>
                    <a:pt x="42414" y="1952645"/>
                  </a:lnTo>
                </a:path>
                <a:path w="42545" h="2604135">
                  <a:moveTo>
                    <a:pt x="0" y="1301763"/>
                  </a:moveTo>
                  <a:lnTo>
                    <a:pt x="42414" y="1301763"/>
                  </a:lnTo>
                </a:path>
                <a:path w="42545" h="2604135">
                  <a:moveTo>
                    <a:pt x="0" y="650881"/>
                  </a:moveTo>
                  <a:lnTo>
                    <a:pt x="42414" y="650881"/>
                  </a:lnTo>
                </a:path>
                <a:path w="42545" h="2604135">
                  <a:moveTo>
                    <a:pt x="0" y="0"/>
                  </a:moveTo>
                  <a:lnTo>
                    <a:pt x="42414" y="0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22556" y="1973337"/>
              <a:ext cx="3005455" cy="0"/>
            </a:xfrm>
            <a:custGeom>
              <a:avLst/>
              <a:gdLst/>
              <a:ahLst/>
              <a:cxnLst/>
              <a:rect l="l" t="t" r="r" b="b"/>
              <a:pathLst>
                <a:path w="3005454">
                  <a:moveTo>
                    <a:pt x="0" y="0"/>
                  </a:moveTo>
                  <a:lnTo>
                    <a:pt x="3005353" y="0"/>
                  </a:lnTo>
                </a:path>
              </a:pathLst>
            </a:custGeom>
            <a:ln w="12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22556" y="1922288"/>
              <a:ext cx="3005455" cy="89535"/>
            </a:xfrm>
            <a:custGeom>
              <a:avLst/>
              <a:gdLst/>
              <a:ahLst/>
              <a:cxnLst/>
              <a:rect l="l" t="t" r="r" b="b"/>
              <a:pathLst>
                <a:path w="3005454" h="89535">
                  <a:moveTo>
                    <a:pt x="0" y="0"/>
                  </a:moveTo>
                  <a:lnTo>
                    <a:pt x="0" y="89336"/>
                  </a:lnTo>
                </a:path>
                <a:path w="3005454" h="89535">
                  <a:moveTo>
                    <a:pt x="248426" y="0"/>
                  </a:moveTo>
                  <a:lnTo>
                    <a:pt x="248426" y="89336"/>
                  </a:lnTo>
                </a:path>
                <a:path w="3005454" h="89535">
                  <a:moveTo>
                    <a:pt x="496852" y="0"/>
                  </a:moveTo>
                  <a:lnTo>
                    <a:pt x="496852" y="89336"/>
                  </a:lnTo>
                </a:path>
                <a:path w="3005454" h="89535">
                  <a:moveTo>
                    <a:pt x="751338" y="0"/>
                  </a:moveTo>
                  <a:lnTo>
                    <a:pt x="751338" y="89336"/>
                  </a:lnTo>
                </a:path>
                <a:path w="3005454" h="89535">
                  <a:moveTo>
                    <a:pt x="999764" y="0"/>
                  </a:moveTo>
                  <a:lnTo>
                    <a:pt x="999764" y="89336"/>
                  </a:lnTo>
                </a:path>
                <a:path w="3005454" h="89535">
                  <a:moveTo>
                    <a:pt x="1248191" y="0"/>
                  </a:moveTo>
                  <a:lnTo>
                    <a:pt x="1248191" y="89336"/>
                  </a:lnTo>
                </a:path>
                <a:path w="3005454" h="89535">
                  <a:moveTo>
                    <a:pt x="1502676" y="0"/>
                  </a:moveTo>
                  <a:lnTo>
                    <a:pt x="1502676" y="89336"/>
                  </a:lnTo>
                </a:path>
                <a:path w="3005454" h="89535">
                  <a:moveTo>
                    <a:pt x="1751103" y="0"/>
                  </a:moveTo>
                  <a:lnTo>
                    <a:pt x="1751103" y="89336"/>
                  </a:lnTo>
                </a:path>
                <a:path w="3005454" h="89535">
                  <a:moveTo>
                    <a:pt x="1999529" y="0"/>
                  </a:moveTo>
                  <a:lnTo>
                    <a:pt x="1999529" y="89336"/>
                  </a:lnTo>
                </a:path>
                <a:path w="3005454" h="89535">
                  <a:moveTo>
                    <a:pt x="2254014" y="0"/>
                  </a:moveTo>
                  <a:lnTo>
                    <a:pt x="2254014" y="89336"/>
                  </a:lnTo>
                </a:path>
                <a:path w="3005454" h="89535">
                  <a:moveTo>
                    <a:pt x="2502441" y="0"/>
                  </a:moveTo>
                  <a:lnTo>
                    <a:pt x="2502441" y="89336"/>
                  </a:lnTo>
                </a:path>
                <a:path w="3005454" h="89535">
                  <a:moveTo>
                    <a:pt x="2750867" y="0"/>
                  </a:moveTo>
                  <a:lnTo>
                    <a:pt x="2750867" y="89336"/>
                  </a:lnTo>
                </a:path>
                <a:path w="3005454" h="89535">
                  <a:moveTo>
                    <a:pt x="3005353" y="0"/>
                  </a:moveTo>
                  <a:lnTo>
                    <a:pt x="3005353" y="89336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19526" y="1316081"/>
              <a:ext cx="3005455" cy="1302385"/>
            </a:xfrm>
            <a:custGeom>
              <a:avLst/>
              <a:gdLst/>
              <a:ahLst/>
              <a:cxnLst/>
              <a:rect l="l" t="t" r="r" b="b"/>
              <a:pathLst>
                <a:path w="3005454" h="1302385">
                  <a:moveTo>
                    <a:pt x="0" y="650881"/>
                  </a:moveTo>
                  <a:lnTo>
                    <a:pt x="10434" y="636687"/>
                  </a:lnTo>
                  <a:lnTo>
                    <a:pt x="20870" y="622488"/>
                  </a:lnTo>
                  <a:lnTo>
                    <a:pt x="31306" y="608304"/>
                  </a:lnTo>
                  <a:lnTo>
                    <a:pt x="62610" y="565924"/>
                  </a:lnTo>
                  <a:lnTo>
                    <a:pt x="93917" y="523908"/>
                  </a:lnTo>
                  <a:lnTo>
                    <a:pt x="125225" y="482418"/>
                  </a:lnTo>
                  <a:lnTo>
                    <a:pt x="156529" y="441655"/>
                  </a:lnTo>
                  <a:lnTo>
                    <a:pt x="187835" y="401799"/>
                  </a:lnTo>
                  <a:lnTo>
                    <a:pt x="219142" y="363009"/>
                  </a:lnTo>
                  <a:lnTo>
                    <a:pt x="250444" y="325440"/>
                  </a:lnTo>
                  <a:lnTo>
                    <a:pt x="281751" y="289261"/>
                  </a:lnTo>
                  <a:lnTo>
                    <a:pt x="313058" y="254651"/>
                  </a:lnTo>
                  <a:lnTo>
                    <a:pt x="344362" y="221732"/>
                  </a:lnTo>
                  <a:lnTo>
                    <a:pt x="375669" y="190631"/>
                  </a:lnTo>
                  <a:lnTo>
                    <a:pt x="406975" y="161519"/>
                  </a:lnTo>
                  <a:lnTo>
                    <a:pt x="438279" y="134501"/>
                  </a:lnTo>
                  <a:lnTo>
                    <a:pt x="469586" y="109693"/>
                  </a:lnTo>
                  <a:lnTo>
                    <a:pt x="500894" y="87205"/>
                  </a:lnTo>
                  <a:lnTo>
                    <a:pt x="542635" y="60978"/>
                  </a:lnTo>
                  <a:lnTo>
                    <a:pt x="584377" y="39257"/>
                  </a:lnTo>
                  <a:lnTo>
                    <a:pt x="626113" y="22181"/>
                  </a:lnTo>
                  <a:lnTo>
                    <a:pt x="667854" y="9890"/>
                  </a:lnTo>
                  <a:lnTo>
                    <a:pt x="709596" y="2475"/>
                  </a:lnTo>
                  <a:lnTo>
                    <a:pt x="751338" y="0"/>
                  </a:lnTo>
                  <a:lnTo>
                    <a:pt x="761773" y="155"/>
                  </a:lnTo>
                  <a:lnTo>
                    <a:pt x="803514" y="3866"/>
                  </a:lnTo>
                  <a:lnTo>
                    <a:pt x="845255" y="12505"/>
                  </a:lnTo>
                  <a:lnTo>
                    <a:pt x="886997" y="26001"/>
                  </a:lnTo>
                  <a:lnTo>
                    <a:pt x="928739" y="44251"/>
                  </a:lnTo>
                  <a:lnTo>
                    <a:pt x="970480" y="67117"/>
                  </a:lnTo>
                  <a:lnTo>
                    <a:pt x="1012219" y="94430"/>
                  </a:lnTo>
                  <a:lnTo>
                    <a:pt x="1043524" y="117707"/>
                  </a:lnTo>
                  <a:lnTo>
                    <a:pt x="1074831" y="143273"/>
                  </a:lnTo>
                  <a:lnTo>
                    <a:pt x="1106138" y="171001"/>
                  </a:lnTo>
                  <a:lnTo>
                    <a:pt x="1137442" y="200780"/>
                  </a:lnTo>
                  <a:lnTo>
                    <a:pt x="1168749" y="232505"/>
                  </a:lnTo>
                  <a:lnTo>
                    <a:pt x="1200056" y="266012"/>
                  </a:lnTo>
                  <a:lnTo>
                    <a:pt x="1231359" y="301162"/>
                  </a:lnTo>
                  <a:lnTo>
                    <a:pt x="1262666" y="337809"/>
                  </a:lnTo>
                  <a:lnTo>
                    <a:pt x="1293974" y="375801"/>
                  </a:lnTo>
                  <a:lnTo>
                    <a:pt x="1325278" y="414985"/>
                  </a:lnTo>
                  <a:lnTo>
                    <a:pt x="1356584" y="455156"/>
                  </a:lnTo>
                  <a:lnTo>
                    <a:pt x="1387891" y="496166"/>
                  </a:lnTo>
                  <a:lnTo>
                    <a:pt x="1419193" y="537858"/>
                  </a:lnTo>
                  <a:lnTo>
                    <a:pt x="1450500" y="580028"/>
                  </a:lnTo>
                  <a:lnTo>
                    <a:pt x="1481808" y="622488"/>
                  </a:lnTo>
                  <a:lnTo>
                    <a:pt x="1492242" y="636687"/>
                  </a:lnTo>
                  <a:lnTo>
                    <a:pt x="1502676" y="650881"/>
                  </a:lnTo>
                  <a:lnTo>
                    <a:pt x="1513111" y="665075"/>
                  </a:lnTo>
                  <a:lnTo>
                    <a:pt x="1523547" y="679274"/>
                  </a:lnTo>
                  <a:lnTo>
                    <a:pt x="1533983" y="693459"/>
                  </a:lnTo>
                  <a:lnTo>
                    <a:pt x="1565289" y="735839"/>
                  </a:lnTo>
                  <a:lnTo>
                    <a:pt x="1596594" y="777855"/>
                  </a:lnTo>
                  <a:lnTo>
                    <a:pt x="1627901" y="819345"/>
                  </a:lnTo>
                  <a:lnTo>
                    <a:pt x="1659206" y="860108"/>
                  </a:lnTo>
                  <a:lnTo>
                    <a:pt x="1690511" y="899963"/>
                  </a:lnTo>
                  <a:lnTo>
                    <a:pt x="1721819" y="938754"/>
                  </a:lnTo>
                  <a:lnTo>
                    <a:pt x="1753126" y="976322"/>
                  </a:lnTo>
                  <a:lnTo>
                    <a:pt x="1784428" y="1012502"/>
                  </a:lnTo>
                  <a:lnTo>
                    <a:pt x="1815735" y="1047112"/>
                  </a:lnTo>
                  <a:lnTo>
                    <a:pt x="1847041" y="1080031"/>
                  </a:lnTo>
                  <a:lnTo>
                    <a:pt x="1878345" y="1111131"/>
                  </a:lnTo>
                  <a:lnTo>
                    <a:pt x="1909653" y="1140243"/>
                  </a:lnTo>
                  <a:lnTo>
                    <a:pt x="1940958" y="1167262"/>
                  </a:lnTo>
                  <a:lnTo>
                    <a:pt x="1972264" y="1192070"/>
                  </a:lnTo>
                  <a:lnTo>
                    <a:pt x="2003570" y="1214571"/>
                  </a:lnTo>
                  <a:lnTo>
                    <a:pt x="2045312" y="1240784"/>
                  </a:lnTo>
                  <a:lnTo>
                    <a:pt x="2087054" y="1262506"/>
                  </a:lnTo>
                  <a:lnTo>
                    <a:pt x="2128795" y="1279582"/>
                  </a:lnTo>
                  <a:lnTo>
                    <a:pt x="2170537" y="1291872"/>
                  </a:lnTo>
                  <a:lnTo>
                    <a:pt x="2212273" y="1299287"/>
                  </a:lnTo>
                  <a:lnTo>
                    <a:pt x="2254014" y="1301763"/>
                  </a:lnTo>
                  <a:lnTo>
                    <a:pt x="2264452" y="1301608"/>
                  </a:lnTo>
                  <a:lnTo>
                    <a:pt x="2306191" y="1297897"/>
                  </a:lnTo>
                  <a:lnTo>
                    <a:pt x="2347933" y="1289257"/>
                  </a:lnTo>
                  <a:lnTo>
                    <a:pt x="2389674" y="1275762"/>
                  </a:lnTo>
                  <a:lnTo>
                    <a:pt x="2431415" y="1257511"/>
                  </a:lnTo>
                  <a:lnTo>
                    <a:pt x="2473157" y="1234646"/>
                  </a:lnTo>
                  <a:lnTo>
                    <a:pt x="2514899" y="1207338"/>
                  </a:lnTo>
                  <a:lnTo>
                    <a:pt x="2546206" y="1184056"/>
                  </a:lnTo>
                  <a:lnTo>
                    <a:pt x="2577511" y="1158490"/>
                  </a:lnTo>
                  <a:lnTo>
                    <a:pt x="2608816" y="1130761"/>
                  </a:lnTo>
                  <a:lnTo>
                    <a:pt x="2640121" y="1100983"/>
                  </a:lnTo>
                  <a:lnTo>
                    <a:pt x="2671425" y="1069258"/>
                  </a:lnTo>
                  <a:lnTo>
                    <a:pt x="2702733" y="1035751"/>
                  </a:lnTo>
                  <a:lnTo>
                    <a:pt x="2734038" y="1000601"/>
                  </a:lnTo>
                  <a:lnTo>
                    <a:pt x="2765344" y="963954"/>
                  </a:lnTo>
                  <a:lnTo>
                    <a:pt x="2796650" y="925962"/>
                  </a:lnTo>
                  <a:lnTo>
                    <a:pt x="2827955" y="886778"/>
                  </a:lnTo>
                  <a:lnTo>
                    <a:pt x="2859261" y="846607"/>
                  </a:lnTo>
                  <a:lnTo>
                    <a:pt x="2890568" y="805596"/>
                  </a:lnTo>
                  <a:lnTo>
                    <a:pt x="2921875" y="763905"/>
                  </a:lnTo>
                  <a:lnTo>
                    <a:pt x="2953180" y="721735"/>
                  </a:lnTo>
                  <a:lnTo>
                    <a:pt x="2984485" y="679274"/>
                  </a:lnTo>
                  <a:lnTo>
                    <a:pt x="2994919" y="665075"/>
                  </a:lnTo>
                  <a:lnTo>
                    <a:pt x="3005353" y="650881"/>
                  </a:lnTo>
                </a:path>
              </a:pathLst>
            </a:custGeom>
            <a:ln w="1170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9526" y="1478802"/>
              <a:ext cx="3005455" cy="976630"/>
            </a:xfrm>
            <a:custGeom>
              <a:avLst/>
              <a:gdLst/>
              <a:ahLst/>
              <a:cxnLst/>
              <a:rect l="l" t="t" r="r" b="b"/>
              <a:pathLst>
                <a:path w="3005454" h="976630">
                  <a:moveTo>
                    <a:pt x="0" y="732242"/>
                  </a:moveTo>
                  <a:lnTo>
                    <a:pt x="10434" y="722832"/>
                  </a:lnTo>
                  <a:lnTo>
                    <a:pt x="20870" y="713449"/>
                  </a:lnTo>
                  <a:lnTo>
                    <a:pt x="31306" y="704018"/>
                  </a:lnTo>
                  <a:lnTo>
                    <a:pt x="62610" y="674969"/>
                  </a:lnTo>
                  <a:lnTo>
                    <a:pt x="93917" y="645078"/>
                  </a:lnTo>
                  <a:lnTo>
                    <a:pt x="125225" y="614509"/>
                  </a:lnTo>
                  <a:lnTo>
                    <a:pt x="156529" y="583388"/>
                  </a:lnTo>
                  <a:lnTo>
                    <a:pt x="187835" y="551882"/>
                  </a:lnTo>
                  <a:lnTo>
                    <a:pt x="219142" y="520096"/>
                  </a:lnTo>
                  <a:lnTo>
                    <a:pt x="240010" y="498804"/>
                  </a:lnTo>
                  <a:lnTo>
                    <a:pt x="250444" y="488161"/>
                  </a:lnTo>
                  <a:lnTo>
                    <a:pt x="260881" y="477517"/>
                  </a:lnTo>
                  <a:lnTo>
                    <a:pt x="271317" y="466867"/>
                  </a:lnTo>
                  <a:lnTo>
                    <a:pt x="281751" y="456226"/>
                  </a:lnTo>
                  <a:lnTo>
                    <a:pt x="313058" y="424440"/>
                  </a:lnTo>
                  <a:lnTo>
                    <a:pt x="344362" y="392926"/>
                  </a:lnTo>
                  <a:lnTo>
                    <a:pt x="375669" y="361813"/>
                  </a:lnTo>
                  <a:lnTo>
                    <a:pt x="406975" y="331244"/>
                  </a:lnTo>
                  <a:lnTo>
                    <a:pt x="438279" y="301348"/>
                  </a:lnTo>
                  <a:lnTo>
                    <a:pt x="469586" y="272259"/>
                  </a:lnTo>
                  <a:lnTo>
                    <a:pt x="500894" y="244080"/>
                  </a:lnTo>
                  <a:lnTo>
                    <a:pt x="532198" y="216950"/>
                  </a:lnTo>
                  <a:lnTo>
                    <a:pt x="563504" y="190982"/>
                  </a:lnTo>
                  <a:lnTo>
                    <a:pt x="594811" y="166295"/>
                  </a:lnTo>
                  <a:lnTo>
                    <a:pt x="626113" y="142977"/>
                  </a:lnTo>
                  <a:lnTo>
                    <a:pt x="657420" y="121138"/>
                  </a:lnTo>
                  <a:lnTo>
                    <a:pt x="699162" y="94481"/>
                  </a:lnTo>
                  <a:lnTo>
                    <a:pt x="740903" y="70820"/>
                  </a:lnTo>
                  <a:lnTo>
                    <a:pt x="782645" y="50340"/>
                  </a:lnTo>
                  <a:lnTo>
                    <a:pt x="824384" y="33191"/>
                  </a:lnTo>
                  <a:lnTo>
                    <a:pt x="866125" y="19498"/>
                  </a:lnTo>
                  <a:lnTo>
                    <a:pt x="907867" y="9376"/>
                  </a:lnTo>
                  <a:lnTo>
                    <a:pt x="949609" y="2895"/>
                  </a:lnTo>
                  <a:lnTo>
                    <a:pt x="991348" y="115"/>
                  </a:lnTo>
                  <a:lnTo>
                    <a:pt x="1001782" y="0"/>
                  </a:lnTo>
                  <a:lnTo>
                    <a:pt x="1012219" y="115"/>
                  </a:lnTo>
                  <a:lnTo>
                    <a:pt x="1053961" y="2895"/>
                  </a:lnTo>
                  <a:lnTo>
                    <a:pt x="1095703" y="9376"/>
                  </a:lnTo>
                  <a:lnTo>
                    <a:pt x="1137442" y="19498"/>
                  </a:lnTo>
                  <a:lnTo>
                    <a:pt x="1179184" y="33191"/>
                  </a:lnTo>
                  <a:lnTo>
                    <a:pt x="1220924" y="50340"/>
                  </a:lnTo>
                  <a:lnTo>
                    <a:pt x="1262666" y="70820"/>
                  </a:lnTo>
                  <a:lnTo>
                    <a:pt x="1304408" y="94481"/>
                  </a:lnTo>
                  <a:lnTo>
                    <a:pt x="1346149" y="121138"/>
                  </a:lnTo>
                  <a:lnTo>
                    <a:pt x="1377457" y="142977"/>
                  </a:lnTo>
                  <a:lnTo>
                    <a:pt x="1408759" y="166295"/>
                  </a:lnTo>
                  <a:lnTo>
                    <a:pt x="1440066" y="190982"/>
                  </a:lnTo>
                  <a:lnTo>
                    <a:pt x="1471372" y="216950"/>
                  </a:lnTo>
                  <a:lnTo>
                    <a:pt x="1502676" y="244080"/>
                  </a:lnTo>
                  <a:lnTo>
                    <a:pt x="1533983" y="272259"/>
                  </a:lnTo>
                  <a:lnTo>
                    <a:pt x="1565289" y="301348"/>
                  </a:lnTo>
                  <a:lnTo>
                    <a:pt x="1596594" y="331244"/>
                  </a:lnTo>
                  <a:lnTo>
                    <a:pt x="1627901" y="361813"/>
                  </a:lnTo>
                  <a:lnTo>
                    <a:pt x="1659206" y="392926"/>
                  </a:lnTo>
                  <a:lnTo>
                    <a:pt x="1690511" y="424440"/>
                  </a:lnTo>
                  <a:lnTo>
                    <a:pt x="1721819" y="456226"/>
                  </a:lnTo>
                  <a:lnTo>
                    <a:pt x="1742689" y="477517"/>
                  </a:lnTo>
                  <a:lnTo>
                    <a:pt x="1753126" y="488161"/>
                  </a:lnTo>
                  <a:lnTo>
                    <a:pt x="1763560" y="498804"/>
                  </a:lnTo>
                  <a:lnTo>
                    <a:pt x="1773994" y="509455"/>
                  </a:lnTo>
                  <a:lnTo>
                    <a:pt x="1784428" y="520096"/>
                  </a:lnTo>
                  <a:lnTo>
                    <a:pt x="1815735" y="551882"/>
                  </a:lnTo>
                  <a:lnTo>
                    <a:pt x="1847041" y="583388"/>
                  </a:lnTo>
                  <a:lnTo>
                    <a:pt x="1878345" y="614509"/>
                  </a:lnTo>
                  <a:lnTo>
                    <a:pt x="1909653" y="645078"/>
                  </a:lnTo>
                  <a:lnTo>
                    <a:pt x="1940958" y="674969"/>
                  </a:lnTo>
                  <a:lnTo>
                    <a:pt x="1972264" y="704063"/>
                  </a:lnTo>
                  <a:lnTo>
                    <a:pt x="2003570" y="732242"/>
                  </a:lnTo>
                  <a:lnTo>
                    <a:pt x="2034875" y="759370"/>
                  </a:lnTo>
                  <a:lnTo>
                    <a:pt x="2066181" y="785335"/>
                  </a:lnTo>
                  <a:lnTo>
                    <a:pt x="2097488" y="810027"/>
                  </a:lnTo>
                  <a:lnTo>
                    <a:pt x="2128795" y="833345"/>
                  </a:lnTo>
                  <a:lnTo>
                    <a:pt x="2160100" y="855183"/>
                  </a:lnTo>
                  <a:lnTo>
                    <a:pt x="2201839" y="881839"/>
                  </a:lnTo>
                  <a:lnTo>
                    <a:pt x="2243580" y="905502"/>
                  </a:lnTo>
                  <a:lnTo>
                    <a:pt x="2285322" y="925982"/>
                  </a:lnTo>
                  <a:lnTo>
                    <a:pt x="2327063" y="943130"/>
                  </a:lnTo>
                  <a:lnTo>
                    <a:pt x="2368805" y="956822"/>
                  </a:lnTo>
                  <a:lnTo>
                    <a:pt x="2410546" y="966943"/>
                  </a:lnTo>
                  <a:lnTo>
                    <a:pt x="2452286" y="973426"/>
                  </a:lnTo>
                  <a:lnTo>
                    <a:pt x="2494027" y="976205"/>
                  </a:lnTo>
                  <a:lnTo>
                    <a:pt x="2504465" y="976322"/>
                  </a:lnTo>
                  <a:lnTo>
                    <a:pt x="2514899" y="976205"/>
                  </a:lnTo>
                  <a:lnTo>
                    <a:pt x="2556640" y="973426"/>
                  </a:lnTo>
                  <a:lnTo>
                    <a:pt x="2598382" y="966943"/>
                  </a:lnTo>
                  <a:lnTo>
                    <a:pt x="2640121" y="956822"/>
                  </a:lnTo>
                  <a:lnTo>
                    <a:pt x="2681863" y="943130"/>
                  </a:lnTo>
                  <a:lnTo>
                    <a:pt x="2723602" y="925982"/>
                  </a:lnTo>
                  <a:lnTo>
                    <a:pt x="2765344" y="905502"/>
                  </a:lnTo>
                  <a:lnTo>
                    <a:pt x="2807084" y="881839"/>
                  </a:lnTo>
                  <a:lnTo>
                    <a:pt x="2848826" y="855183"/>
                  </a:lnTo>
                  <a:lnTo>
                    <a:pt x="2880134" y="833345"/>
                  </a:lnTo>
                  <a:lnTo>
                    <a:pt x="2911438" y="810027"/>
                  </a:lnTo>
                  <a:lnTo>
                    <a:pt x="2942744" y="785335"/>
                  </a:lnTo>
                  <a:lnTo>
                    <a:pt x="2974051" y="759327"/>
                  </a:lnTo>
                  <a:lnTo>
                    <a:pt x="2994919" y="741270"/>
                  </a:lnTo>
                  <a:lnTo>
                    <a:pt x="3005353" y="732242"/>
                  </a:lnTo>
                </a:path>
              </a:pathLst>
            </a:custGeom>
            <a:ln w="1212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593755" y="3421230"/>
            <a:ext cx="88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85" dirty="0">
                <a:latin typeface="Arial"/>
                <a:cs typeface="Arial"/>
              </a:rPr>
              <a:t>-</a:t>
            </a:r>
            <a:r>
              <a:rPr sz="1100" spc="-36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93755" y="2770346"/>
            <a:ext cx="88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85" dirty="0">
                <a:latin typeface="Arial"/>
                <a:cs typeface="Arial"/>
              </a:rPr>
              <a:t>-</a:t>
            </a:r>
            <a:r>
              <a:rPr sz="1100" spc="-36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15285" y="1468578"/>
            <a:ext cx="628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2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15285" y="2119461"/>
            <a:ext cx="3177540" cy="356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5"/>
              </a:spcBef>
            </a:pPr>
            <a:r>
              <a:rPr sz="1100" spc="-32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85725">
              <a:lnSpc>
                <a:spcPts val="1300"/>
              </a:lnSpc>
              <a:tabLst>
                <a:tab pos="318135" algn="l"/>
                <a:tab pos="568960" algn="l"/>
                <a:tab pos="819150" algn="l"/>
                <a:tab pos="1051560" algn="l"/>
                <a:tab pos="1302385" algn="l"/>
                <a:tab pos="1552575" algn="l"/>
                <a:tab pos="1802764" algn="l"/>
                <a:tab pos="2053589" algn="l"/>
                <a:tab pos="2303780" algn="l"/>
                <a:tab pos="2554605" algn="l"/>
                <a:tab pos="2804795" algn="l"/>
                <a:tab pos="3054985" algn="l"/>
              </a:tabLst>
            </a:pPr>
            <a:r>
              <a:rPr sz="1100" spc="-375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55" dirty="0">
                <a:latin typeface="Arial"/>
                <a:cs typeface="Arial"/>
              </a:rPr>
              <a:t>30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5" dirty="0">
                <a:latin typeface="Arial"/>
                <a:cs typeface="Arial"/>
              </a:rPr>
              <a:t>60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55" dirty="0">
                <a:latin typeface="Arial"/>
                <a:cs typeface="Arial"/>
              </a:rPr>
              <a:t>90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120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150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180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210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240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270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300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330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17030" y="1568014"/>
            <a:ext cx="27622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360" dirty="0">
                <a:latin typeface="Arial"/>
                <a:cs typeface="Arial"/>
              </a:rPr>
              <a:t>Current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181905" y="1059850"/>
            <a:ext cx="29210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350" dirty="0">
                <a:latin typeface="Arial"/>
                <a:cs typeface="Arial"/>
              </a:rPr>
              <a:t>Voltage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546592" y="1153144"/>
            <a:ext cx="1066165" cy="784860"/>
            <a:chOff x="1546592" y="895162"/>
            <a:chExt cx="1066165" cy="784860"/>
          </a:xfrm>
        </p:grpSpPr>
        <p:sp>
          <p:nvSpPr>
            <p:cNvPr id="114" name="object 114"/>
            <p:cNvSpPr/>
            <p:nvPr/>
          </p:nvSpPr>
          <p:spPr>
            <a:xfrm>
              <a:off x="1585494" y="901298"/>
              <a:ext cx="579755" cy="347345"/>
            </a:xfrm>
            <a:custGeom>
              <a:avLst/>
              <a:gdLst/>
              <a:ahLst/>
              <a:cxnLst/>
              <a:rect l="l" t="t" r="r" b="b"/>
              <a:pathLst>
                <a:path w="579755" h="347344">
                  <a:moveTo>
                    <a:pt x="579146" y="0"/>
                  </a:moveTo>
                  <a:lnTo>
                    <a:pt x="0" y="346820"/>
                  </a:lnTo>
                </a:path>
              </a:pathLst>
            </a:custGeom>
            <a:ln w="11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46592" y="1210687"/>
              <a:ext cx="51435" cy="66040"/>
            </a:xfrm>
            <a:custGeom>
              <a:avLst/>
              <a:gdLst/>
              <a:ahLst/>
              <a:cxnLst/>
              <a:rect l="l" t="t" r="r" b="b"/>
              <a:pathLst>
                <a:path w="51434" h="66040">
                  <a:moveTo>
                    <a:pt x="51096" y="65536"/>
                  </a:moveTo>
                  <a:lnTo>
                    <a:pt x="42248" y="0"/>
                  </a:lnTo>
                  <a:lnTo>
                    <a:pt x="0" y="60722"/>
                  </a:lnTo>
                  <a:lnTo>
                    <a:pt x="51096" y="65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88972" y="1424556"/>
              <a:ext cx="218440" cy="219075"/>
            </a:xfrm>
            <a:custGeom>
              <a:avLst/>
              <a:gdLst/>
              <a:ahLst/>
              <a:cxnLst/>
              <a:rect l="l" t="t" r="r" b="b"/>
              <a:pathLst>
                <a:path w="218439" h="219075">
                  <a:moveTo>
                    <a:pt x="217988" y="0"/>
                  </a:moveTo>
                  <a:lnTo>
                    <a:pt x="0" y="218625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52457" y="1605098"/>
              <a:ext cx="50800" cy="74930"/>
            </a:xfrm>
            <a:custGeom>
              <a:avLst/>
              <a:gdLst/>
              <a:ahLst/>
              <a:cxnLst/>
              <a:rect l="l" t="t" r="r" b="b"/>
              <a:pathLst>
                <a:path w="50800" h="74930">
                  <a:moveTo>
                    <a:pt x="0" y="74699"/>
                  </a:moveTo>
                  <a:lnTo>
                    <a:pt x="50765" y="61512"/>
                  </a:lnTo>
                  <a:lnTo>
                    <a:pt x="36855" y="0"/>
                  </a:lnTo>
                  <a:lnTo>
                    <a:pt x="0" y="74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3018254" y="86402"/>
            <a:ext cx="57351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“Time”</a:t>
            </a:r>
            <a:r>
              <a:rPr spc="-3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Degrees</a:t>
            </a:r>
          </a:p>
        </p:txBody>
      </p:sp>
      <p:sp>
        <p:nvSpPr>
          <p:cNvPr id="175" name="Footer Placeholder 174">
            <a:extLst>
              <a:ext uri="{FF2B5EF4-FFF2-40B4-BE49-F238E27FC236}">
                <a16:creationId xmlns:a16="http://schemas.microsoft.com/office/drawing/2014/main" id="{C9A1B104-9FCA-CDC6-4530-170E9B50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9" name="object 119"/>
          <p:cNvSpPr txBox="1"/>
          <p:nvPr/>
        </p:nvSpPr>
        <p:spPr>
          <a:xfrm>
            <a:off x="2165351" y="3918947"/>
            <a:ext cx="629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Degrees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4829424" y="1156057"/>
            <a:ext cx="3657600" cy="2640330"/>
            <a:chOff x="4829424" y="713208"/>
            <a:chExt cx="3657600" cy="2640330"/>
          </a:xfrm>
        </p:grpSpPr>
        <p:sp>
          <p:nvSpPr>
            <p:cNvPr id="121" name="object 121"/>
            <p:cNvSpPr/>
            <p:nvPr/>
          </p:nvSpPr>
          <p:spPr>
            <a:xfrm>
              <a:off x="4869488" y="721151"/>
              <a:ext cx="0" cy="2623185"/>
            </a:xfrm>
            <a:custGeom>
              <a:avLst/>
              <a:gdLst/>
              <a:ahLst/>
              <a:cxnLst/>
              <a:rect l="l" t="t" r="r" b="b"/>
              <a:pathLst>
                <a:path h="2623185">
                  <a:moveTo>
                    <a:pt x="0" y="0"/>
                  </a:moveTo>
                  <a:lnTo>
                    <a:pt x="0" y="26231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29425" y="3344313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29424" y="203473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29424" y="72115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360" y="713208"/>
              <a:ext cx="3626450" cy="2639790"/>
            </a:xfrm>
            <a:prstGeom prst="rect">
              <a:avLst/>
            </a:prstGeom>
          </p:spPr>
        </p:pic>
      </p:grpSp>
      <p:sp>
        <p:nvSpPr>
          <p:cNvPr id="126" name="object 126"/>
          <p:cNvSpPr txBox="1"/>
          <p:nvPr/>
        </p:nvSpPr>
        <p:spPr>
          <a:xfrm>
            <a:off x="4640453" y="3243506"/>
            <a:ext cx="1435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5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684477" y="1900320"/>
            <a:ext cx="235585" cy="41020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250"/>
              </a:spcBef>
            </a:pP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684477" y="620419"/>
            <a:ext cx="990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686010" y="2126160"/>
            <a:ext cx="1695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90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55386" y="2126160"/>
            <a:ext cx="241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180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456756" y="2126160"/>
            <a:ext cx="241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270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54487" y="3930650"/>
            <a:ext cx="14376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20" dirty="0">
                <a:latin typeface="Arial"/>
                <a:cs typeface="Arial"/>
              </a:rPr>
              <a:t>Phase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Angle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(Degrees)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388567" y="1939188"/>
            <a:ext cx="173355" cy="1071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volts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amps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532062" y="4261867"/>
            <a:ext cx="2635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5879485" y="4442191"/>
            <a:ext cx="1924050" cy="1917700"/>
            <a:chOff x="5967729" y="3890517"/>
            <a:chExt cx="1924050" cy="1917700"/>
          </a:xfrm>
        </p:grpSpPr>
        <p:sp>
          <p:nvSpPr>
            <p:cNvPr id="144" name="object 144"/>
            <p:cNvSpPr/>
            <p:nvPr/>
          </p:nvSpPr>
          <p:spPr>
            <a:xfrm>
              <a:off x="6062471" y="3979163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870204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4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8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32675" y="57256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926579" y="38968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74079" y="484936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808975" y="485546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6891993" y="631444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660067" y="5412727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6290614" y="4659660"/>
            <a:ext cx="1375410" cy="1480820"/>
            <a:chOff x="6378858" y="4107986"/>
            <a:chExt cx="1375410" cy="1480820"/>
          </a:xfrm>
        </p:grpSpPr>
        <p:sp>
          <p:nvSpPr>
            <p:cNvPr id="152" name="object 152"/>
            <p:cNvSpPr/>
            <p:nvPr/>
          </p:nvSpPr>
          <p:spPr>
            <a:xfrm>
              <a:off x="6902196" y="4850891"/>
              <a:ext cx="845819" cy="0"/>
            </a:xfrm>
            <a:custGeom>
              <a:avLst/>
              <a:gdLst/>
              <a:ahLst/>
              <a:cxnLst/>
              <a:rect l="l" t="t" r="r" b="b"/>
              <a:pathLst>
                <a:path w="845820">
                  <a:moveTo>
                    <a:pt x="0" y="0"/>
                  </a:moveTo>
                  <a:lnTo>
                    <a:pt x="845438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71437" y="480643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74625" y="4114336"/>
              <a:ext cx="422275" cy="731520"/>
            </a:xfrm>
            <a:custGeom>
              <a:avLst/>
              <a:gdLst/>
              <a:ahLst/>
              <a:cxnLst/>
              <a:rect l="l" t="t" r="r" b="b"/>
              <a:pathLst>
                <a:path w="422275" h="731520">
                  <a:moveTo>
                    <a:pt x="422275" y="73139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4230" y="4114336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77373" y="4850674"/>
              <a:ext cx="422275" cy="731520"/>
            </a:xfrm>
            <a:custGeom>
              <a:avLst/>
              <a:gdLst/>
              <a:ahLst/>
              <a:cxnLst/>
              <a:rect l="l" t="t" r="r" b="b"/>
              <a:pathLst>
                <a:path w="422275" h="731520">
                  <a:moveTo>
                    <a:pt x="422275" y="0"/>
                  </a:moveTo>
                  <a:lnTo>
                    <a:pt x="0" y="731393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476986" y="5493857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01021" y="4853637"/>
              <a:ext cx="459105" cy="265430"/>
            </a:xfrm>
            <a:custGeom>
              <a:avLst/>
              <a:gdLst/>
              <a:ahLst/>
              <a:cxnLst/>
              <a:rect l="l" t="t" r="r" b="b"/>
              <a:pathLst>
                <a:path w="459104" h="265429">
                  <a:moveTo>
                    <a:pt x="0" y="0"/>
                  </a:moveTo>
                  <a:lnTo>
                    <a:pt x="459092" y="26506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330071" y="5079351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899148" y="431850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52933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61045" y="425500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433853" y="4853637"/>
              <a:ext cx="459105" cy="265430"/>
            </a:xfrm>
            <a:custGeom>
              <a:avLst/>
              <a:gdLst/>
              <a:ahLst/>
              <a:cxnLst/>
              <a:rect l="l" t="t" r="r" b="b"/>
              <a:pathLst>
                <a:path w="459104" h="265429">
                  <a:moveTo>
                    <a:pt x="459092" y="0"/>
                  </a:moveTo>
                  <a:lnTo>
                    <a:pt x="0" y="26506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378858" y="507935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7129959" y="5617713"/>
            <a:ext cx="1358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672512" y="6556715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890877" y="6623604"/>
            <a:ext cx="1651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b="1" dirty="0">
                <a:latin typeface="Times New Roman"/>
                <a:cs typeface="Times New Roman"/>
              </a:rPr>
              <a:t>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37337" y="4185484"/>
            <a:ext cx="260067" cy="75148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 dirty="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 dirty="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082880" y="5502333"/>
            <a:ext cx="13589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434347" y="5146065"/>
            <a:ext cx="51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baseline="20061" dirty="0">
                <a:latin typeface="Arial"/>
                <a:cs typeface="Arial"/>
              </a:rPr>
              <a:t>E</a:t>
            </a:r>
            <a:r>
              <a:rPr sz="1800" b="1" baseline="9259" dirty="0">
                <a:latin typeface="Arial"/>
                <a:cs typeface="Arial"/>
              </a:rPr>
              <a:t>B</a:t>
            </a:r>
            <a:r>
              <a:rPr sz="1800" b="1" spc="254" baseline="9259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459747" y="539397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511605" y="593534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664005" y="606793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511605" y="6267575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958543" y="4422697"/>
            <a:ext cx="33909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5975" y="560222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642" y="213306"/>
            <a:ext cx="712660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12: </a:t>
            </a:r>
            <a:r>
              <a:rPr sz="3400" dirty="0"/>
              <a:t>Write</a:t>
            </a:r>
            <a:r>
              <a:rPr sz="3400" spc="-65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40" dirty="0"/>
              <a:t> </a:t>
            </a:r>
            <a:r>
              <a:rPr sz="3400" dirty="0"/>
              <a:t>Load</a:t>
            </a:r>
            <a:r>
              <a:rPr sz="3400" spc="-50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207" name="Footer Placeholder 206">
            <a:extLst>
              <a:ext uri="{FF2B5EF4-FFF2-40B4-BE49-F238E27FC236}">
                <a16:creationId xmlns:a16="http://schemas.microsoft.com/office/drawing/2014/main" id="{AE927A39-2E8E-B5AE-BF39-98DF0F09E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06" name="object 20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4389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Show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Delivered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5448827" y="5177188"/>
            <a:ext cx="217804" cy="205104"/>
            <a:chOff x="5448827" y="5177188"/>
            <a:chExt cx="217804" cy="205104"/>
          </a:xfrm>
        </p:grpSpPr>
        <p:sp>
          <p:nvSpPr>
            <p:cNvPr id="198" name="object 198"/>
            <p:cNvSpPr/>
            <p:nvPr/>
          </p:nvSpPr>
          <p:spPr>
            <a:xfrm>
              <a:off x="5452804" y="5305344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0" y="13906"/>
                  </a:moveTo>
                  <a:lnTo>
                    <a:pt x="24449" y="0"/>
                  </a:lnTo>
                </a:path>
              </a:pathLst>
            </a:custGeom>
            <a:ln w="7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77254" y="5309317"/>
              <a:ext cx="35560" cy="64769"/>
            </a:xfrm>
            <a:custGeom>
              <a:avLst/>
              <a:gdLst/>
              <a:ahLst/>
              <a:cxnLst/>
              <a:rect l="l" t="t" r="r" b="b"/>
              <a:pathLst>
                <a:path w="35560" h="64770">
                  <a:moveTo>
                    <a:pt x="0" y="0"/>
                  </a:moveTo>
                  <a:lnTo>
                    <a:pt x="35427" y="64565"/>
                  </a:lnTo>
                </a:path>
              </a:pathLst>
            </a:custGeom>
            <a:ln w="15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516673" y="5181179"/>
              <a:ext cx="46990" cy="193040"/>
            </a:xfrm>
            <a:custGeom>
              <a:avLst/>
              <a:gdLst/>
              <a:ahLst/>
              <a:cxnLst/>
              <a:rect l="l" t="t" r="r" b="b"/>
              <a:pathLst>
                <a:path w="46989" h="193039">
                  <a:moveTo>
                    <a:pt x="0" y="192704"/>
                  </a:moveTo>
                  <a:lnTo>
                    <a:pt x="46903" y="0"/>
                  </a:lnTo>
                </a:path>
              </a:pathLst>
            </a:custGeom>
            <a:ln w="7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563576" y="5181178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788" y="0"/>
                  </a:lnTo>
                </a:path>
              </a:pathLst>
            </a:custGeom>
            <a:ln w="79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5531439" y="5064178"/>
            <a:ext cx="127508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3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77" baseline="-11111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LL</a:t>
            </a:r>
            <a:r>
              <a:rPr sz="1275" i="1" spc="165" baseline="-35947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12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30" baseline="-35947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cos(</a:t>
            </a:r>
            <a:r>
              <a:rPr sz="1550" i="1" spc="-40" dirty="0">
                <a:latin typeface="Symbol"/>
                <a:cs typeface="Symbol"/>
              </a:rPr>
              <a:t></a:t>
            </a:r>
            <a:r>
              <a:rPr sz="1550" spc="-14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60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376314" y="5159536"/>
            <a:ext cx="10382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latin typeface="Times New Roman"/>
                <a:cs typeface="Times New Roman"/>
              </a:rPr>
              <a:t>Load</a:t>
            </a:r>
            <a:r>
              <a:rPr sz="1500" i="1" spc="-16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Watts </a:t>
            </a:r>
            <a:r>
              <a:rPr sz="1500" spc="-5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290002" y="5084636"/>
            <a:ext cx="2127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balanced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3-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load: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8175" y="600068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6034" y="248683"/>
            <a:ext cx="751205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13: </a:t>
            </a:r>
            <a:r>
              <a:rPr sz="3400" dirty="0"/>
              <a:t>Calculate</a:t>
            </a:r>
            <a:r>
              <a:rPr sz="3400" spc="-75" dirty="0"/>
              <a:t> </a:t>
            </a:r>
            <a:r>
              <a:rPr sz="3400" dirty="0"/>
              <a:t>“Percent</a:t>
            </a:r>
            <a:r>
              <a:rPr sz="3400" spc="-60" dirty="0"/>
              <a:t> </a:t>
            </a:r>
            <a:r>
              <a:rPr sz="3400" spc="-10" dirty="0"/>
              <a:t>Registration”</a:t>
            </a: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8FC74F54-B338-961A-596A-90A3F9FF1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5382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Calculate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percent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registration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dividing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multiplying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result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100%.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637" y="538473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9492" y="202106"/>
            <a:ext cx="751205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13: </a:t>
            </a:r>
            <a:r>
              <a:rPr sz="3400" dirty="0"/>
              <a:t>Calculate</a:t>
            </a:r>
            <a:r>
              <a:rPr sz="3400" spc="-75" dirty="0"/>
              <a:t> </a:t>
            </a:r>
            <a:r>
              <a:rPr sz="3400" dirty="0"/>
              <a:t>“Percent</a:t>
            </a:r>
            <a:r>
              <a:rPr sz="3400" spc="-60" dirty="0"/>
              <a:t> </a:t>
            </a:r>
            <a:r>
              <a:rPr sz="3400" spc="-10" dirty="0"/>
              <a:t>Registration”</a:t>
            </a:r>
          </a:p>
        </p:txBody>
      </p:sp>
      <p:sp>
        <p:nvSpPr>
          <p:cNvPr id="220" name="Footer Placeholder 219">
            <a:extLst>
              <a:ext uri="{FF2B5EF4-FFF2-40B4-BE49-F238E27FC236}">
                <a16:creationId xmlns:a16="http://schemas.microsoft.com/office/drawing/2014/main" id="{42336FF2-A228-76B6-2759-42CAF75F1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19" name="object 21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24802" y="4509960"/>
            <a:ext cx="5382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Calculate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percent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registration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dividing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24802" y="4692840"/>
            <a:ext cx="4026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multiplying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result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100%.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835552" y="4852158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4">
                <a:moveTo>
                  <a:pt x="0" y="0"/>
                </a:moveTo>
                <a:lnTo>
                  <a:pt x="954249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9" name="object 199"/>
          <p:cNvGrpSpPr/>
          <p:nvPr/>
        </p:nvGrpSpPr>
        <p:grpSpPr>
          <a:xfrm>
            <a:off x="6851425" y="5188182"/>
            <a:ext cx="216535" cy="204470"/>
            <a:chOff x="6851425" y="5188182"/>
            <a:chExt cx="216535" cy="204470"/>
          </a:xfrm>
        </p:grpSpPr>
        <p:sp>
          <p:nvSpPr>
            <p:cNvPr id="200" name="object 200"/>
            <p:cNvSpPr/>
            <p:nvPr/>
          </p:nvSpPr>
          <p:spPr>
            <a:xfrm>
              <a:off x="6855391" y="5316053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5" h="13970">
                  <a:moveTo>
                    <a:pt x="0" y="13877"/>
                  </a:moveTo>
                  <a:lnTo>
                    <a:pt x="24302" y="0"/>
                  </a:lnTo>
                </a:path>
              </a:pathLst>
            </a:custGeom>
            <a:ln w="7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879694" y="5320018"/>
              <a:ext cx="35560" cy="64769"/>
            </a:xfrm>
            <a:custGeom>
              <a:avLst/>
              <a:gdLst/>
              <a:ahLst/>
              <a:cxnLst/>
              <a:rect l="l" t="t" r="r" b="b"/>
              <a:pathLst>
                <a:path w="35559" h="64770">
                  <a:moveTo>
                    <a:pt x="0" y="0"/>
                  </a:moveTo>
                  <a:lnTo>
                    <a:pt x="35213" y="64429"/>
                  </a:lnTo>
                </a:path>
              </a:pathLst>
            </a:custGeom>
            <a:ln w="1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918875" y="5192149"/>
              <a:ext cx="46990" cy="192405"/>
            </a:xfrm>
            <a:custGeom>
              <a:avLst/>
              <a:gdLst/>
              <a:ahLst/>
              <a:cxnLst/>
              <a:rect l="l" t="t" r="r" b="b"/>
              <a:pathLst>
                <a:path w="46990" h="192404">
                  <a:moveTo>
                    <a:pt x="0" y="192298"/>
                  </a:moveTo>
                  <a:lnTo>
                    <a:pt x="46621" y="0"/>
                  </a:lnTo>
                </a:path>
              </a:pathLst>
            </a:custGeom>
            <a:ln w="7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965497" y="5192149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170" y="0"/>
                  </a:lnTo>
                </a:path>
              </a:pathLst>
            </a:custGeom>
            <a:ln w="7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" name="object 204"/>
          <p:cNvGrpSpPr/>
          <p:nvPr/>
        </p:nvGrpSpPr>
        <p:grpSpPr>
          <a:xfrm>
            <a:off x="6835552" y="5466224"/>
            <a:ext cx="1229360" cy="232410"/>
            <a:chOff x="6835552" y="5466224"/>
            <a:chExt cx="1229360" cy="232410"/>
          </a:xfrm>
        </p:grpSpPr>
        <p:sp>
          <p:nvSpPr>
            <p:cNvPr id="205" name="object 205"/>
            <p:cNvSpPr/>
            <p:nvPr/>
          </p:nvSpPr>
          <p:spPr>
            <a:xfrm>
              <a:off x="6855391" y="5621847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5" h="13970">
                  <a:moveTo>
                    <a:pt x="0" y="13877"/>
                  </a:moveTo>
                  <a:lnTo>
                    <a:pt x="24302" y="0"/>
                  </a:lnTo>
                </a:path>
              </a:pathLst>
            </a:custGeom>
            <a:ln w="7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879694" y="5625812"/>
              <a:ext cx="35560" cy="64769"/>
            </a:xfrm>
            <a:custGeom>
              <a:avLst/>
              <a:gdLst/>
              <a:ahLst/>
              <a:cxnLst/>
              <a:rect l="l" t="t" r="r" b="b"/>
              <a:pathLst>
                <a:path w="35559" h="64770">
                  <a:moveTo>
                    <a:pt x="0" y="0"/>
                  </a:moveTo>
                  <a:lnTo>
                    <a:pt x="35213" y="64429"/>
                  </a:lnTo>
                </a:path>
              </a:pathLst>
            </a:custGeom>
            <a:ln w="1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918875" y="5497943"/>
              <a:ext cx="46990" cy="192405"/>
            </a:xfrm>
            <a:custGeom>
              <a:avLst/>
              <a:gdLst/>
              <a:ahLst/>
              <a:cxnLst/>
              <a:rect l="l" t="t" r="r" b="b"/>
              <a:pathLst>
                <a:path w="46990" h="192404">
                  <a:moveTo>
                    <a:pt x="0" y="192298"/>
                  </a:moveTo>
                  <a:lnTo>
                    <a:pt x="46621" y="0"/>
                  </a:lnTo>
                </a:path>
              </a:pathLst>
            </a:custGeom>
            <a:ln w="7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965497" y="5497943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170" y="0"/>
                  </a:lnTo>
                </a:path>
              </a:pathLst>
            </a:custGeom>
            <a:ln w="7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835552" y="5470189"/>
              <a:ext cx="1229360" cy="0"/>
            </a:xfrm>
            <a:custGeom>
              <a:avLst/>
              <a:gdLst/>
              <a:ahLst/>
              <a:cxnLst/>
              <a:rect l="l" t="t" r="r" b="b"/>
              <a:pathLst>
                <a:path w="1229359">
                  <a:moveTo>
                    <a:pt x="0" y="0"/>
                  </a:moveTo>
                  <a:lnTo>
                    <a:pt x="1229018" y="0"/>
                  </a:lnTo>
                </a:path>
              </a:pathLst>
            </a:custGeom>
            <a:ln w="7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7658172" y="5466095"/>
            <a:ext cx="38354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20" dirty="0">
                <a:latin typeface="Times New Roman"/>
                <a:cs typeface="Times New Roman"/>
              </a:rPr>
              <a:t>cos</a:t>
            </a:r>
            <a:r>
              <a:rPr sz="1550" i="1" spc="-20" dirty="0">
                <a:latin typeface="Symbol"/>
                <a:cs typeface="Symbol"/>
              </a:rPr>
              <a:t>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645845" y="5281902"/>
            <a:ext cx="648335" cy="7620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880"/>
              </a:spcBef>
            </a:pPr>
            <a:r>
              <a:rPr sz="1500" spc="-25" dirty="0">
                <a:latin typeface="Times New Roman"/>
                <a:cs typeface="Times New Roman"/>
              </a:rPr>
              <a:t>3</a:t>
            </a:r>
            <a:r>
              <a:rPr sz="3375" i="1" spc="-37" baseline="-11111" dirty="0">
                <a:latin typeface="Times New Roman"/>
                <a:cs typeface="Times New Roman"/>
              </a:rPr>
              <a:t>V</a:t>
            </a:r>
            <a:endParaRPr sz="3375" baseline="-11111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sz="1500" spc="-10" dirty="0">
                <a:latin typeface="Symbol"/>
                <a:cs typeface="Symbol"/>
              </a:rPr>
              <a:t></a:t>
            </a:r>
            <a:r>
              <a:rPr sz="1500" spc="-19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100%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804060" y="4696871"/>
            <a:ext cx="58039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Symbol"/>
                <a:cs typeface="Symbol"/>
              </a:rPr>
              <a:t></a:t>
            </a:r>
            <a:r>
              <a:rPr sz="1500" spc="-10" dirty="0">
                <a:latin typeface="Times New Roman"/>
                <a:cs typeface="Times New Roman"/>
              </a:rPr>
              <a:t>100%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870078" y="4845317"/>
            <a:ext cx="88963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Times New Roman"/>
                <a:cs typeface="Times New Roman"/>
              </a:rPr>
              <a:t>Load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Watts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835796" y="4576781"/>
            <a:ext cx="95821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20" dirty="0">
                <a:latin typeface="Times New Roman"/>
                <a:cs typeface="Times New Roman"/>
              </a:rPr>
              <a:t>Meter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Watts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5088009" y="4696871"/>
            <a:ext cx="171323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Times New Roman"/>
                <a:cs typeface="Times New Roman"/>
              </a:rPr>
              <a:t>Percent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Registration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7278099" y="5454034"/>
            <a:ext cx="37846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i="1" dirty="0">
                <a:latin typeface="Times New Roman"/>
                <a:cs typeface="Times New Roman"/>
              </a:rPr>
              <a:t>LL</a:t>
            </a:r>
            <a:r>
              <a:rPr sz="850" i="1" spc="95" dirty="0">
                <a:latin typeface="Times New Roman"/>
                <a:cs typeface="Times New Roman"/>
              </a:rPr>
              <a:t> </a:t>
            </a:r>
            <a:r>
              <a:rPr sz="3375" i="1" spc="-15" baseline="2469" dirty="0">
                <a:latin typeface="Times New Roman"/>
                <a:cs typeface="Times New Roman"/>
              </a:rPr>
              <a:t>I</a:t>
            </a:r>
            <a:r>
              <a:rPr sz="3375" i="1" spc="-427" baseline="2469" dirty="0">
                <a:latin typeface="Times New Roman"/>
                <a:cs typeface="Times New Roman"/>
              </a:rPr>
              <a:t> </a:t>
            </a:r>
            <a:r>
              <a:rPr sz="850" i="1" spc="-50" dirty="0">
                <a:latin typeface="Times New Roman"/>
                <a:cs typeface="Times New Roman"/>
              </a:rPr>
              <a:t>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645845" y="5219669"/>
            <a:ext cx="203835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25120" algn="l"/>
              </a:tabLst>
            </a:pPr>
            <a:r>
              <a:rPr sz="1500" spc="-50" dirty="0">
                <a:latin typeface="Symbol"/>
                <a:cs typeface="Symbol"/>
              </a:rPr>
              <a:t>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2250" baseline="42592" dirty="0">
                <a:latin typeface="Times New Roman"/>
                <a:cs typeface="Times New Roman"/>
              </a:rPr>
              <a:t>3</a:t>
            </a:r>
            <a:r>
              <a:rPr sz="3375" i="1" baseline="16049" dirty="0">
                <a:latin typeface="Times New Roman"/>
                <a:cs typeface="Times New Roman"/>
              </a:rPr>
              <a:t>V</a:t>
            </a:r>
            <a:r>
              <a:rPr sz="3375" i="1" spc="-315" baseline="16049" dirty="0">
                <a:latin typeface="Times New Roman"/>
                <a:cs typeface="Times New Roman"/>
              </a:rPr>
              <a:t> </a:t>
            </a:r>
            <a:r>
              <a:rPr sz="1275" i="1" baseline="35947" dirty="0">
                <a:latin typeface="Times New Roman"/>
                <a:cs typeface="Times New Roman"/>
              </a:rPr>
              <a:t>LL</a:t>
            </a:r>
            <a:r>
              <a:rPr sz="1275" i="1" spc="135" baseline="35947" dirty="0">
                <a:latin typeface="Times New Roman"/>
                <a:cs typeface="Times New Roman"/>
              </a:rPr>
              <a:t> </a:t>
            </a:r>
            <a:r>
              <a:rPr sz="3375" i="1" spc="-15" baseline="16049" dirty="0">
                <a:latin typeface="Times New Roman"/>
                <a:cs typeface="Times New Roman"/>
              </a:rPr>
              <a:t>I</a:t>
            </a:r>
            <a:r>
              <a:rPr sz="3375" i="1" spc="-434" baseline="16049" dirty="0">
                <a:latin typeface="Times New Roman"/>
                <a:cs typeface="Times New Roman"/>
              </a:rPr>
              <a:t> </a:t>
            </a:r>
            <a:r>
              <a:rPr sz="1275" i="1" baseline="39215" dirty="0">
                <a:latin typeface="Times New Roman"/>
                <a:cs typeface="Times New Roman"/>
              </a:rPr>
              <a:t>L </a:t>
            </a:r>
            <a:r>
              <a:rPr sz="2250" baseline="42592" dirty="0">
                <a:latin typeface="Times New Roman"/>
                <a:cs typeface="Times New Roman"/>
              </a:rPr>
              <a:t>cos</a:t>
            </a:r>
            <a:r>
              <a:rPr sz="2325" i="1" baseline="41218" dirty="0">
                <a:latin typeface="Symbol"/>
                <a:cs typeface="Symbol"/>
              </a:rPr>
              <a:t></a:t>
            </a:r>
            <a:r>
              <a:rPr sz="2325" spc="172" baseline="41218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Symbol"/>
                <a:cs typeface="Symbol"/>
              </a:rPr>
              <a:t></a:t>
            </a:r>
            <a:r>
              <a:rPr sz="1500" spc="-10" dirty="0">
                <a:latin typeface="Times New Roman"/>
                <a:cs typeface="Times New Roman"/>
              </a:rPr>
              <a:t>100%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2512" y="655671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25" dirty="0"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33294E-0534-500C-F9E1-F333AA27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A1B99CF-CC69-67C6-5691-C807B7C29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5D9636-98DA-7818-2AF7-365ED91BAC8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7013"/>
            <a:ext cx="8229600" cy="452596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Carl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Chermak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10" name="Picture 7" descr="MC900431512[1]">
            <a:extLst>
              <a:ext uri="{FF2B5EF4-FFF2-40B4-BE49-F238E27FC236}">
                <a16:creationId xmlns:a16="http://schemas.microsoft.com/office/drawing/2014/main" id="{1CC2509D-97D8-9C39-009C-046EEBFF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271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hasor and wa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95525"/>
            <a:ext cx="666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228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 Voltage and Current</a:t>
            </a:r>
          </a:p>
        </p:txBody>
      </p:sp>
    </p:spTree>
    <p:extLst>
      <p:ext uri="{BB962C8B-B14F-4D97-AF65-F5344CB8AC3E}">
        <p14:creationId xmlns:p14="http://schemas.microsoft.com/office/powerpoint/2010/main" val="414049042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1" y="287051"/>
            <a:ext cx="6781800" cy="52706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42290" marR="533400">
              <a:lnSpc>
                <a:spcPts val="3460"/>
              </a:lnSpc>
              <a:spcBef>
                <a:spcPts val="535"/>
              </a:spcBef>
            </a:pPr>
            <a:r>
              <a:rPr dirty="0"/>
              <a:t>Vectors</a:t>
            </a:r>
            <a:r>
              <a:rPr spc="-4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spc="-10" dirty="0"/>
              <a:t>Phasors </a:t>
            </a:r>
            <a:r>
              <a:rPr dirty="0"/>
              <a:t>are</a:t>
            </a:r>
            <a:r>
              <a:rPr lang="en-US" dirty="0"/>
              <a:t>…</a:t>
            </a:r>
            <a:endParaRPr spc="-1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819D50-F5D0-A5E5-DCA2-EBB99B375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76400" y="1401714"/>
            <a:ext cx="5943600" cy="14369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3650"/>
              </a:lnSpc>
              <a:spcBef>
                <a:spcPts val="105"/>
              </a:spcBef>
            </a:pPr>
            <a:r>
              <a:rPr lang="en-US" sz="3200" b="1" dirty="0">
                <a:solidFill>
                  <a:schemeClr val="accent1"/>
                </a:solidFill>
                <a:latin typeface="Arial"/>
                <a:cs typeface="Arial"/>
              </a:rPr>
              <a:t>a Symbolic Representation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of</a:t>
            </a:r>
            <a:r>
              <a:rPr sz="3200" b="1" spc="-2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the</a:t>
            </a:r>
            <a:r>
              <a:rPr sz="3200" b="1" spc="-2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accent1"/>
                </a:solidFill>
                <a:latin typeface="Arial"/>
                <a:cs typeface="Arial"/>
              </a:rPr>
              <a:t>relationship</a:t>
            </a:r>
            <a:endParaRPr sz="32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>
              <a:lnSpc>
                <a:spcPts val="3650"/>
              </a:lnSpc>
            </a:pP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of</a:t>
            </a:r>
            <a:r>
              <a:rPr sz="3200" b="1" spc="-4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voltage</a:t>
            </a:r>
            <a:r>
              <a:rPr sz="3200" b="1" spc="-4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and</a:t>
            </a:r>
            <a:r>
              <a:rPr sz="3200" b="1" spc="-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accent1"/>
                </a:solidFill>
                <a:latin typeface="Arial"/>
                <a:cs typeface="Arial"/>
              </a:rPr>
              <a:t>current</a:t>
            </a:r>
            <a:endParaRPr sz="32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75" y="3127106"/>
            <a:ext cx="6694170" cy="22987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Vectors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Vector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Diagrams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155"/>
              </a:spcBef>
              <a:buFont typeface="Arial"/>
              <a:buChar char="–"/>
              <a:tabLst>
                <a:tab pos="698500" algn="l"/>
                <a:tab pos="1853564" algn="l"/>
              </a:tabLst>
            </a:pPr>
            <a:r>
              <a:rPr sz="2000" b="1" spc="-10" dirty="0">
                <a:latin typeface="Arial"/>
                <a:cs typeface="Arial"/>
              </a:rPr>
              <a:t>SIMPLE.</a:t>
            </a:r>
            <a:r>
              <a:rPr sz="2000" b="1" dirty="0">
                <a:latin typeface="Arial"/>
                <a:cs typeface="Arial"/>
              </a:rPr>
              <a:t>	Used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Electrical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Quantities.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698500" algn="l"/>
                <a:tab pos="1726564" algn="l"/>
              </a:tabLst>
            </a:pPr>
            <a:r>
              <a:rPr sz="2000" b="1" spc="-10" dirty="0">
                <a:latin typeface="Arial"/>
                <a:cs typeface="Arial"/>
              </a:rPr>
              <a:t>QUICK.</a:t>
            </a:r>
            <a:r>
              <a:rPr sz="2000" b="1" dirty="0">
                <a:latin typeface="Arial"/>
                <a:cs typeface="Arial"/>
              </a:rPr>
              <a:t>	Saves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Vastly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effective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Also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referred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</a:t>
            </a:r>
            <a:r>
              <a:rPr sz="2000" b="1" spc="-10" dirty="0">
                <a:latin typeface="Arial"/>
                <a:cs typeface="Arial"/>
              </a:rPr>
              <a:t> “Phasors”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Phasor</a:t>
            </a:r>
            <a:r>
              <a:rPr spc="-3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5BFA-DAF2-964C-A13F-E3C3E17D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7437" y="1092517"/>
            <a:ext cx="6994525" cy="465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5054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method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expressing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magnitudes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relationships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(or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10" dirty="0">
                <a:latin typeface="Arial"/>
                <a:cs typeface="Arial"/>
              </a:rPr>
              <a:t> angle </a:t>
            </a:r>
            <a:r>
              <a:rPr sz="2000" b="1" dirty="0">
                <a:latin typeface="Arial"/>
                <a:cs typeface="Arial"/>
              </a:rPr>
              <a:t>relationships)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between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two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sinusoidal </a:t>
            </a:r>
            <a:r>
              <a:rPr sz="2000" b="1" dirty="0">
                <a:latin typeface="Arial"/>
                <a:cs typeface="Arial"/>
              </a:rPr>
              <a:t>quantities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sz="2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frequency</a:t>
            </a:r>
            <a:r>
              <a:rPr sz="2000" b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9085" marR="110489" indent="-287020">
              <a:lnSpc>
                <a:spcPct val="100000"/>
              </a:lnSpc>
              <a:spcBef>
                <a:spcPts val="1435"/>
              </a:spcBef>
              <a:buFont typeface="Arial"/>
              <a:buChar char="•"/>
              <a:tabLst>
                <a:tab pos="299085" algn="l"/>
                <a:tab pos="299720" algn="l"/>
                <a:tab pos="1087120" algn="l"/>
              </a:tabLst>
            </a:pPr>
            <a:r>
              <a:rPr sz="2000" b="1" dirty="0">
                <a:latin typeface="Arial"/>
                <a:cs typeface="Arial"/>
              </a:rPr>
              <a:t>Each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alternating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quantity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having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frequency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represented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additional lines.</a:t>
            </a:r>
            <a:r>
              <a:rPr sz="2000" b="1" dirty="0">
                <a:latin typeface="Arial"/>
                <a:cs typeface="Arial"/>
              </a:rPr>
              <a:t>	Their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relationship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will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determine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angle </a:t>
            </a:r>
            <a:r>
              <a:rPr sz="2000" b="1" dirty="0">
                <a:latin typeface="Arial"/>
                <a:cs typeface="Arial"/>
              </a:rPr>
              <a:t>between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lines.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299085" algn="l"/>
                <a:tab pos="299720" algn="l"/>
                <a:tab pos="2888615" algn="l"/>
                <a:tab pos="3060700" algn="l"/>
              </a:tabLst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“snap-shot”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lines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instant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time.</a:t>
            </a:r>
            <a:r>
              <a:rPr sz="2000" b="1" dirty="0">
                <a:latin typeface="Arial"/>
                <a:cs typeface="Arial"/>
              </a:rPr>
              <a:t>	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instant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generally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chosen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passes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through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zero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positive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direction.</a:t>
            </a:r>
            <a:r>
              <a:rPr sz="2000" b="1" dirty="0">
                <a:latin typeface="Arial"/>
                <a:cs typeface="Arial"/>
              </a:rPr>
              <a:t>	If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one </a:t>
            </a:r>
            <a:r>
              <a:rPr sz="2000" b="1" dirty="0">
                <a:latin typeface="Arial"/>
                <a:cs typeface="Arial"/>
              </a:rPr>
              <a:t>voltage,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instant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passes </a:t>
            </a:r>
            <a:r>
              <a:rPr sz="2000" b="1" dirty="0">
                <a:latin typeface="Arial"/>
                <a:cs typeface="Arial"/>
              </a:rPr>
              <a:t>through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zero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chosen.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2024_FINAL</Template>
  <TotalTime>229</TotalTime>
  <Words>5157</Words>
  <Application>Microsoft Office PowerPoint</Application>
  <PresentationFormat>On-screen Show (4:3)</PresentationFormat>
  <Paragraphs>1512</Paragraphs>
  <Slides>63</Slides>
  <Notes>62</Notes>
  <HiddenSlides>20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Narrow</vt:lpstr>
      <vt:lpstr>Calibri</vt:lpstr>
      <vt:lpstr>GE Inspira Pitch</vt:lpstr>
      <vt:lpstr>Monotype Sorts</vt:lpstr>
      <vt:lpstr>Symbol</vt:lpstr>
      <vt:lpstr>Times New Roman</vt:lpstr>
      <vt:lpstr>Verdana</vt:lpstr>
      <vt:lpstr>TESCO Template</vt:lpstr>
      <vt:lpstr>Practical Use of Vectors in Electric Metering and Field Testing at Instrument Rated Services</vt:lpstr>
      <vt:lpstr>Symbolic Representation</vt:lpstr>
      <vt:lpstr>Metering</vt:lpstr>
      <vt:lpstr>Origination of a Sinusoid</vt:lpstr>
      <vt:lpstr>“Time” in Degrees</vt:lpstr>
      <vt:lpstr>“Time” in Degrees</vt:lpstr>
      <vt:lpstr>PowerPoint Presentation</vt:lpstr>
      <vt:lpstr>Vectors or Phasors are…</vt:lpstr>
      <vt:lpstr>The Phasor Diagram</vt:lpstr>
      <vt:lpstr>Representing Voltage(E) &amp; Current (I) with Lines</vt:lpstr>
      <vt:lpstr>Placing Coils in Order</vt:lpstr>
      <vt:lpstr>Drawing the Phasor</vt:lpstr>
      <vt:lpstr>Watthour Metering</vt:lpstr>
      <vt:lpstr>Analyzing the Phasor Picture</vt:lpstr>
      <vt:lpstr>The Phasor Diagram</vt:lpstr>
      <vt:lpstr>Service &amp; Meter Phasors</vt:lpstr>
      <vt:lpstr>Load Caused Phase Angles</vt:lpstr>
      <vt:lpstr>Effect of Power Factor</vt:lpstr>
      <vt:lpstr>Three Wire Delta Source</vt:lpstr>
      <vt:lpstr>Drawing Source Phasors</vt:lpstr>
      <vt:lpstr>Phasors for Source &amp; Meter</vt:lpstr>
      <vt:lpstr>Phase Sequence CBA</vt:lpstr>
      <vt:lpstr>Common Distribution Circuits</vt:lpstr>
      <vt:lpstr>1 Expected Meter Phasors</vt:lpstr>
      <vt:lpstr>2 Element Expected Meter Phasors</vt:lpstr>
      <vt:lpstr>Expected Meter Phasors</vt:lpstr>
      <vt:lpstr>3 Element Expected Meter Phasors</vt:lpstr>
      <vt:lpstr>Expected Meter Phasors</vt:lpstr>
      <vt:lpstr>PowerPoint Presentation</vt:lpstr>
      <vt:lpstr>Vector Addition</vt:lpstr>
      <vt:lpstr>Vector Subtraction</vt:lpstr>
      <vt:lpstr>AC Powers</vt:lpstr>
      <vt:lpstr>AC Powers</vt:lpstr>
      <vt:lpstr>How is 3 Apparent Power calculated?</vt:lpstr>
      <vt:lpstr>How is 3 Apparent Power calculated?</vt:lpstr>
      <vt:lpstr>PowerPoint Presentation</vt:lpstr>
      <vt:lpstr>Apparent Power vs. Arithmetic Apparent Power </vt:lpstr>
      <vt:lpstr>All KVAs are not Created Equal</vt:lpstr>
      <vt:lpstr>Modern Reactive Metering</vt:lpstr>
      <vt:lpstr>Phase “X” Formulae</vt:lpstr>
      <vt:lpstr>Different Meters</vt:lpstr>
      <vt:lpstr>Phase Rotation &amp; Site Measurements</vt:lpstr>
      <vt:lpstr>Step 1:  Draw Diagram for...</vt:lpstr>
      <vt:lpstr>Step 2: Draw Diagram for...</vt:lpstr>
      <vt:lpstr>Step 3: Draw and Label all Line Currents</vt:lpstr>
      <vt:lpstr>Step 4: Mark Polarity on all Current Coils</vt:lpstr>
      <vt:lpstr>Step 4: Polarity of Current Coils (cont.)</vt:lpstr>
      <vt:lpstr>Step 5: Mark Polarity on all Voltage Coils</vt:lpstr>
      <vt:lpstr>Step 6: Draw Voltage Arrows at Power Transformer</vt:lpstr>
      <vt:lpstr>Step 7: Establish Voltage &amp; Current Relationships</vt:lpstr>
      <vt:lpstr>Step 8: Complete the “Source” Phasors</vt:lpstr>
      <vt:lpstr>Step 8: Complete the “Source” Phasors</vt:lpstr>
      <vt:lpstr>Step 9: Construct Meter Voltage Phasors</vt:lpstr>
      <vt:lpstr>Step 9: Construct Meter Voltage Phasors</vt:lpstr>
      <vt:lpstr>Step 10: Construct Meter Current Phasors</vt:lpstr>
      <vt:lpstr>Step 10: Construct Meter Current Phasors</vt:lpstr>
      <vt:lpstr>Step 11: Write Equation for Meter Watts</vt:lpstr>
      <vt:lpstr>Step 11: Write Equation for Meter Watts</vt:lpstr>
      <vt:lpstr>Step 12: Write Equation for Load Watts</vt:lpstr>
      <vt:lpstr>Step 12: Write Equation for Load Watts</vt:lpstr>
      <vt:lpstr>Step 13: Calculate “Percent Registration”</vt:lpstr>
      <vt:lpstr>Step 13: Calculate “Percent Registration”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Phasor Basics (Understandig Electronic Meter Data)</dc:title>
  <dc:subject>Phasors Introduction</dc:subject>
  <dc:creator>Rosenau/Edited from Bullock Story</dc:creator>
  <cp:keywords>kv</cp:keywords>
  <dc:description>Make as introduction to Site Genie session.  What do Phasors mean?</dc:description>
  <cp:lastModifiedBy>Chermak, Carl</cp:lastModifiedBy>
  <cp:revision>14</cp:revision>
  <dcterms:created xsi:type="dcterms:W3CDTF">2023-06-16T18:43:28Z</dcterms:created>
  <dcterms:modified xsi:type="dcterms:W3CDTF">2024-07-20T21:56:40Z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2019-08-21T00:00:00Z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2023-06-16T00:00:00Z</vt:filetime>
  </property>
  <property fmtid="{D5CDD505-2E9C-101B-9397-08002B2CF9AE}" pid="5" name="Producer">
    <vt:lpwstr>Adobe PDF Library 19.12.68</vt:lpwstr>
  </property>
</Properties>
</file>