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 id="2147483676" r:id="rId2"/>
    <p:sldMasterId id="2147483677" r:id="rId3"/>
    <p:sldMasterId id="2147483678" r:id="rId4"/>
    <p:sldMasterId id="2147483679" r:id="rId5"/>
  </p:sldMasterIdLst>
  <p:notesMasterIdLst>
    <p:notesMasterId r:id="rId49"/>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Lst>
  <p:sldSz cx="12192000" cy="6858000"/>
  <p:notesSz cx="6858000" cy="9144000"/>
  <p:embeddedFontLst>
    <p:embeddedFont>
      <p:font typeface="Roboto" panose="02000000000000000000" pitchFamily="2"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10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font" Target="fonts/font1.fntdata"/><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4.fntdata"/><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font" Target="fonts/font2.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3c7df79eed_0_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g13c7df79eed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3d4c9199ef_0_55:notes"/>
          <p:cNvSpPr txBox="1">
            <a:spLocks noGrp="1"/>
          </p:cNvSpPr>
          <p:nvPr>
            <p:ph type="body" idx="1"/>
          </p:nvPr>
        </p:nvSpPr>
        <p:spPr>
          <a:xfrm>
            <a:off x="685800" y="4343401"/>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r>
              <a:rPr lang="en-US"/>
              <a:t>Criminals usually aren’t dumb.  They can be opportunistic, but not usually foolish</a:t>
            </a:r>
            <a:endParaRPr/>
          </a:p>
        </p:txBody>
      </p:sp>
      <p:sp>
        <p:nvSpPr>
          <p:cNvPr id="254" name="Google Shape;254;g13d4c9199ef_0_55:notes"/>
          <p:cNvSpPr>
            <a:spLocks noGrp="1" noRot="1" noChangeAspect="1"/>
          </p:cNvSpPr>
          <p:nvPr>
            <p:ph type="sldImg" idx="2"/>
          </p:nvPr>
        </p:nvSpPr>
        <p:spPr>
          <a:xfrm>
            <a:off x="397565" y="687049"/>
            <a:ext cx="606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13d4c9199ef_0_27:notes"/>
          <p:cNvSpPr txBox="1">
            <a:spLocks noGrp="1"/>
          </p:cNvSpPr>
          <p:nvPr>
            <p:ph type="body" idx="1"/>
          </p:nvPr>
        </p:nvSpPr>
        <p:spPr>
          <a:xfrm>
            <a:off x="685800" y="4343401"/>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r>
              <a:rPr lang="en-US"/>
              <a:t> love this joke.  The most salient thin in here is what’s called social engineering.  You don’t have to necessarily have the data, you have to have a person’s access.  Anyone remember the Sara Palin hack from years ago, or the celebrity iphone hack?  You just have to get enough about a person to get their logon.</a:t>
            </a:r>
            <a:endParaRPr/>
          </a:p>
        </p:txBody>
      </p:sp>
      <p:sp>
        <p:nvSpPr>
          <p:cNvPr id="263" name="Google Shape;263;g13d4c9199ef_0_27:notes"/>
          <p:cNvSpPr>
            <a:spLocks noGrp="1" noRot="1" noChangeAspect="1"/>
          </p:cNvSpPr>
          <p:nvPr>
            <p:ph type="sldImg" idx="2"/>
          </p:nvPr>
        </p:nvSpPr>
        <p:spPr>
          <a:xfrm>
            <a:off x="397565" y="687049"/>
            <a:ext cx="606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3d4c9199ef_0_62:notes"/>
          <p:cNvSpPr txBox="1">
            <a:spLocks noGrp="1"/>
          </p:cNvSpPr>
          <p:nvPr>
            <p:ph type="body" idx="1"/>
          </p:nvPr>
        </p:nvSpPr>
        <p:spPr>
          <a:xfrm>
            <a:off x="685800" y="4343401"/>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r>
              <a:rPr lang="en-US"/>
              <a:t>Joke turned on its head.  but what about if a criminal doesn’t want a bank - ransomware.  Using your own weapons against you.  What if someone got your email, and made you pay to get access to it - or they delete it all?  For computers, all computers - one of the best defense was a crypto wall at the bit level, lowest level.  What if a hacker got control of that.  Game over. What’s also interesting about this, not only is everyone a target, but so is every type of entity.</a:t>
            </a:r>
            <a:endParaRPr/>
          </a:p>
        </p:txBody>
      </p:sp>
      <p:sp>
        <p:nvSpPr>
          <p:cNvPr id="271" name="Google Shape;271;g13d4c9199ef_0_62:notes"/>
          <p:cNvSpPr>
            <a:spLocks noGrp="1" noRot="1" noChangeAspect="1"/>
          </p:cNvSpPr>
          <p:nvPr>
            <p:ph type="sldImg" idx="2"/>
          </p:nvPr>
        </p:nvSpPr>
        <p:spPr>
          <a:xfrm>
            <a:off x="397565" y="687049"/>
            <a:ext cx="606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13d4c9199ef_0_75:notes"/>
          <p:cNvSpPr txBox="1">
            <a:spLocks noGrp="1"/>
          </p:cNvSpPr>
          <p:nvPr>
            <p:ph type="body" idx="1"/>
          </p:nvPr>
        </p:nvSpPr>
        <p:spPr>
          <a:xfrm>
            <a:off x="685800" y="4343401"/>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r>
              <a:rPr lang="en-US"/>
              <a:t>What happens when it’s no longer a criminal.  </a:t>
            </a:r>
            <a:endParaRPr/>
          </a:p>
          <a:p>
            <a:pPr marL="0" lvl="0" indent="0" algn="l" rtl="0">
              <a:spcBef>
                <a:spcPts val="0"/>
              </a:spcBef>
              <a:spcAft>
                <a:spcPts val="0"/>
              </a:spcAft>
              <a:buNone/>
            </a:pPr>
            <a:endParaRPr/>
          </a:p>
        </p:txBody>
      </p:sp>
      <p:sp>
        <p:nvSpPr>
          <p:cNvPr id="279" name="Google Shape;279;g13d4c9199ef_0_75:notes"/>
          <p:cNvSpPr>
            <a:spLocks noGrp="1" noRot="1" noChangeAspect="1"/>
          </p:cNvSpPr>
          <p:nvPr>
            <p:ph type="sldImg" idx="2"/>
          </p:nvPr>
        </p:nvSpPr>
        <p:spPr>
          <a:xfrm>
            <a:off x="397565" y="687049"/>
            <a:ext cx="606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3d4c9199ef_0_82:notes"/>
          <p:cNvSpPr txBox="1">
            <a:spLocks noGrp="1"/>
          </p:cNvSpPr>
          <p:nvPr>
            <p:ph type="body" idx="1"/>
          </p:nvPr>
        </p:nvSpPr>
        <p:spPr>
          <a:xfrm>
            <a:off x="685800" y="4343401"/>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r>
              <a:rPr lang="en-US"/>
              <a:t>Gets less funny pretty quickly</a:t>
            </a:r>
            <a:endParaRPr/>
          </a:p>
        </p:txBody>
      </p:sp>
      <p:sp>
        <p:nvSpPr>
          <p:cNvPr id="288" name="Google Shape;288;g13d4c9199ef_0_82:notes"/>
          <p:cNvSpPr>
            <a:spLocks noGrp="1" noRot="1" noChangeAspect="1"/>
          </p:cNvSpPr>
          <p:nvPr>
            <p:ph type="sldImg" idx="2"/>
          </p:nvPr>
        </p:nvSpPr>
        <p:spPr>
          <a:xfrm>
            <a:off x="397565" y="687049"/>
            <a:ext cx="606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3d4c9199ef_0_90:notes"/>
          <p:cNvSpPr txBox="1">
            <a:spLocks noGrp="1"/>
          </p:cNvSpPr>
          <p:nvPr>
            <p:ph type="body" idx="1"/>
          </p:nvPr>
        </p:nvSpPr>
        <p:spPr>
          <a:xfrm>
            <a:off x="685800" y="4343401"/>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Clr>
                <a:schemeClr val="dk1"/>
              </a:buClr>
              <a:buSzPts val="1100"/>
              <a:buFont typeface="Arial"/>
              <a:buNone/>
            </a:pPr>
            <a:r>
              <a:rPr lang="en-US"/>
              <a:t>What happens when the goals change?  No longer money, its espionage or strategic military advantage or exposure.</a:t>
            </a:r>
            <a:endParaRPr/>
          </a:p>
        </p:txBody>
      </p:sp>
      <p:sp>
        <p:nvSpPr>
          <p:cNvPr id="296" name="Google Shape;296;g13d4c9199ef_0_90:notes"/>
          <p:cNvSpPr>
            <a:spLocks noGrp="1" noRot="1" noChangeAspect="1"/>
          </p:cNvSpPr>
          <p:nvPr>
            <p:ph type="sldImg" idx="2"/>
          </p:nvPr>
        </p:nvSpPr>
        <p:spPr>
          <a:xfrm>
            <a:off x="397565" y="687049"/>
            <a:ext cx="606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3bfcb61c99_0_45:notes"/>
          <p:cNvSpPr txBox="1">
            <a:spLocks noGrp="1"/>
          </p:cNvSpPr>
          <p:nvPr>
            <p:ph type="body" idx="1"/>
          </p:nvPr>
        </p:nvSpPr>
        <p:spPr>
          <a:xfrm>
            <a:off x="685800" y="4343401"/>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r>
              <a:rPr lang="en-US"/>
              <a:t>Everyone knows or has likely been affected by now.  Predicted years ago.</a:t>
            </a:r>
            <a:endParaRPr/>
          </a:p>
        </p:txBody>
      </p:sp>
      <p:sp>
        <p:nvSpPr>
          <p:cNvPr id="305" name="Google Shape;305;g13bfcb61c99_0_45:notes"/>
          <p:cNvSpPr>
            <a:spLocks noGrp="1" noRot="1" noChangeAspect="1"/>
          </p:cNvSpPr>
          <p:nvPr>
            <p:ph type="sldImg" idx="2"/>
          </p:nvPr>
        </p:nvSpPr>
        <p:spPr>
          <a:xfrm>
            <a:off x="397565" y="687049"/>
            <a:ext cx="606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3d4c9199ef_0_97:notes"/>
          <p:cNvSpPr txBox="1">
            <a:spLocks noGrp="1"/>
          </p:cNvSpPr>
          <p:nvPr>
            <p:ph type="body" idx="1"/>
          </p:nvPr>
        </p:nvSpPr>
        <p:spPr>
          <a:xfrm>
            <a:off x="685800" y="4343401"/>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r>
              <a:rPr lang="en-US"/>
              <a:t>What if there are unlimited funds and people</a:t>
            </a:r>
            <a:endParaRPr/>
          </a:p>
        </p:txBody>
      </p:sp>
      <p:sp>
        <p:nvSpPr>
          <p:cNvPr id="313" name="Google Shape;313;g13d4c9199ef_0_97:notes"/>
          <p:cNvSpPr>
            <a:spLocks noGrp="1" noRot="1" noChangeAspect="1"/>
          </p:cNvSpPr>
          <p:nvPr>
            <p:ph type="sldImg" idx="2"/>
          </p:nvPr>
        </p:nvSpPr>
        <p:spPr>
          <a:xfrm>
            <a:off x="397565" y="687049"/>
            <a:ext cx="606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13d4c9199ef_0_102:notes"/>
          <p:cNvSpPr txBox="1">
            <a:spLocks noGrp="1"/>
          </p:cNvSpPr>
          <p:nvPr>
            <p:ph type="body" idx="1"/>
          </p:nvPr>
        </p:nvSpPr>
        <p:spPr>
          <a:xfrm>
            <a:off x="685800" y="4343401"/>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r>
              <a:rPr lang="en-US"/>
              <a:t>Recent examples</a:t>
            </a:r>
            <a:endParaRPr/>
          </a:p>
        </p:txBody>
      </p:sp>
      <p:sp>
        <p:nvSpPr>
          <p:cNvPr id="322" name="Google Shape;322;g13d4c9199ef_0_102:notes"/>
          <p:cNvSpPr>
            <a:spLocks noGrp="1" noRot="1" noChangeAspect="1"/>
          </p:cNvSpPr>
          <p:nvPr>
            <p:ph type="sldImg" idx="2"/>
          </p:nvPr>
        </p:nvSpPr>
        <p:spPr>
          <a:xfrm>
            <a:off x="397565" y="687049"/>
            <a:ext cx="606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3d4c9199ef_0_113:notes"/>
          <p:cNvSpPr txBox="1">
            <a:spLocks noGrp="1"/>
          </p:cNvSpPr>
          <p:nvPr>
            <p:ph type="body" idx="1"/>
          </p:nvPr>
        </p:nvSpPr>
        <p:spPr>
          <a:xfrm>
            <a:off x="685800" y="4343401"/>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r>
              <a:rPr lang="en-US"/>
              <a:t>It's like we’re back in the 80’s</a:t>
            </a:r>
            <a:endParaRPr/>
          </a:p>
        </p:txBody>
      </p:sp>
      <p:sp>
        <p:nvSpPr>
          <p:cNvPr id="332" name="Google Shape;332;g13d4c9199ef_0_113:notes"/>
          <p:cNvSpPr>
            <a:spLocks noGrp="1" noRot="1" noChangeAspect="1"/>
          </p:cNvSpPr>
          <p:nvPr>
            <p:ph type="sldImg" idx="2"/>
          </p:nvPr>
        </p:nvSpPr>
        <p:spPr>
          <a:xfrm>
            <a:off x="397565" y="687049"/>
            <a:ext cx="606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3bfcb61c99_0_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g13bfcb61c99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36a966c819_0_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g136a966c819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3d4c9199ef_0_139:notes"/>
          <p:cNvSpPr txBox="1">
            <a:spLocks noGrp="1"/>
          </p:cNvSpPr>
          <p:nvPr>
            <p:ph type="body" idx="1"/>
          </p:nvPr>
        </p:nvSpPr>
        <p:spPr>
          <a:xfrm>
            <a:off x="685800" y="4343401"/>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Clr>
                <a:schemeClr val="dk1"/>
              </a:buClr>
              <a:buSzPts val="1100"/>
              <a:buFont typeface="Arial"/>
              <a:buNone/>
            </a:pPr>
            <a:r>
              <a:rPr lang="en-US"/>
              <a:t>Can’t do financial at risk – this is what actuaries and insurance companies do – cost lots of money and resources</a:t>
            </a:r>
            <a:endParaRPr/>
          </a:p>
          <a:p>
            <a:pPr marL="0" lvl="0" indent="0" algn="l" rtl="0">
              <a:spcBef>
                <a:spcPts val="0"/>
              </a:spcBef>
              <a:spcAft>
                <a:spcPts val="0"/>
              </a:spcAft>
              <a:buClr>
                <a:schemeClr val="dk1"/>
              </a:buClr>
              <a:buSzPts val="1100"/>
              <a:buFont typeface="Arial"/>
              <a:buNone/>
            </a:pPr>
            <a:r>
              <a:rPr lang="en-US"/>
              <a:t>Can’t do root cause analysis – this is what consultant and security engineers do = cost lots of of money and resources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349" name="Google Shape;349;g13d4c9199ef_0_139:notes"/>
          <p:cNvSpPr>
            <a:spLocks noGrp="1" noRot="1" noChangeAspect="1"/>
          </p:cNvSpPr>
          <p:nvPr>
            <p:ph type="sldImg" idx="2"/>
          </p:nvPr>
        </p:nvSpPr>
        <p:spPr>
          <a:xfrm>
            <a:off x="397565" y="687049"/>
            <a:ext cx="606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13c7df79eed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8" name="Google Shape;418;g13c7df79ee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13d433ee97f_2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g13d433ee97f_2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implemented our research in 4 different stages to provide relevant insights. </a:t>
            </a:r>
            <a:endParaRPr/>
          </a:p>
          <a:p>
            <a:pPr marL="0" lvl="0" indent="0" algn="l" rtl="0">
              <a:lnSpc>
                <a:spcPct val="100000"/>
              </a:lnSpc>
              <a:spcBef>
                <a:spcPts val="0"/>
              </a:spcBef>
              <a:spcAft>
                <a:spcPts val="0"/>
              </a:spcAft>
              <a:buSzPts val="1400"/>
              <a:buNone/>
            </a:pPr>
            <a:r>
              <a:rPr lang="en-US"/>
              <a:t>First we obtained a 19 years dataset from CSIS a US based security research organization that collected 835 cyber attacks around the globe focused on events that have affected GOV agencies, high tech companies or cause loses above $1 US million</a:t>
            </a:r>
            <a:endParaRPr/>
          </a:p>
        </p:txBody>
      </p:sp>
      <p:sp>
        <p:nvSpPr>
          <p:cNvPr id="426" name="Google Shape;426;g13d433ee97f_2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13d433ee97f_2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g13d433ee97f_2_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knew we couldn’t get good financial data from SEC, more meta data.</a:t>
            </a:r>
            <a:endParaRPr/>
          </a:p>
          <a:p>
            <a:pPr marL="0" lvl="0" indent="0" algn="l" rtl="0">
              <a:lnSpc>
                <a:spcPct val="100000"/>
              </a:lnSpc>
              <a:spcBef>
                <a:spcPts val="0"/>
              </a:spcBef>
              <a:spcAft>
                <a:spcPts val="0"/>
              </a:spcAft>
              <a:buSzPts val="1400"/>
              <a:buNone/>
            </a:pPr>
            <a:r>
              <a:rPr lang="en-US"/>
              <a:t>However we clean the dataset, then we tabulated and star to search all information we can get from each event</a:t>
            </a:r>
            <a:endParaRPr/>
          </a:p>
          <a:p>
            <a:pPr marL="0" lvl="0" indent="0" algn="l" rtl="0">
              <a:lnSpc>
                <a:spcPct val="100000"/>
              </a:lnSpc>
              <a:spcBef>
                <a:spcPts val="0"/>
              </a:spcBef>
              <a:spcAft>
                <a:spcPts val="0"/>
              </a:spcAft>
              <a:buSzPts val="1400"/>
              <a:buNone/>
            </a:pPr>
            <a:r>
              <a:rPr lang="en-US"/>
              <a:t>We focused our efforts finding relevant information to understand cyber criminal behavior such as victim, perpetrator, type of attack and so on</a:t>
            </a:r>
            <a:endParaRPr/>
          </a:p>
        </p:txBody>
      </p:sp>
      <p:sp>
        <p:nvSpPr>
          <p:cNvPr id="448" name="Google Shape;448;g13d433ee97f_2_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13d433ee97f_2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g13d433ee97f_2_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Then we come up with a full dataset for the majority of cases</a:t>
            </a:r>
            <a:endParaRPr/>
          </a:p>
          <a:p>
            <a:pPr marL="0" lvl="0" indent="0" algn="l" rtl="0">
              <a:lnSpc>
                <a:spcPct val="100000"/>
              </a:lnSpc>
              <a:spcBef>
                <a:spcPts val="0"/>
              </a:spcBef>
              <a:spcAft>
                <a:spcPts val="0"/>
              </a:spcAft>
              <a:buSzPts val="1400"/>
              <a:buNone/>
            </a:pPr>
            <a:r>
              <a:rPr lang="en-US"/>
              <a:t>We focused on four cat</a:t>
            </a:r>
            <a:endParaRPr/>
          </a:p>
        </p:txBody>
      </p:sp>
      <p:sp>
        <p:nvSpPr>
          <p:cNvPr id="466" name="Google Shape;466;g13d433ee97f_2_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13d433ee97f_2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g13d433ee97f_2_1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Finally, we all data collected we run a four level analytical approach aiming to find</a:t>
            </a:r>
            <a:endParaRPr/>
          </a:p>
          <a:p>
            <a:pPr marL="457200" lvl="0" indent="-317500" algn="l" rtl="0">
              <a:lnSpc>
                <a:spcPct val="100000"/>
              </a:lnSpc>
              <a:spcBef>
                <a:spcPts val="0"/>
              </a:spcBef>
              <a:spcAft>
                <a:spcPts val="0"/>
              </a:spcAft>
              <a:buSzPts val="1400"/>
              <a:buChar char="-"/>
            </a:pPr>
            <a:r>
              <a:rPr lang="en-US"/>
              <a:t>Distributions, correlation, trends and forecast </a:t>
            </a:r>
            <a:endParaRPr/>
          </a:p>
          <a:p>
            <a:pPr marL="0" lvl="0" indent="0" algn="l" rtl="0">
              <a:lnSpc>
                <a:spcPct val="100000"/>
              </a:lnSpc>
              <a:spcBef>
                <a:spcPts val="0"/>
              </a:spcBef>
              <a:spcAft>
                <a:spcPts val="0"/>
              </a:spcAft>
              <a:buNone/>
            </a:pPr>
            <a:r>
              <a:rPr lang="en-US"/>
              <a:t>To better understand the cyber war that is happening across the globe affecting multiple countries and organizations</a:t>
            </a:r>
            <a:endParaRPr/>
          </a:p>
        </p:txBody>
      </p:sp>
      <p:sp>
        <p:nvSpPr>
          <p:cNvPr id="515" name="Google Shape;515;g13d433ee97f_2_1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13c7df79eed_0_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9" name="Google Shape;539;g13c7df79eed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13c7df79eed_0_31:notes"/>
          <p:cNvSpPr txBox="1">
            <a:spLocks noGrp="1"/>
          </p:cNvSpPr>
          <p:nvPr>
            <p:ph type="body" idx="1"/>
          </p:nvPr>
        </p:nvSpPr>
        <p:spPr>
          <a:xfrm>
            <a:off x="685800" y="4343401"/>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r>
              <a:rPr lang="en-US"/>
              <a:t>(Jason) The 19 years dataset show 835 cases with 32% average growth</a:t>
            </a:r>
            <a:endParaRPr/>
          </a:p>
          <a:p>
            <a:pPr marL="0" lvl="0" indent="0" algn="l" rtl="0">
              <a:spcBef>
                <a:spcPts val="0"/>
              </a:spcBef>
              <a:spcAft>
                <a:spcPts val="0"/>
              </a:spcAft>
              <a:buNone/>
            </a:pPr>
            <a:r>
              <a:rPr lang="en-US"/>
              <a:t>87 countries were identified as victims and only 36 as perpetrators</a:t>
            </a:r>
            <a:endParaRPr/>
          </a:p>
          <a:p>
            <a:pPr marL="0" lvl="0" indent="0" algn="l" rtl="0">
              <a:spcBef>
                <a:spcPts val="0"/>
              </a:spcBef>
              <a:spcAft>
                <a:spcPts val="0"/>
              </a:spcAft>
              <a:buNone/>
            </a:pPr>
            <a:r>
              <a:rPr lang="en-US"/>
              <a:t>In ten window period from 2010 to 2020 the number of attacks have increased ten times and 2020 has the highest number with119</a:t>
            </a:r>
            <a:endParaRPr/>
          </a:p>
          <a:p>
            <a:pPr marL="0" lvl="0" indent="0" algn="l" rtl="0">
              <a:spcBef>
                <a:spcPts val="0"/>
              </a:spcBef>
              <a:spcAft>
                <a:spcPts val="0"/>
              </a:spcAft>
              <a:buNone/>
            </a:pPr>
            <a:r>
              <a:rPr lang="en-US"/>
              <a:t>We have access to First quarter 2022 dataset and just in that period we collect 58 cases</a:t>
            </a:r>
            <a:endParaRPr/>
          </a:p>
        </p:txBody>
      </p:sp>
      <p:sp>
        <p:nvSpPr>
          <p:cNvPr id="546" name="Google Shape;546;g13c7df79eed_0_31:notes"/>
          <p:cNvSpPr>
            <a:spLocks noGrp="1" noRot="1" noChangeAspect="1"/>
          </p:cNvSpPr>
          <p:nvPr>
            <p:ph type="sldImg" idx="2"/>
          </p:nvPr>
        </p:nvSpPr>
        <p:spPr>
          <a:xfrm>
            <a:off x="397565" y="687049"/>
            <a:ext cx="606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3c7df79eed_0_306:notes"/>
          <p:cNvSpPr txBox="1">
            <a:spLocks noGrp="1"/>
          </p:cNvSpPr>
          <p:nvPr>
            <p:ph type="body" idx="1"/>
          </p:nvPr>
        </p:nvSpPr>
        <p:spPr>
          <a:xfrm>
            <a:off x="685800" y="4343401"/>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r>
              <a:rPr lang="en-US"/>
              <a:t>(Jason) Indeed, if 2022 keep following the trend we project that will have a pick almost doubling 2020</a:t>
            </a:r>
            <a:endParaRPr/>
          </a:p>
          <a:p>
            <a:pPr marL="0" lvl="0" indent="0" algn="l" rtl="0">
              <a:spcBef>
                <a:spcPts val="0"/>
              </a:spcBef>
              <a:spcAft>
                <a:spcPts val="0"/>
              </a:spcAft>
              <a:buNone/>
            </a:pPr>
            <a:r>
              <a:rPr lang="en-US"/>
              <a:t>And by 2026 we will see doble of 2022 cases around the globe</a:t>
            </a:r>
            <a:endParaRPr/>
          </a:p>
          <a:p>
            <a:pPr marL="0" lvl="0" indent="0" algn="l" rtl="0">
              <a:spcBef>
                <a:spcPts val="0"/>
              </a:spcBef>
              <a:spcAft>
                <a:spcPts val="0"/>
              </a:spcAft>
              <a:buNone/>
            </a:pPr>
            <a:r>
              <a:rPr lang="en-US"/>
              <a:t>We cannot foreseen with certainty this behavior but extrapolling to five years looks that at least another additional 30 countries will be impacted</a:t>
            </a:r>
            <a:endParaRPr/>
          </a:p>
        </p:txBody>
      </p:sp>
      <p:sp>
        <p:nvSpPr>
          <p:cNvPr id="562" name="Google Shape;562;g13c7df79eed_0_306:notes"/>
          <p:cNvSpPr>
            <a:spLocks noGrp="1" noRot="1" noChangeAspect="1"/>
          </p:cNvSpPr>
          <p:nvPr>
            <p:ph type="sldImg" idx="2"/>
          </p:nvPr>
        </p:nvSpPr>
        <p:spPr>
          <a:xfrm>
            <a:off x="397565" y="687049"/>
            <a:ext cx="606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3c7df79eed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g13c7df79ee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13c7df79eed_0_79:notes"/>
          <p:cNvSpPr txBox="1">
            <a:spLocks noGrp="1"/>
          </p:cNvSpPr>
          <p:nvPr>
            <p:ph type="body" idx="1"/>
          </p:nvPr>
        </p:nvSpPr>
        <p:spPr>
          <a:xfrm>
            <a:off x="685800" y="4343401"/>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r>
              <a:rPr lang="en-US"/>
              <a:t>(James)  Ranking of the perpetrators countries</a:t>
            </a:r>
            <a:endParaRPr/>
          </a:p>
        </p:txBody>
      </p:sp>
      <p:sp>
        <p:nvSpPr>
          <p:cNvPr id="577" name="Google Shape;577;g13c7df79eed_0_79:notes"/>
          <p:cNvSpPr>
            <a:spLocks noGrp="1" noRot="1" noChangeAspect="1"/>
          </p:cNvSpPr>
          <p:nvPr>
            <p:ph type="sldImg" idx="2"/>
          </p:nvPr>
        </p:nvSpPr>
        <p:spPr>
          <a:xfrm>
            <a:off x="397565" y="687049"/>
            <a:ext cx="606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13c7df79eed_0_356:notes"/>
          <p:cNvSpPr txBox="1">
            <a:spLocks noGrp="1"/>
          </p:cNvSpPr>
          <p:nvPr>
            <p:ph type="body" idx="1"/>
          </p:nvPr>
        </p:nvSpPr>
        <p:spPr>
          <a:xfrm>
            <a:off x="685800" y="4343401"/>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Clr>
                <a:schemeClr val="dk1"/>
              </a:buClr>
              <a:buSzPts val="1100"/>
              <a:buFont typeface="Arial"/>
              <a:buNone/>
            </a:pPr>
            <a:r>
              <a:rPr lang="en-US"/>
              <a:t>(James) Ranking of the victims countries</a:t>
            </a:r>
            <a:endParaRPr/>
          </a:p>
        </p:txBody>
      </p:sp>
      <p:sp>
        <p:nvSpPr>
          <p:cNvPr id="587" name="Google Shape;587;g13c7df79eed_0_356:notes"/>
          <p:cNvSpPr>
            <a:spLocks noGrp="1" noRot="1" noChangeAspect="1"/>
          </p:cNvSpPr>
          <p:nvPr>
            <p:ph type="sldImg" idx="2"/>
          </p:nvPr>
        </p:nvSpPr>
        <p:spPr>
          <a:xfrm>
            <a:off x="397565" y="687049"/>
            <a:ext cx="606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13c7df79eed_0_367:notes"/>
          <p:cNvSpPr txBox="1">
            <a:spLocks noGrp="1"/>
          </p:cNvSpPr>
          <p:nvPr>
            <p:ph type="body" idx="1"/>
          </p:nvPr>
        </p:nvSpPr>
        <p:spPr>
          <a:xfrm>
            <a:off x="685800" y="4343401"/>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r>
              <a:rPr lang="en-US"/>
              <a:t>(Jason) When analyzing the actors behind the criminals. We have identified that 60% of events are accounted to governments</a:t>
            </a:r>
            <a:endParaRPr/>
          </a:p>
          <a:p>
            <a:pPr marL="0" lvl="0" indent="0" algn="l" rtl="0">
              <a:spcBef>
                <a:spcPts val="0"/>
              </a:spcBef>
              <a:spcAft>
                <a:spcPts val="0"/>
              </a:spcAft>
              <a:buNone/>
            </a:pPr>
            <a:r>
              <a:rPr lang="en-US"/>
              <a:t>Just 12% to private organizations and 27% of the cases remained unknown an because of the lack of information</a:t>
            </a:r>
            <a:endParaRPr/>
          </a:p>
          <a:p>
            <a:pPr marL="0" lvl="0" indent="0" algn="l" rtl="0">
              <a:spcBef>
                <a:spcPts val="0"/>
              </a:spcBef>
              <a:spcAft>
                <a:spcPts val="0"/>
              </a:spcAft>
              <a:buNone/>
            </a:pPr>
            <a:r>
              <a:rPr lang="en-US"/>
              <a:t>and were not possible to attributed to any GOV</a:t>
            </a:r>
            <a:endParaRPr/>
          </a:p>
        </p:txBody>
      </p:sp>
      <p:sp>
        <p:nvSpPr>
          <p:cNvPr id="598" name="Google Shape;598;g13c7df79eed_0_367:notes"/>
          <p:cNvSpPr>
            <a:spLocks noGrp="1" noRot="1" noChangeAspect="1"/>
          </p:cNvSpPr>
          <p:nvPr>
            <p:ph type="sldImg" idx="2"/>
          </p:nvPr>
        </p:nvSpPr>
        <p:spPr>
          <a:xfrm>
            <a:off x="397565" y="687049"/>
            <a:ext cx="606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13d433ee97f_7_0:notes"/>
          <p:cNvSpPr txBox="1">
            <a:spLocks noGrp="1"/>
          </p:cNvSpPr>
          <p:nvPr>
            <p:ph type="body" idx="1"/>
          </p:nvPr>
        </p:nvSpPr>
        <p:spPr>
          <a:xfrm>
            <a:off x="685800" y="4343401"/>
            <a:ext cx="5486400" cy="4114800"/>
          </a:xfrm>
          <a:prstGeom prst="rect">
            <a:avLst/>
          </a:prstGeom>
          <a:noFill/>
          <a:ln>
            <a:noFill/>
          </a:ln>
        </p:spPr>
        <p:txBody>
          <a:bodyPr spcFirstLastPara="1" wrap="square" lIns="89600" tIns="89600" rIns="89600" bIns="89600" anchor="t" anchorCtr="0">
            <a:noAutofit/>
          </a:bodyPr>
          <a:lstStyle/>
          <a:p>
            <a:pPr marL="0" lvl="0" indent="0" algn="l" rtl="0">
              <a:lnSpc>
                <a:spcPct val="100000"/>
              </a:lnSpc>
              <a:spcBef>
                <a:spcPts val="0"/>
              </a:spcBef>
              <a:spcAft>
                <a:spcPts val="0"/>
              </a:spcAft>
              <a:buSzPts val="1400"/>
              <a:buNone/>
            </a:pPr>
            <a:r>
              <a:rPr lang="en-US"/>
              <a:t>(Jason) Nevertheless with the known information, on the one hand we identified that China, russia, iran, North Korea and US are the main actors in the sponsored activity. Having China with the highest participation of 35% of cases</a:t>
            </a:r>
            <a:endParaRPr/>
          </a:p>
          <a:p>
            <a:pPr marL="0" lvl="0" indent="0" algn="l" rtl="0">
              <a:lnSpc>
                <a:spcPct val="100000"/>
              </a:lnSpc>
              <a:spcBef>
                <a:spcPts val="0"/>
              </a:spcBef>
              <a:spcAft>
                <a:spcPts val="0"/>
              </a:spcAft>
              <a:buSzPts val="1400"/>
              <a:buNone/>
            </a:pPr>
            <a:r>
              <a:rPr lang="en-US"/>
              <a:t>On the other hand, when analyzing non-gov sponsored attack the pie doesn’t change dramatically related to top five. Russia is where most of</a:t>
            </a:r>
            <a:endParaRPr/>
          </a:p>
          <a:p>
            <a:pPr marL="0" lvl="0" indent="0" algn="l" rtl="0">
              <a:lnSpc>
                <a:spcPct val="100000"/>
              </a:lnSpc>
              <a:spcBef>
                <a:spcPts val="0"/>
              </a:spcBef>
              <a:spcAft>
                <a:spcPts val="0"/>
              </a:spcAft>
              <a:buSzPts val="1400"/>
              <a:buNone/>
            </a:pPr>
            <a:r>
              <a:rPr lang="en-US"/>
              <a:t>criminal organization are located with 32% participation and India emerged as top five non gov country </a:t>
            </a:r>
            <a:endParaRPr/>
          </a:p>
          <a:p>
            <a:pPr marL="0" lvl="0" indent="0" algn="l" rtl="0">
              <a:lnSpc>
                <a:spcPct val="100000"/>
              </a:lnSpc>
              <a:spcBef>
                <a:spcPts val="0"/>
              </a:spcBef>
              <a:spcAft>
                <a:spcPts val="0"/>
              </a:spcAft>
              <a:buSzPts val="1400"/>
              <a:buNone/>
            </a:pPr>
            <a:endParaRPr/>
          </a:p>
        </p:txBody>
      </p:sp>
      <p:sp>
        <p:nvSpPr>
          <p:cNvPr id="611" name="Google Shape;611;g13d433ee97f_7_0: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13c7df79eed_0_399:notes"/>
          <p:cNvSpPr txBox="1">
            <a:spLocks noGrp="1"/>
          </p:cNvSpPr>
          <p:nvPr>
            <p:ph type="body" idx="1"/>
          </p:nvPr>
        </p:nvSpPr>
        <p:spPr>
          <a:xfrm>
            <a:off x="685800" y="4343401"/>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r>
              <a:rPr lang="en-US"/>
              <a:t>(James) 27% unknown</a:t>
            </a:r>
            <a:endParaRPr/>
          </a:p>
          <a:p>
            <a:pPr marL="0" lvl="0" indent="0" algn="l" rtl="0">
              <a:spcBef>
                <a:spcPts val="0"/>
              </a:spcBef>
              <a:spcAft>
                <a:spcPts val="0"/>
              </a:spcAft>
              <a:buNone/>
            </a:pPr>
            <a:r>
              <a:rPr lang="en-US"/>
              <a:t>lowest growth rate, 20% compared to a total 32% of cases</a:t>
            </a:r>
            <a:endParaRPr/>
          </a:p>
        </p:txBody>
      </p:sp>
      <p:sp>
        <p:nvSpPr>
          <p:cNvPr id="620" name="Google Shape;620;g13c7df79eed_0_399:notes"/>
          <p:cNvSpPr>
            <a:spLocks noGrp="1" noRot="1" noChangeAspect="1"/>
          </p:cNvSpPr>
          <p:nvPr>
            <p:ph type="sldImg" idx="2"/>
          </p:nvPr>
        </p:nvSpPr>
        <p:spPr>
          <a:xfrm>
            <a:off x="397565" y="687049"/>
            <a:ext cx="606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369d7c9866_0_47:notes"/>
          <p:cNvSpPr txBox="1">
            <a:spLocks noGrp="1"/>
          </p:cNvSpPr>
          <p:nvPr>
            <p:ph type="body" idx="1"/>
          </p:nvPr>
        </p:nvSpPr>
        <p:spPr>
          <a:xfrm>
            <a:off x="685800" y="4343401"/>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r>
              <a:rPr lang="en-US"/>
              <a:t>(James) It means that </a:t>
            </a:r>
            <a:r>
              <a:rPr lang="en-US" sz="1050">
                <a:highlight>
                  <a:srgbClr val="FFFFFF"/>
                </a:highlight>
                <a:latin typeface="Roboto"/>
                <a:ea typeface="Roboto"/>
                <a:cs typeface="Roboto"/>
                <a:sym typeface="Roboto"/>
              </a:rPr>
              <a:t>responsible perpetrators are now easily tracked than before. Is a clear trend of identified perpetrators and GOVs</a:t>
            </a:r>
            <a:endParaRPr sz="1050">
              <a:highlight>
                <a:srgbClr val="FFFFFF"/>
              </a:highlight>
              <a:latin typeface="Roboto"/>
              <a:ea typeface="Roboto"/>
              <a:cs typeface="Roboto"/>
              <a:sym typeface="Roboto"/>
            </a:endParaRPr>
          </a:p>
          <a:p>
            <a:pPr marL="0" lvl="0" indent="0" algn="l" rtl="0">
              <a:spcBef>
                <a:spcPts val="0"/>
              </a:spcBef>
              <a:spcAft>
                <a:spcPts val="0"/>
              </a:spcAft>
              <a:buNone/>
            </a:pPr>
            <a:r>
              <a:rPr lang="en-US" sz="1050">
                <a:highlight>
                  <a:srgbClr val="FFFFFF"/>
                </a:highlight>
                <a:latin typeface="Roboto"/>
                <a:ea typeface="Roboto"/>
                <a:cs typeface="Roboto"/>
                <a:sym typeface="Roboto"/>
              </a:rPr>
              <a:t>In 2006 67% were unknown actors. Today just 24% remained as unknown</a:t>
            </a:r>
            <a:endParaRPr sz="1050">
              <a:highlight>
                <a:srgbClr val="FFFFFF"/>
              </a:highlight>
              <a:latin typeface="Roboto"/>
              <a:ea typeface="Roboto"/>
              <a:cs typeface="Roboto"/>
              <a:sym typeface="Roboto"/>
            </a:endParaRPr>
          </a:p>
          <a:p>
            <a:pPr marL="0" lvl="0" indent="0" algn="l" rtl="0">
              <a:spcBef>
                <a:spcPts val="0"/>
              </a:spcBef>
              <a:spcAft>
                <a:spcPts val="0"/>
              </a:spcAft>
              <a:buNone/>
            </a:pPr>
            <a:r>
              <a:rPr lang="en-US" sz="1050">
                <a:highlight>
                  <a:srgbClr val="FFFFFF"/>
                </a:highlight>
                <a:latin typeface="Roboto"/>
                <a:ea typeface="Roboto"/>
                <a:cs typeface="Roboto"/>
                <a:sym typeface="Roboto"/>
              </a:rPr>
              <a:t>If the trend continues indeed will be more attacks but less will be unknown</a:t>
            </a:r>
            <a:endParaRPr sz="1050">
              <a:highlight>
                <a:srgbClr val="FFFFFF"/>
              </a:highlight>
              <a:latin typeface="Roboto"/>
              <a:ea typeface="Roboto"/>
              <a:cs typeface="Roboto"/>
              <a:sym typeface="Roboto"/>
            </a:endParaRPr>
          </a:p>
          <a:p>
            <a:pPr marL="0" lvl="0" indent="0" algn="l" rtl="0">
              <a:spcBef>
                <a:spcPts val="0"/>
              </a:spcBef>
              <a:spcAft>
                <a:spcPts val="0"/>
              </a:spcAft>
              <a:buNone/>
            </a:pPr>
            <a:endParaRPr sz="1050">
              <a:highlight>
                <a:srgbClr val="FFFFFF"/>
              </a:highlight>
              <a:latin typeface="Roboto"/>
              <a:ea typeface="Roboto"/>
              <a:cs typeface="Roboto"/>
              <a:sym typeface="Roboto"/>
            </a:endParaRPr>
          </a:p>
        </p:txBody>
      </p:sp>
      <p:sp>
        <p:nvSpPr>
          <p:cNvPr id="631" name="Google Shape;631;g1369d7c9866_0_47:notes"/>
          <p:cNvSpPr>
            <a:spLocks noGrp="1" noRot="1" noChangeAspect="1"/>
          </p:cNvSpPr>
          <p:nvPr>
            <p:ph type="sldImg" idx="2"/>
          </p:nvPr>
        </p:nvSpPr>
        <p:spPr>
          <a:xfrm>
            <a:off x="397565" y="687049"/>
            <a:ext cx="606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13c7df79eed_0_246:notes"/>
          <p:cNvSpPr txBox="1">
            <a:spLocks noGrp="1"/>
          </p:cNvSpPr>
          <p:nvPr>
            <p:ph type="body" idx="1"/>
          </p:nvPr>
        </p:nvSpPr>
        <p:spPr>
          <a:xfrm>
            <a:off x="685800" y="4343401"/>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r>
              <a:rPr lang="en-US"/>
              <a:t>(Jason) We identified 6 types of attacks. Espionage, disruption and theft were the most frequent.</a:t>
            </a:r>
            <a:endParaRPr/>
          </a:p>
          <a:p>
            <a:pPr marL="0" lvl="0" indent="0" algn="l" rtl="0">
              <a:spcBef>
                <a:spcPts val="0"/>
              </a:spcBef>
              <a:spcAft>
                <a:spcPts val="0"/>
              </a:spcAft>
              <a:buNone/>
            </a:pPr>
            <a:r>
              <a:rPr lang="en-US"/>
              <a:t>68% of espionage cases are motivated to get data and 29% because of political reasons</a:t>
            </a:r>
            <a:endParaRPr/>
          </a:p>
          <a:p>
            <a:pPr marL="0" lvl="0" indent="0" algn="l" rtl="0">
              <a:spcBef>
                <a:spcPts val="0"/>
              </a:spcBef>
              <a:spcAft>
                <a:spcPts val="0"/>
              </a:spcAft>
              <a:buNone/>
            </a:pPr>
            <a:r>
              <a:rPr lang="en-US"/>
              <a:t>When analyzing motivation five categories were identified. </a:t>
            </a:r>
            <a:br>
              <a:rPr lang="en-US"/>
            </a:br>
            <a:r>
              <a:rPr lang="en-US"/>
              <a:t>Interesting that gain money was not the main reason of the attackers, although was steal and control information that explain 82% of the attacks</a:t>
            </a:r>
            <a:endParaRPr/>
          </a:p>
        </p:txBody>
      </p:sp>
      <p:sp>
        <p:nvSpPr>
          <p:cNvPr id="643" name="Google Shape;643;g13c7df79eed_0_246:notes"/>
          <p:cNvSpPr>
            <a:spLocks noGrp="1" noRot="1" noChangeAspect="1"/>
          </p:cNvSpPr>
          <p:nvPr>
            <p:ph type="sldImg" idx="2"/>
          </p:nvPr>
        </p:nvSpPr>
        <p:spPr>
          <a:xfrm>
            <a:off x="397565" y="687049"/>
            <a:ext cx="606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13d433ee97f_7_9:notes"/>
          <p:cNvSpPr txBox="1">
            <a:spLocks noGrp="1"/>
          </p:cNvSpPr>
          <p:nvPr>
            <p:ph type="body" idx="1"/>
          </p:nvPr>
        </p:nvSpPr>
        <p:spPr>
          <a:xfrm>
            <a:off x="685800" y="4343401"/>
            <a:ext cx="5486400" cy="4114800"/>
          </a:xfrm>
          <a:prstGeom prst="rect">
            <a:avLst/>
          </a:prstGeom>
          <a:noFill/>
          <a:ln>
            <a:noFill/>
          </a:ln>
        </p:spPr>
        <p:txBody>
          <a:bodyPr spcFirstLastPara="1" wrap="square" lIns="89600" tIns="89600" rIns="89600" bIns="89600" anchor="t" anchorCtr="0">
            <a:noAutofit/>
          </a:bodyPr>
          <a:lstStyle/>
          <a:p>
            <a:pPr marL="0" lvl="0" indent="0" algn="l" rtl="0">
              <a:lnSpc>
                <a:spcPct val="100000"/>
              </a:lnSpc>
              <a:spcBef>
                <a:spcPts val="0"/>
              </a:spcBef>
              <a:spcAft>
                <a:spcPts val="0"/>
              </a:spcAft>
              <a:buSzPts val="1400"/>
              <a:buNone/>
            </a:pPr>
            <a:r>
              <a:rPr lang="en-US"/>
              <a:t>(Jason)</a:t>
            </a:r>
            <a:endParaRPr/>
          </a:p>
        </p:txBody>
      </p:sp>
      <p:sp>
        <p:nvSpPr>
          <p:cNvPr id="673" name="Google Shape;673;g13d433ee97f_7_9: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13d4c9199ef_0_1488:notes"/>
          <p:cNvSpPr txBox="1">
            <a:spLocks noGrp="1"/>
          </p:cNvSpPr>
          <p:nvPr>
            <p:ph type="body" idx="1"/>
          </p:nvPr>
        </p:nvSpPr>
        <p:spPr>
          <a:xfrm>
            <a:off x="685800" y="4343401"/>
            <a:ext cx="5486400" cy="4114800"/>
          </a:xfrm>
          <a:prstGeom prst="rect">
            <a:avLst/>
          </a:prstGeom>
          <a:noFill/>
          <a:ln>
            <a:noFill/>
          </a:ln>
        </p:spPr>
        <p:txBody>
          <a:bodyPr spcFirstLastPara="1" wrap="square" lIns="89600" tIns="89600" rIns="89600" bIns="89600" anchor="t" anchorCtr="0">
            <a:noAutofit/>
          </a:bodyPr>
          <a:lstStyle/>
          <a:p>
            <a:pPr marL="0" lvl="0" indent="0" algn="l" rtl="0">
              <a:spcBef>
                <a:spcPts val="0"/>
              </a:spcBef>
              <a:spcAft>
                <a:spcPts val="0"/>
              </a:spcAft>
              <a:buClr>
                <a:schemeClr val="dk1"/>
              </a:buClr>
              <a:buSzPts val="1100"/>
              <a:buFont typeface="Arial"/>
              <a:buNone/>
            </a:pPr>
            <a:r>
              <a:rPr lang="en-US"/>
              <a:t>(Both two each one) </a:t>
            </a:r>
            <a:endParaRPr/>
          </a:p>
        </p:txBody>
      </p:sp>
      <p:sp>
        <p:nvSpPr>
          <p:cNvPr id="689" name="Google Shape;689;g13d4c9199ef_0_1488: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3c7df79eed_0_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5" name="Google Shape;705;g13c7df79eed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3d5f32e2fc_0_0:notes"/>
          <p:cNvSpPr txBox="1">
            <a:spLocks noGrp="1"/>
          </p:cNvSpPr>
          <p:nvPr>
            <p:ph type="body" idx="1"/>
          </p:nvPr>
        </p:nvSpPr>
        <p:spPr>
          <a:xfrm>
            <a:off x="685800" y="4343401"/>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r>
              <a:rPr lang="en-US"/>
              <a:t>Everything is become more digital. Most of the Fortune 500 are being replaced, and many more will be replaced all because of technology.  Every sector.  Get in front of the curve, or fall below it.  Not just business but government and people too.  There’s lots of data about all of us, everywhere.  Technology is amazing, but some of these changes have brought new challenges.  For individuals, if you’re using simple passwords everywhere, and that’s it, you’ve probably already been hacked.  For entities - if tech is is not a core priority, you've probably been hacked, perhaps with worst consequences. </a:t>
            </a:r>
            <a:endParaRPr/>
          </a:p>
          <a:p>
            <a:pPr marL="0" lvl="0" indent="0" algn="l" rtl="0">
              <a:spcBef>
                <a:spcPts val="0"/>
              </a:spcBef>
              <a:spcAft>
                <a:spcPts val="0"/>
              </a:spcAft>
              <a:buNone/>
            </a:pPr>
            <a:endParaRPr/>
          </a:p>
        </p:txBody>
      </p:sp>
      <p:sp>
        <p:nvSpPr>
          <p:cNvPr id="205" name="Google Shape;205;g13d5f32e2fc_0_0:notes"/>
          <p:cNvSpPr>
            <a:spLocks noGrp="1" noRot="1" noChangeAspect="1"/>
          </p:cNvSpPr>
          <p:nvPr>
            <p:ph type="sldImg" idx="2"/>
          </p:nvPr>
        </p:nvSpPr>
        <p:spPr>
          <a:xfrm>
            <a:off x="397565" y="687049"/>
            <a:ext cx="606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13d4c9199ef_0_1459:notes"/>
          <p:cNvSpPr txBox="1">
            <a:spLocks noGrp="1"/>
          </p:cNvSpPr>
          <p:nvPr>
            <p:ph type="body" idx="1"/>
          </p:nvPr>
        </p:nvSpPr>
        <p:spPr>
          <a:xfrm>
            <a:off x="685800" y="4343401"/>
            <a:ext cx="5486400" cy="4114800"/>
          </a:xfrm>
          <a:prstGeom prst="rect">
            <a:avLst/>
          </a:prstGeom>
          <a:noFill/>
          <a:ln>
            <a:noFill/>
          </a:ln>
        </p:spPr>
        <p:txBody>
          <a:bodyPr spcFirstLastPara="1" wrap="square" lIns="89600" tIns="89600" rIns="89600" bIns="89600" anchor="t" anchorCtr="0">
            <a:noAutofit/>
          </a:bodyPr>
          <a:lstStyle/>
          <a:p>
            <a:pPr marL="0" lvl="0" indent="0" algn="l" rtl="0">
              <a:lnSpc>
                <a:spcPct val="100000"/>
              </a:lnSpc>
              <a:spcBef>
                <a:spcPts val="0"/>
              </a:spcBef>
              <a:spcAft>
                <a:spcPts val="0"/>
              </a:spcAft>
              <a:buSzPts val="1400"/>
              <a:buNone/>
            </a:pPr>
            <a:endParaRPr/>
          </a:p>
        </p:txBody>
      </p:sp>
      <p:sp>
        <p:nvSpPr>
          <p:cNvPr id="712" name="Google Shape;712;g13d4c9199ef_0_1459: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13d53783a25_0_22:notes"/>
          <p:cNvSpPr txBox="1">
            <a:spLocks noGrp="1"/>
          </p:cNvSpPr>
          <p:nvPr>
            <p:ph type="body" idx="1"/>
          </p:nvPr>
        </p:nvSpPr>
        <p:spPr>
          <a:xfrm>
            <a:off x="685800" y="4343401"/>
            <a:ext cx="5486400" cy="4114800"/>
          </a:xfrm>
          <a:prstGeom prst="rect">
            <a:avLst/>
          </a:prstGeom>
          <a:noFill/>
          <a:ln>
            <a:noFill/>
          </a:ln>
        </p:spPr>
        <p:txBody>
          <a:bodyPr spcFirstLastPara="1" wrap="square" lIns="89600" tIns="89600" rIns="89600" bIns="89600" anchor="t" anchorCtr="0">
            <a:noAutofit/>
          </a:bodyPr>
          <a:lstStyle/>
          <a:p>
            <a:pPr marL="0" lvl="0" indent="0" algn="l" rtl="0">
              <a:lnSpc>
                <a:spcPct val="100000"/>
              </a:lnSpc>
              <a:spcBef>
                <a:spcPts val="0"/>
              </a:spcBef>
              <a:spcAft>
                <a:spcPts val="0"/>
              </a:spcAft>
              <a:buSzPts val="1400"/>
              <a:buNone/>
            </a:pPr>
            <a:endParaRPr/>
          </a:p>
        </p:txBody>
      </p:sp>
      <p:sp>
        <p:nvSpPr>
          <p:cNvPr id="723" name="Google Shape;723;g13d53783a25_0_22: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13d4c9199ef_0_1474:notes"/>
          <p:cNvSpPr txBox="1">
            <a:spLocks noGrp="1"/>
          </p:cNvSpPr>
          <p:nvPr>
            <p:ph type="body" idx="1"/>
          </p:nvPr>
        </p:nvSpPr>
        <p:spPr>
          <a:xfrm>
            <a:off x="685800" y="4343401"/>
            <a:ext cx="5486400" cy="4114800"/>
          </a:xfrm>
          <a:prstGeom prst="rect">
            <a:avLst/>
          </a:prstGeom>
          <a:noFill/>
          <a:ln>
            <a:noFill/>
          </a:ln>
        </p:spPr>
        <p:txBody>
          <a:bodyPr spcFirstLastPara="1" wrap="square" lIns="89600" tIns="89600" rIns="89600" bIns="89600" anchor="t" anchorCtr="0">
            <a:noAutofit/>
          </a:bodyPr>
          <a:lstStyle/>
          <a:p>
            <a:pPr marL="228600" lvl="0" indent="-50800" algn="l" rtl="0">
              <a:lnSpc>
                <a:spcPct val="70000"/>
              </a:lnSpc>
              <a:spcBef>
                <a:spcPts val="1000"/>
              </a:spcBef>
              <a:spcAft>
                <a:spcPts val="0"/>
              </a:spcAft>
              <a:buClr>
                <a:schemeClr val="dk1"/>
              </a:buClr>
              <a:buSzPts val="2060"/>
              <a:buNone/>
            </a:pPr>
            <a:endParaRPr/>
          </a:p>
        </p:txBody>
      </p:sp>
      <p:sp>
        <p:nvSpPr>
          <p:cNvPr id="736" name="Google Shape;736;g13d4c9199ef_0_1474: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13bfe589d94_11_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7" name="Google Shape;747;g13bfe589d94_11_21:notes"/>
          <p:cNvSpPr>
            <a:spLocks noGrp="1" noRot="1" noChangeAspect="1"/>
          </p:cNvSpPr>
          <p:nvPr>
            <p:ph type="sldImg" idx="2"/>
          </p:nvPr>
        </p:nvSpPr>
        <p:spPr>
          <a:xfrm>
            <a:off x="686153" y="1143000"/>
            <a:ext cx="5485694"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3d4c9199ef_0_0:notes"/>
          <p:cNvSpPr txBox="1">
            <a:spLocks noGrp="1"/>
          </p:cNvSpPr>
          <p:nvPr>
            <p:ph type="body" idx="1"/>
          </p:nvPr>
        </p:nvSpPr>
        <p:spPr>
          <a:xfrm>
            <a:off x="685800" y="4343401"/>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r>
              <a:rPr lang="en-US"/>
              <a:t>Costs are increases, threats are increasing</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213" name="Google Shape;213;g13d4c9199ef_0_0:notes"/>
          <p:cNvSpPr>
            <a:spLocks noGrp="1" noRot="1" noChangeAspect="1"/>
          </p:cNvSpPr>
          <p:nvPr>
            <p:ph type="sldImg" idx="2"/>
          </p:nvPr>
        </p:nvSpPr>
        <p:spPr>
          <a:xfrm>
            <a:off x="397565" y="687049"/>
            <a:ext cx="606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13d4c9199ef_0_7:notes"/>
          <p:cNvSpPr txBox="1">
            <a:spLocks noGrp="1"/>
          </p:cNvSpPr>
          <p:nvPr>
            <p:ph type="body" idx="1"/>
          </p:nvPr>
        </p:nvSpPr>
        <p:spPr>
          <a:xfrm>
            <a:off x="685800" y="4343401"/>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r>
              <a:rPr lang="en-US"/>
              <a:t>Why?  So what’s going on?  Data has become a commodity.  Used to be innocuous, all we cared about was gold / hard currency.  Now, currency is digital.  Digital payments, digital accounts.  All information is digitized.  The amount of data on a per person basis is massive, held my many different companies all over the world.  So what do you do?</a:t>
            </a:r>
            <a:endParaRPr/>
          </a:p>
        </p:txBody>
      </p:sp>
      <p:sp>
        <p:nvSpPr>
          <p:cNvPr id="221" name="Google Shape;221;g13d4c9199ef_0_7:notes"/>
          <p:cNvSpPr>
            <a:spLocks noGrp="1" noRot="1" noChangeAspect="1"/>
          </p:cNvSpPr>
          <p:nvPr>
            <p:ph type="sldImg" idx="2"/>
          </p:nvPr>
        </p:nvSpPr>
        <p:spPr>
          <a:xfrm>
            <a:off x="397565" y="687049"/>
            <a:ext cx="606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3d4c9199ef_0_17:notes"/>
          <p:cNvSpPr txBox="1">
            <a:spLocks noGrp="1"/>
          </p:cNvSpPr>
          <p:nvPr>
            <p:ph type="body" idx="1"/>
          </p:nvPr>
        </p:nvSpPr>
        <p:spPr>
          <a:xfrm>
            <a:off x="685800" y="4343401"/>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r>
              <a:rPr lang="en-US"/>
              <a:t>Want a safer computer, don't’ put it on a network.  Want a safe vault, make it so it can’t be accessed.</a:t>
            </a:r>
            <a:endParaRPr/>
          </a:p>
        </p:txBody>
      </p:sp>
      <p:sp>
        <p:nvSpPr>
          <p:cNvPr id="229" name="Google Shape;229;g13d4c9199ef_0_17:notes"/>
          <p:cNvSpPr>
            <a:spLocks noGrp="1" noRot="1" noChangeAspect="1"/>
          </p:cNvSpPr>
          <p:nvPr>
            <p:ph type="sldImg" idx="2"/>
          </p:nvPr>
        </p:nvSpPr>
        <p:spPr>
          <a:xfrm>
            <a:off x="397565" y="687049"/>
            <a:ext cx="606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3d4c9199ef_0_34:notes"/>
          <p:cNvSpPr txBox="1">
            <a:spLocks noGrp="1"/>
          </p:cNvSpPr>
          <p:nvPr>
            <p:ph type="body" idx="1"/>
          </p:nvPr>
        </p:nvSpPr>
        <p:spPr>
          <a:xfrm>
            <a:off x="685800" y="4343401"/>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r>
              <a:rPr lang="en-US"/>
              <a:t>Back when money was hard, stealing from banks is fun made good fiction.  Now, however, not only can you steal money, you can also steal data.</a:t>
            </a:r>
            <a:endParaRPr/>
          </a:p>
        </p:txBody>
      </p:sp>
      <p:sp>
        <p:nvSpPr>
          <p:cNvPr id="237" name="Google Shape;237;g13d4c9199ef_0_34:notes"/>
          <p:cNvSpPr>
            <a:spLocks noGrp="1" noRot="1" noChangeAspect="1"/>
          </p:cNvSpPr>
          <p:nvPr>
            <p:ph type="sldImg" idx="2"/>
          </p:nvPr>
        </p:nvSpPr>
        <p:spPr>
          <a:xfrm>
            <a:off x="397565" y="687049"/>
            <a:ext cx="606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3d4c9199ef_0_49:notes"/>
          <p:cNvSpPr txBox="1">
            <a:spLocks noGrp="1"/>
          </p:cNvSpPr>
          <p:nvPr>
            <p:ph type="body" idx="1"/>
          </p:nvPr>
        </p:nvSpPr>
        <p:spPr>
          <a:xfrm>
            <a:off x="685800" y="4343401"/>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r>
              <a:rPr lang="en-US"/>
              <a:t>Everyone knows or has likely been affected by now, but often data found here isn’t that valuable.  You can’t always track which breach it came from, is it valuable once received - how do you leverage it?  It can take time.  </a:t>
            </a:r>
            <a:endParaRPr/>
          </a:p>
        </p:txBody>
      </p:sp>
      <p:sp>
        <p:nvSpPr>
          <p:cNvPr id="246" name="Google Shape;246;g13d4c9199ef_0_49:notes"/>
          <p:cNvSpPr>
            <a:spLocks noGrp="1" noRot="1" noChangeAspect="1"/>
          </p:cNvSpPr>
          <p:nvPr>
            <p:ph type="sldImg" idx="2"/>
          </p:nvPr>
        </p:nvSpPr>
        <p:spPr>
          <a:xfrm>
            <a:off x="397565" y="687049"/>
            <a:ext cx="606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0" y="0"/>
            <a:ext cx="12192000" cy="6858000"/>
          </a:xfrm>
          <a:prstGeom prst="rect">
            <a:avLst/>
          </a:prstGeom>
          <a:solidFill>
            <a:srgbClr val="57068C"/>
          </a:solidFill>
          <a:ln>
            <a:noFill/>
          </a:ln>
        </p:spPr>
        <p:txBody>
          <a:bodyPr spcFirstLastPara="1" wrap="square" lIns="353550" tIns="353550" rIns="353550" bIns="353550" anchor="ctr" anchorCtr="0">
            <a:normAutofit/>
          </a:bodyPr>
          <a:lstStyle>
            <a:lvl1pPr lvl="0" algn="ctr">
              <a:lnSpc>
                <a:spcPct val="100000"/>
              </a:lnSpc>
              <a:spcBef>
                <a:spcPts val="0"/>
              </a:spcBef>
              <a:spcAft>
                <a:spcPts val="0"/>
              </a:spcAft>
              <a:buClr>
                <a:schemeClr val="lt1"/>
              </a:buClr>
              <a:buSzPts val="6100"/>
              <a:buFont typeface="Arial"/>
              <a:buNone/>
              <a:defRPr sz="6100" b="1" i="0">
                <a:latin typeface="Arial"/>
                <a:ea typeface="Arial"/>
                <a:cs typeface="Arial"/>
                <a:sym typeface="Arial"/>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91" name="Google Shape;91;p14"/>
          <p:cNvSpPr txBox="1">
            <a:spLocks noGrp="1"/>
          </p:cNvSpPr>
          <p:nvPr>
            <p:ph type="body" idx="1"/>
          </p:nvPr>
        </p:nvSpPr>
        <p:spPr>
          <a:xfrm>
            <a:off x="0" y="3749040"/>
            <a:ext cx="12192000" cy="411480"/>
          </a:xfrm>
          <a:prstGeom prst="rect">
            <a:avLst/>
          </a:prstGeom>
          <a:noFill/>
          <a:ln>
            <a:noFill/>
          </a:ln>
        </p:spPr>
        <p:txBody>
          <a:bodyPr spcFirstLastPara="1" wrap="square" lIns="117825" tIns="58900" rIns="117825" bIns="58900" anchor="t" anchorCtr="0">
            <a:noAutofit/>
          </a:bodyPr>
          <a:lstStyle>
            <a:lvl1pPr marL="457200" lvl="0" indent="-228600" algn="l">
              <a:spcBef>
                <a:spcPts val="200"/>
              </a:spcBef>
              <a:spcAft>
                <a:spcPts val="0"/>
              </a:spcAft>
              <a:buClr>
                <a:srgbClr val="7F7F7F"/>
              </a:buClr>
              <a:buSzPts val="900"/>
              <a:buFont typeface="Arial"/>
              <a:buNone/>
              <a:defRPr sz="900" b="0">
                <a:solidFill>
                  <a:srgbClr val="7F7F7F"/>
                </a:solidFill>
              </a:defRPr>
            </a:lvl1pPr>
            <a:lvl2pPr marL="914400" lvl="1" indent="-285750" algn="l">
              <a:spcBef>
                <a:spcPts val="700"/>
              </a:spcBef>
              <a:spcAft>
                <a:spcPts val="0"/>
              </a:spcAft>
              <a:buClr>
                <a:srgbClr val="7F7F7F"/>
              </a:buClr>
              <a:buSzPts val="900"/>
              <a:buChar char="•"/>
              <a:defRPr sz="900" b="0">
                <a:solidFill>
                  <a:srgbClr val="7F7F7F"/>
                </a:solidFill>
              </a:defRPr>
            </a:lvl2pPr>
            <a:lvl3pPr marL="1371600" lvl="2" indent="-228600" algn="ctr">
              <a:spcBef>
                <a:spcPts val="0"/>
              </a:spcBef>
              <a:spcAft>
                <a:spcPts val="0"/>
              </a:spcAft>
              <a:buClr>
                <a:schemeClr val="lt1"/>
              </a:buClr>
              <a:buSzPts val="2100"/>
              <a:buNone/>
              <a:defRPr sz="2100" b="0">
                <a:solidFill>
                  <a:schemeClr val="lt1"/>
                </a:solidFill>
              </a:defRPr>
            </a:lvl3pPr>
            <a:lvl4pPr marL="1828800" lvl="3" indent="-285750" algn="l">
              <a:spcBef>
                <a:spcPts val="700"/>
              </a:spcBef>
              <a:spcAft>
                <a:spcPts val="0"/>
              </a:spcAft>
              <a:buClr>
                <a:srgbClr val="7F7F7F"/>
              </a:buClr>
              <a:buSzPts val="900"/>
              <a:buChar char="•"/>
              <a:defRPr sz="900" b="0">
                <a:solidFill>
                  <a:srgbClr val="7F7F7F"/>
                </a:solidFill>
              </a:defRPr>
            </a:lvl4pPr>
            <a:lvl5pPr marL="2286000" lvl="4" indent="-228600" algn="l">
              <a:spcBef>
                <a:spcPts val="700"/>
              </a:spcBef>
              <a:spcAft>
                <a:spcPts val="0"/>
              </a:spcAft>
              <a:buClr>
                <a:srgbClr val="7F7F7F"/>
              </a:buClr>
              <a:buSzPts val="900"/>
              <a:buNone/>
              <a:defRPr sz="900" b="0">
                <a:solidFill>
                  <a:srgbClr val="7F7F7F"/>
                </a:solidFill>
              </a:defRPr>
            </a:lvl5pPr>
            <a:lvl6pPr marL="2743200" lvl="5" indent="-374650" algn="l">
              <a:spcBef>
                <a:spcPts val="500"/>
              </a:spcBef>
              <a:spcAft>
                <a:spcPts val="0"/>
              </a:spcAft>
              <a:buClr>
                <a:schemeClr val="dk1"/>
              </a:buClr>
              <a:buSzPts val="2300"/>
              <a:buChar char="•"/>
              <a:defRPr/>
            </a:lvl6pPr>
            <a:lvl7pPr marL="3200400" lvl="6" indent="-374650" algn="l">
              <a:spcBef>
                <a:spcPts val="500"/>
              </a:spcBef>
              <a:spcAft>
                <a:spcPts val="0"/>
              </a:spcAft>
              <a:buClr>
                <a:schemeClr val="dk1"/>
              </a:buClr>
              <a:buSzPts val="2300"/>
              <a:buChar char="•"/>
              <a:defRPr/>
            </a:lvl7pPr>
            <a:lvl8pPr marL="3657600" lvl="7" indent="-374650" algn="l">
              <a:spcBef>
                <a:spcPts val="500"/>
              </a:spcBef>
              <a:spcAft>
                <a:spcPts val="0"/>
              </a:spcAft>
              <a:buClr>
                <a:schemeClr val="dk1"/>
              </a:buClr>
              <a:buSzPts val="2300"/>
              <a:buChar char="•"/>
              <a:defRPr/>
            </a:lvl8pPr>
            <a:lvl9pPr marL="4114800" lvl="8" indent="-374650" algn="l">
              <a:spcBef>
                <a:spcPts val="500"/>
              </a:spcBef>
              <a:spcAft>
                <a:spcPts val="0"/>
              </a:spcAft>
              <a:buClr>
                <a:schemeClr val="dk1"/>
              </a:buClr>
              <a:buSzPts val="23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92"/>
        <p:cNvGrpSpPr/>
        <p:nvPr/>
      </p:nvGrpSpPr>
      <p:grpSpPr>
        <a:xfrm>
          <a:off x="0" y="0"/>
          <a:ext cx="0" cy="0"/>
          <a:chOff x="0" y="0"/>
          <a:chExt cx="0" cy="0"/>
        </a:xfrm>
      </p:grpSpPr>
      <p:sp>
        <p:nvSpPr>
          <p:cNvPr id="93" name="Google Shape;93;p15"/>
          <p:cNvSpPr>
            <a:spLocks noGrp="1"/>
          </p:cNvSpPr>
          <p:nvPr>
            <p:ph type="pic" idx="2"/>
          </p:nvPr>
        </p:nvSpPr>
        <p:spPr>
          <a:xfrm>
            <a:off x="0" y="0"/>
            <a:ext cx="12192000" cy="6537960"/>
          </a:xfrm>
          <a:prstGeom prst="rect">
            <a:avLst/>
          </a:prstGeom>
          <a:noFill/>
          <a:ln>
            <a:noFill/>
          </a:ln>
        </p:spPr>
      </p:sp>
      <p:sp>
        <p:nvSpPr>
          <p:cNvPr id="94" name="Google Shape;94;p15"/>
          <p:cNvSpPr txBox="1">
            <a:spLocks noGrp="1"/>
          </p:cNvSpPr>
          <p:nvPr>
            <p:ph type="body" idx="1"/>
          </p:nvPr>
        </p:nvSpPr>
        <p:spPr>
          <a:xfrm>
            <a:off x="0" y="2606040"/>
            <a:ext cx="12192000" cy="1645920"/>
          </a:xfrm>
          <a:prstGeom prst="rect">
            <a:avLst/>
          </a:prstGeom>
          <a:solidFill>
            <a:schemeClr val="lt1">
              <a:alpha val="60784"/>
            </a:schemeClr>
          </a:solidFill>
          <a:ln>
            <a:noFill/>
          </a:ln>
        </p:spPr>
        <p:txBody>
          <a:bodyPr spcFirstLastPara="1" wrap="square" lIns="353550" tIns="353550" rIns="353550" bIns="353550" anchor="ctr" anchorCtr="0">
            <a:normAutofit/>
          </a:bodyPr>
          <a:lstStyle>
            <a:lvl1pPr marL="457200" lvl="0" indent="-228600" algn="ctr">
              <a:spcBef>
                <a:spcPts val="1200"/>
              </a:spcBef>
              <a:spcAft>
                <a:spcPts val="0"/>
              </a:spcAft>
              <a:buClr>
                <a:schemeClr val="dk1"/>
              </a:buClr>
              <a:buSzPts val="6200"/>
              <a:buFont typeface="Arial"/>
              <a:buNone/>
              <a:defRPr sz="6200">
                <a:solidFill>
                  <a:schemeClr val="dk1"/>
                </a:solidFill>
              </a:defRPr>
            </a:lvl1pPr>
            <a:lvl2pPr marL="914400" lvl="1" indent="-374650" algn="l">
              <a:spcBef>
                <a:spcPts val="700"/>
              </a:spcBef>
              <a:spcAft>
                <a:spcPts val="0"/>
              </a:spcAft>
              <a:buClr>
                <a:schemeClr val="dk1"/>
              </a:buClr>
              <a:buSzPts val="2300"/>
              <a:buChar char="•"/>
              <a:defRPr/>
            </a:lvl2pPr>
            <a:lvl3pPr marL="1371600" lvl="2" indent="-374650" algn="l">
              <a:spcBef>
                <a:spcPts val="700"/>
              </a:spcBef>
              <a:spcAft>
                <a:spcPts val="0"/>
              </a:spcAft>
              <a:buClr>
                <a:schemeClr val="dk1"/>
              </a:buClr>
              <a:buSzPts val="2300"/>
              <a:buChar char="•"/>
              <a:defRPr/>
            </a:lvl3pPr>
            <a:lvl4pPr marL="1828800" lvl="3" indent="-374650" algn="l">
              <a:spcBef>
                <a:spcPts val="700"/>
              </a:spcBef>
              <a:spcAft>
                <a:spcPts val="0"/>
              </a:spcAft>
              <a:buClr>
                <a:schemeClr val="dk1"/>
              </a:buClr>
              <a:buSzPts val="2300"/>
              <a:buChar char="•"/>
              <a:defRPr/>
            </a:lvl4pPr>
            <a:lvl5pPr marL="2286000" lvl="4" indent="-228600" algn="l">
              <a:spcBef>
                <a:spcPts val="700"/>
              </a:spcBef>
              <a:spcAft>
                <a:spcPts val="0"/>
              </a:spcAft>
              <a:buClr>
                <a:schemeClr val="dk1"/>
              </a:buClr>
              <a:buSzPts val="2300"/>
              <a:buNone/>
              <a:defRPr/>
            </a:lvl5pPr>
            <a:lvl6pPr marL="2743200" lvl="5" indent="-374650" algn="l">
              <a:spcBef>
                <a:spcPts val="500"/>
              </a:spcBef>
              <a:spcAft>
                <a:spcPts val="0"/>
              </a:spcAft>
              <a:buClr>
                <a:schemeClr val="dk1"/>
              </a:buClr>
              <a:buSzPts val="2300"/>
              <a:buChar char="•"/>
              <a:defRPr/>
            </a:lvl6pPr>
            <a:lvl7pPr marL="3200400" lvl="6" indent="-374650" algn="l">
              <a:spcBef>
                <a:spcPts val="500"/>
              </a:spcBef>
              <a:spcAft>
                <a:spcPts val="0"/>
              </a:spcAft>
              <a:buClr>
                <a:schemeClr val="dk1"/>
              </a:buClr>
              <a:buSzPts val="2300"/>
              <a:buChar char="•"/>
              <a:defRPr/>
            </a:lvl7pPr>
            <a:lvl8pPr marL="3657600" lvl="7" indent="-374650" algn="l">
              <a:spcBef>
                <a:spcPts val="500"/>
              </a:spcBef>
              <a:spcAft>
                <a:spcPts val="0"/>
              </a:spcAft>
              <a:buClr>
                <a:schemeClr val="dk1"/>
              </a:buClr>
              <a:buSzPts val="2300"/>
              <a:buChar char="•"/>
              <a:defRPr/>
            </a:lvl8pPr>
            <a:lvl9pPr marL="4114800" lvl="8" indent="-374650" algn="l">
              <a:spcBef>
                <a:spcPts val="500"/>
              </a:spcBef>
              <a:spcAft>
                <a:spcPts val="0"/>
              </a:spcAft>
              <a:buClr>
                <a:schemeClr val="dk1"/>
              </a:buClr>
              <a:buSzPts val="2300"/>
              <a:buChar char="•"/>
              <a:defRPr/>
            </a:lvl9pPr>
          </a:lstStyle>
          <a:p>
            <a:endParaRPr/>
          </a:p>
        </p:txBody>
      </p:sp>
      <p:sp>
        <p:nvSpPr>
          <p:cNvPr id="95" name="Google Shape;95;p15"/>
          <p:cNvSpPr txBox="1">
            <a:spLocks noGrp="1"/>
          </p:cNvSpPr>
          <p:nvPr>
            <p:ph type="ftr" idx="11"/>
          </p:nvPr>
        </p:nvSpPr>
        <p:spPr>
          <a:xfrm>
            <a:off x="203200" y="6637283"/>
            <a:ext cx="3860800" cy="272414"/>
          </a:xfrm>
          <a:prstGeom prst="rect">
            <a:avLst/>
          </a:prstGeom>
          <a:noFill/>
          <a:ln>
            <a:noFill/>
          </a:ln>
        </p:spPr>
        <p:txBody>
          <a:bodyPr spcFirstLastPara="1" wrap="square" lIns="117825" tIns="58900" rIns="117825" bIns="58900" anchor="ctr" anchorCtr="0">
            <a:noAutofit/>
          </a:bodyPr>
          <a:lstStyle>
            <a:lvl1pPr lvl="0" algn="ctr">
              <a:spcBef>
                <a:spcPts val="0"/>
              </a:spcBef>
              <a:spcAft>
                <a:spcPts val="0"/>
              </a:spcAft>
              <a:buSzPts val="1800"/>
              <a:buNone/>
              <a:defRPr/>
            </a:lvl1pPr>
            <a:lvl2pPr lvl="1" algn="l">
              <a:spcBef>
                <a:spcPts val="0"/>
              </a:spcBef>
              <a:spcAft>
                <a:spcPts val="0"/>
              </a:spcAft>
              <a:buSzPts val="1800"/>
              <a:buNone/>
              <a:defRPr/>
            </a:lvl2pPr>
            <a:lvl3pPr lvl="2" algn="l">
              <a:spcBef>
                <a:spcPts val="0"/>
              </a:spcBef>
              <a:spcAft>
                <a:spcPts val="0"/>
              </a:spcAft>
              <a:buSzPts val="1800"/>
              <a:buNone/>
              <a:defRPr/>
            </a:lvl3pPr>
            <a:lvl4pPr lvl="3" algn="l">
              <a:spcBef>
                <a:spcPts val="0"/>
              </a:spcBef>
              <a:spcAft>
                <a:spcPts val="0"/>
              </a:spcAft>
              <a:buSzPts val="1800"/>
              <a:buNone/>
              <a:defRPr/>
            </a:lvl4pPr>
            <a:lvl5pPr lvl="4" algn="l">
              <a:spcBef>
                <a:spcPts val="0"/>
              </a:spcBef>
              <a:spcAft>
                <a:spcPts val="0"/>
              </a:spcAft>
              <a:buSzPts val="1800"/>
              <a:buNone/>
              <a:defRPr/>
            </a:lvl5pPr>
            <a:lvl6pPr lvl="5" algn="l">
              <a:spcBef>
                <a:spcPts val="0"/>
              </a:spcBef>
              <a:spcAft>
                <a:spcPts val="0"/>
              </a:spcAft>
              <a:buSzPts val="1800"/>
              <a:buNone/>
              <a:defRPr/>
            </a:lvl6pPr>
            <a:lvl7pPr lvl="6" algn="l">
              <a:spcBef>
                <a:spcPts val="0"/>
              </a:spcBef>
              <a:spcAft>
                <a:spcPts val="0"/>
              </a:spcAft>
              <a:buSzPts val="1800"/>
              <a:buNone/>
              <a:defRPr/>
            </a:lvl7pPr>
            <a:lvl8pPr lvl="7" algn="l">
              <a:spcBef>
                <a:spcPts val="0"/>
              </a:spcBef>
              <a:spcAft>
                <a:spcPts val="0"/>
              </a:spcAft>
              <a:buSzPts val="1800"/>
              <a:buNone/>
              <a:defRPr/>
            </a:lvl8pPr>
            <a:lvl9pPr lvl="8" algn="l">
              <a:spcBef>
                <a:spcPts val="0"/>
              </a:spcBef>
              <a:spcAft>
                <a:spcPts val="0"/>
              </a:spcAft>
              <a:buSzPts val="18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96"/>
        <p:cNvGrpSpPr/>
        <p:nvPr/>
      </p:nvGrpSpPr>
      <p:grpSpPr>
        <a:xfrm>
          <a:off x="0" y="0"/>
          <a:ext cx="0" cy="0"/>
          <a:chOff x="0" y="0"/>
          <a:chExt cx="0" cy="0"/>
        </a:xfrm>
      </p:grpSpPr>
      <p:sp>
        <p:nvSpPr>
          <p:cNvPr id="97" name="Google Shape;97;p16"/>
          <p:cNvSpPr>
            <a:spLocks noGrp="1"/>
          </p:cNvSpPr>
          <p:nvPr>
            <p:ph type="pic" idx="2"/>
          </p:nvPr>
        </p:nvSpPr>
        <p:spPr>
          <a:xfrm>
            <a:off x="0" y="0"/>
            <a:ext cx="12192000" cy="6537960"/>
          </a:xfrm>
          <a:prstGeom prst="rect">
            <a:avLst/>
          </a:prstGeom>
          <a:noFill/>
          <a:ln>
            <a:noFill/>
          </a:ln>
        </p:spPr>
      </p:sp>
      <p:sp>
        <p:nvSpPr>
          <p:cNvPr id="98" name="Google Shape;98;p16"/>
          <p:cNvSpPr txBox="1">
            <a:spLocks noGrp="1"/>
          </p:cNvSpPr>
          <p:nvPr>
            <p:ph type="body" idx="1"/>
          </p:nvPr>
        </p:nvSpPr>
        <p:spPr>
          <a:xfrm>
            <a:off x="6105343" y="0"/>
            <a:ext cx="6096000" cy="6537960"/>
          </a:xfrm>
          <a:prstGeom prst="rect">
            <a:avLst/>
          </a:prstGeom>
          <a:solidFill>
            <a:schemeClr val="lt1">
              <a:alpha val="50980"/>
            </a:schemeClr>
          </a:solidFill>
          <a:ln>
            <a:noFill/>
          </a:ln>
        </p:spPr>
        <p:txBody>
          <a:bodyPr spcFirstLastPara="1" wrap="square" lIns="353550" tIns="353550" rIns="353550" bIns="353550" anchor="ctr" anchorCtr="0">
            <a:normAutofit/>
          </a:bodyPr>
          <a:lstStyle>
            <a:lvl1pPr marL="457200" lvl="0" indent="-228600" algn="l">
              <a:spcBef>
                <a:spcPts val="600"/>
              </a:spcBef>
              <a:spcAft>
                <a:spcPts val="0"/>
              </a:spcAft>
              <a:buClr>
                <a:schemeClr val="dk1"/>
              </a:buClr>
              <a:buSzPts val="2800"/>
              <a:buFont typeface="Arial"/>
              <a:buNone/>
              <a:defRPr/>
            </a:lvl1pPr>
            <a:lvl2pPr marL="914400" lvl="1" indent="-374650" algn="l">
              <a:spcBef>
                <a:spcPts val="700"/>
              </a:spcBef>
              <a:spcAft>
                <a:spcPts val="0"/>
              </a:spcAft>
              <a:buClr>
                <a:schemeClr val="dk1"/>
              </a:buClr>
              <a:buSzPts val="2300"/>
              <a:buChar char="•"/>
              <a:defRPr/>
            </a:lvl2pPr>
            <a:lvl3pPr marL="1371600" lvl="2" indent="-374650" algn="l">
              <a:spcBef>
                <a:spcPts val="700"/>
              </a:spcBef>
              <a:spcAft>
                <a:spcPts val="0"/>
              </a:spcAft>
              <a:buClr>
                <a:schemeClr val="dk1"/>
              </a:buClr>
              <a:buSzPts val="2300"/>
              <a:buChar char="•"/>
              <a:defRPr/>
            </a:lvl3pPr>
            <a:lvl4pPr marL="1828800" lvl="3" indent="-374650" algn="l">
              <a:spcBef>
                <a:spcPts val="700"/>
              </a:spcBef>
              <a:spcAft>
                <a:spcPts val="0"/>
              </a:spcAft>
              <a:buClr>
                <a:schemeClr val="dk1"/>
              </a:buClr>
              <a:buSzPts val="2300"/>
              <a:buChar char="•"/>
              <a:defRPr/>
            </a:lvl4pPr>
            <a:lvl5pPr marL="2286000" lvl="4" indent="-228600" algn="l">
              <a:spcBef>
                <a:spcPts val="700"/>
              </a:spcBef>
              <a:spcAft>
                <a:spcPts val="0"/>
              </a:spcAft>
              <a:buClr>
                <a:schemeClr val="dk1"/>
              </a:buClr>
              <a:buSzPts val="2300"/>
              <a:buNone/>
              <a:defRPr/>
            </a:lvl5pPr>
            <a:lvl6pPr marL="2743200" lvl="5" indent="-374650" algn="l">
              <a:spcBef>
                <a:spcPts val="500"/>
              </a:spcBef>
              <a:spcAft>
                <a:spcPts val="0"/>
              </a:spcAft>
              <a:buClr>
                <a:schemeClr val="dk1"/>
              </a:buClr>
              <a:buSzPts val="2300"/>
              <a:buChar char="•"/>
              <a:defRPr/>
            </a:lvl6pPr>
            <a:lvl7pPr marL="3200400" lvl="6" indent="-374650" algn="l">
              <a:spcBef>
                <a:spcPts val="500"/>
              </a:spcBef>
              <a:spcAft>
                <a:spcPts val="0"/>
              </a:spcAft>
              <a:buClr>
                <a:schemeClr val="dk1"/>
              </a:buClr>
              <a:buSzPts val="2300"/>
              <a:buChar char="•"/>
              <a:defRPr/>
            </a:lvl7pPr>
            <a:lvl8pPr marL="3657600" lvl="7" indent="-374650" algn="l">
              <a:spcBef>
                <a:spcPts val="500"/>
              </a:spcBef>
              <a:spcAft>
                <a:spcPts val="0"/>
              </a:spcAft>
              <a:buClr>
                <a:schemeClr val="dk1"/>
              </a:buClr>
              <a:buSzPts val="2300"/>
              <a:buChar char="•"/>
              <a:defRPr/>
            </a:lvl8pPr>
            <a:lvl9pPr marL="4114800" lvl="8" indent="-374650" algn="l">
              <a:spcBef>
                <a:spcPts val="500"/>
              </a:spcBef>
              <a:spcAft>
                <a:spcPts val="0"/>
              </a:spcAft>
              <a:buClr>
                <a:schemeClr val="dk1"/>
              </a:buClr>
              <a:buSzPts val="2300"/>
              <a:buChar char="•"/>
              <a:defRPr/>
            </a:lvl9pPr>
          </a:lstStyle>
          <a:p>
            <a:endParaRPr/>
          </a:p>
        </p:txBody>
      </p:sp>
      <p:sp>
        <p:nvSpPr>
          <p:cNvPr id="99" name="Google Shape;99;p16"/>
          <p:cNvSpPr txBox="1">
            <a:spLocks noGrp="1"/>
          </p:cNvSpPr>
          <p:nvPr>
            <p:ph type="ftr" idx="11"/>
          </p:nvPr>
        </p:nvSpPr>
        <p:spPr>
          <a:xfrm>
            <a:off x="203200" y="6637283"/>
            <a:ext cx="3860800" cy="272414"/>
          </a:xfrm>
          <a:prstGeom prst="rect">
            <a:avLst/>
          </a:prstGeom>
          <a:noFill/>
          <a:ln>
            <a:noFill/>
          </a:ln>
        </p:spPr>
        <p:txBody>
          <a:bodyPr spcFirstLastPara="1" wrap="square" lIns="117825" tIns="58900" rIns="117825" bIns="58900" anchor="ctr" anchorCtr="0">
            <a:noAutofit/>
          </a:bodyPr>
          <a:lstStyle>
            <a:lvl1pPr lvl="0" algn="ctr">
              <a:spcBef>
                <a:spcPts val="0"/>
              </a:spcBef>
              <a:spcAft>
                <a:spcPts val="0"/>
              </a:spcAft>
              <a:buSzPts val="1800"/>
              <a:buNone/>
              <a:defRPr/>
            </a:lvl1pPr>
            <a:lvl2pPr lvl="1" algn="l">
              <a:spcBef>
                <a:spcPts val="0"/>
              </a:spcBef>
              <a:spcAft>
                <a:spcPts val="0"/>
              </a:spcAft>
              <a:buSzPts val="1800"/>
              <a:buNone/>
              <a:defRPr/>
            </a:lvl2pPr>
            <a:lvl3pPr lvl="2" algn="l">
              <a:spcBef>
                <a:spcPts val="0"/>
              </a:spcBef>
              <a:spcAft>
                <a:spcPts val="0"/>
              </a:spcAft>
              <a:buSzPts val="1800"/>
              <a:buNone/>
              <a:defRPr/>
            </a:lvl3pPr>
            <a:lvl4pPr lvl="3" algn="l">
              <a:spcBef>
                <a:spcPts val="0"/>
              </a:spcBef>
              <a:spcAft>
                <a:spcPts val="0"/>
              </a:spcAft>
              <a:buSzPts val="1800"/>
              <a:buNone/>
              <a:defRPr/>
            </a:lvl4pPr>
            <a:lvl5pPr lvl="4" algn="l">
              <a:spcBef>
                <a:spcPts val="0"/>
              </a:spcBef>
              <a:spcAft>
                <a:spcPts val="0"/>
              </a:spcAft>
              <a:buSzPts val="1800"/>
              <a:buNone/>
              <a:defRPr/>
            </a:lvl5pPr>
            <a:lvl6pPr lvl="5" algn="l">
              <a:spcBef>
                <a:spcPts val="0"/>
              </a:spcBef>
              <a:spcAft>
                <a:spcPts val="0"/>
              </a:spcAft>
              <a:buSzPts val="1800"/>
              <a:buNone/>
              <a:defRPr/>
            </a:lvl6pPr>
            <a:lvl7pPr lvl="6" algn="l">
              <a:spcBef>
                <a:spcPts val="0"/>
              </a:spcBef>
              <a:spcAft>
                <a:spcPts val="0"/>
              </a:spcAft>
              <a:buSzPts val="1800"/>
              <a:buNone/>
              <a:defRPr/>
            </a:lvl7pPr>
            <a:lvl8pPr lvl="7" algn="l">
              <a:spcBef>
                <a:spcPts val="0"/>
              </a:spcBef>
              <a:spcAft>
                <a:spcPts val="0"/>
              </a:spcAft>
              <a:buSzPts val="1800"/>
              <a:buNone/>
              <a:defRPr/>
            </a:lvl8pPr>
            <a:lvl9pPr lvl="8" algn="l">
              <a:spcBef>
                <a:spcPts val="0"/>
              </a:spcBef>
              <a:spcAft>
                <a:spcPts val="0"/>
              </a:spcAft>
              <a:buSzPts val="18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00"/>
        <p:cNvGrpSpPr/>
        <p:nvPr/>
      </p:nvGrpSpPr>
      <p:grpSpPr>
        <a:xfrm>
          <a:off x="0" y="0"/>
          <a:ext cx="0" cy="0"/>
          <a:chOff x="0" y="0"/>
          <a:chExt cx="0" cy="0"/>
        </a:xfrm>
      </p:grpSpPr>
      <p:sp>
        <p:nvSpPr>
          <p:cNvPr id="101" name="Google Shape;101;p17"/>
          <p:cNvSpPr>
            <a:spLocks noGrp="1"/>
          </p:cNvSpPr>
          <p:nvPr>
            <p:ph type="pic" idx="2"/>
          </p:nvPr>
        </p:nvSpPr>
        <p:spPr>
          <a:xfrm>
            <a:off x="0" y="0"/>
            <a:ext cx="12192000" cy="6537960"/>
          </a:xfrm>
          <a:prstGeom prst="rect">
            <a:avLst/>
          </a:prstGeom>
          <a:noFill/>
          <a:ln>
            <a:noFill/>
          </a:ln>
        </p:spPr>
      </p:sp>
      <p:sp>
        <p:nvSpPr>
          <p:cNvPr id="102" name="Google Shape;102;p17"/>
          <p:cNvSpPr txBox="1">
            <a:spLocks noGrp="1"/>
          </p:cNvSpPr>
          <p:nvPr>
            <p:ph type="body" idx="1"/>
          </p:nvPr>
        </p:nvSpPr>
        <p:spPr>
          <a:xfrm>
            <a:off x="0" y="1234440"/>
            <a:ext cx="12192000" cy="4206240"/>
          </a:xfrm>
          <a:prstGeom prst="rect">
            <a:avLst/>
          </a:prstGeom>
          <a:solidFill>
            <a:schemeClr val="lt1">
              <a:alpha val="50980"/>
            </a:schemeClr>
          </a:solidFill>
          <a:ln>
            <a:noFill/>
          </a:ln>
        </p:spPr>
        <p:txBody>
          <a:bodyPr spcFirstLastPara="1" wrap="square" lIns="353550" tIns="353550" rIns="353550" bIns="353550" anchor="ctr" anchorCtr="0">
            <a:normAutofit/>
          </a:bodyPr>
          <a:lstStyle>
            <a:lvl1pPr marL="457200" lvl="0" indent="-228600" algn="l">
              <a:spcBef>
                <a:spcPts val="500"/>
              </a:spcBef>
              <a:spcAft>
                <a:spcPts val="0"/>
              </a:spcAft>
              <a:buClr>
                <a:schemeClr val="dk1"/>
              </a:buClr>
              <a:buSzPts val="2300"/>
              <a:buNone/>
              <a:defRPr/>
            </a:lvl1pPr>
            <a:lvl2pPr marL="914400" lvl="1" indent="-400050" algn="l">
              <a:spcBef>
                <a:spcPts val="700"/>
              </a:spcBef>
              <a:spcAft>
                <a:spcPts val="0"/>
              </a:spcAft>
              <a:buClr>
                <a:schemeClr val="dk1"/>
              </a:buClr>
              <a:buSzPts val="2700"/>
              <a:buChar char="•"/>
              <a:defRPr/>
            </a:lvl2pPr>
            <a:lvl3pPr marL="1371600" lvl="2" indent="-374650" algn="l">
              <a:spcBef>
                <a:spcPts val="700"/>
              </a:spcBef>
              <a:spcAft>
                <a:spcPts val="0"/>
              </a:spcAft>
              <a:buClr>
                <a:schemeClr val="dk1"/>
              </a:buClr>
              <a:buSzPts val="2300"/>
              <a:buChar char="•"/>
              <a:defRPr/>
            </a:lvl3pPr>
            <a:lvl4pPr marL="1828800" lvl="3" indent="-374650" algn="l">
              <a:spcBef>
                <a:spcPts val="700"/>
              </a:spcBef>
              <a:spcAft>
                <a:spcPts val="0"/>
              </a:spcAft>
              <a:buClr>
                <a:schemeClr val="dk1"/>
              </a:buClr>
              <a:buSzPts val="2300"/>
              <a:buChar char="•"/>
              <a:defRPr/>
            </a:lvl4pPr>
            <a:lvl5pPr marL="2286000" lvl="4" indent="-228600" algn="l">
              <a:spcBef>
                <a:spcPts val="700"/>
              </a:spcBef>
              <a:spcAft>
                <a:spcPts val="0"/>
              </a:spcAft>
              <a:buClr>
                <a:schemeClr val="dk1"/>
              </a:buClr>
              <a:buSzPts val="2300"/>
              <a:buNone/>
              <a:defRPr/>
            </a:lvl5pPr>
            <a:lvl6pPr marL="2743200" lvl="5" indent="-374650" algn="l">
              <a:spcBef>
                <a:spcPts val="500"/>
              </a:spcBef>
              <a:spcAft>
                <a:spcPts val="0"/>
              </a:spcAft>
              <a:buClr>
                <a:schemeClr val="dk1"/>
              </a:buClr>
              <a:buSzPts val="2300"/>
              <a:buChar char="•"/>
              <a:defRPr/>
            </a:lvl6pPr>
            <a:lvl7pPr marL="3200400" lvl="6" indent="-374650" algn="l">
              <a:spcBef>
                <a:spcPts val="500"/>
              </a:spcBef>
              <a:spcAft>
                <a:spcPts val="0"/>
              </a:spcAft>
              <a:buClr>
                <a:schemeClr val="dk1"/>
              </a:buClr>
              <a:buSzPts val="2300"/>
              <a:buChar char="•"/>
              <a:defRPr/>
            </a:lvl7pPr>
            <a:lvl8pPr marL="3657600" lvl="7" indent="-374650" algn="l">
              <a:spcBef>
                <a:spcPts val="500"/>
              </a:spcBef>
              <a:spcAft>
                <a:spcPts val="0"/>
              </a:spcAft>
              <a:buClr>
                <a:schemeClr val="dk1"/>
              </a:buClr>
              <a:buSzPts val="2300"/>
              <a:buChar char="•"/>
              <a:defRPr/>
            </a:lvl8pPr>
            <a:lvl9pPr marL="4114800" lvl="8" indent="-374650" algn="l">
              <a:spcBef>
                <a:spcPts val="500"/>
              </a:spcBef>
              <a:spcAft>
                <a:spcPts val="0"/>
              </a:spcAft>
              <a:buClr>
                <a:schemeClr val="dk1"/>
              </a:buClr>
              <a:buSzPts val="2300"/>
              <a:buChar char="•"/>
              <a:defRPr/>
            </a:lvl9pPr>
          </a:lstStyle>
          <a:p>
            <a:endParaRPr/>
          </a:p>
        </p:txBody>
      </p:sp>
      <p:sp>
        <p:nvSpPr>
          <p:cNvPr id="103" name="Google Shape;103;p17"/>
          <p:cNvSpPr txBox="1">
            <a:spLocks noGrp="1"/>
          </p:cNvSpPr>
          <p:nvPr>
            <p:ph type="ftr" idx="11"/>
          </p:nvPr>
        </p:nvSpPr>
        <p:spPr>
          <a:xfrm>
            <a:off x="203200" y="6637283"/>
            <a:ext cx="3860800" cy="272414"/>
          </a:xfrm>
          <a:prstGeom prst="rect">
            <a:avLst/>
          </a:prstGeom>
          <a:noFill/>
          <a:ln>
            <a:noFill/>
          </a:ln>
        </p:spPr>
        <p:txBody>
          <a:bodyPr spcFirstLastPara="1" wrap="square" lIns="117825" tIns="58900" rIns="117825" bIns="58900" anchor="ctr" anchorCtr="0">
            <a:noAutofit/>
          </a:bodyPr>
          <a:lstStyle>
            <a:lvl1pPr lvl="0" algn="ctr">
              <a:spcBef>
                <a:spcPts val="0"/>
              </a:spcBef>
              <a:spcAft>
                <a:spcPts val="0"/>
              </a:spcAft>
              <a:buSzPts val="1800"/>
              <a:buNone/>
              <a:defRPr/>
            </a:lvl1pPr>
            <a:lvl2pPr lvl="1" algn="l">
              <a:spcBef>
                <a:spcPts val="0"/>
              </a:spcBef>
              <a:spcAft>
                <a:spcPts val="0"/>
              </a:spcAft>
              <a:buSzPts val="1800"/>
              <a:buNone/>
              <a:defRPr/>
            </a:lvl2pPr>
            <a:lvl3pPr lvl="2" algn="l">
              <a:spcBef>
                <a:spcPts val="0"/>
              </a:spcBef>
              <a:spcAft>
                <a:spcPts val="0"/>
              </a:spcAft>
              <a:buSzPts val="1800"/>
              <a:buNone/>
              <a:defRPr/>
            </a:lvl3pPr>
            <a:lvl4pPr lvl="3" algn="l">
              <a:spcBef>
                <a:spcPts val="0"/>
              </a:spcBef>
              <a:spcAft>
                <a:spcPts val="0"/>
              </a:spcAft>
              <a:buSzPts val="1800"/>
              <a:buNone/>
              <a:defRPr/>
            </a:lvl4pPr>
            <a:lvl5pPr lvl="4" algn="l">
              <a:spcBef>
                <a:spcPts val="0"/>
              </a:spcBef>
              <a:spcAft>
                <a:spcPts val="0"/>
              </a:spcAft>
              <a:buSzPts val="1800"/>
              <a:buNone/>
              <a:defRPr/>
            </a:lvl5pPr>
            <a:lvl6pPr lvl="5" algn="l">
              <a:spcBef>
                <a:spcPts val="0"/>
              </a:spcBef>
              <a:spcAft>
                <a:spcPts val="0"/>
              </a:spcAft>
              <a:buSzPts val="1800"/>
              <a:buNone/>
              <a:defRPr/>
            </a:lvl6pPr>
            <a:lvl7pPr lvl="6" algn="l">
              <a:spcBef>
                <a:spcPts val="0"/>
              </a:spcBef>
              <a:spcAft>
                <a:spcPts val="0"/>
              </a:spcAft>
              <a:buSzPts val="1800"/>
              <a:buNone/>
              <a:defRPr/>
            </a:lvl7pPr>
            <a:lvl8pPr lvl="7" algn="l">
              <a:spcBef>
                <a:spcPts val="0"/>
              </a:spcBef>
              <a:spcAft>
                <a:spcPts val="0"/>
              </a:spcAft>
              <a:buSzPts val="1800"/>
              <a:buNone/>
              <a:defRPr/>
            </a:lvl8pPr>
            <a:lvl9pPr lvl="8" algn="l">
              <a:spcBef>
                <a:spcPts val="0"/>
              </a:spcBef>
              <a:spcAft>
                <a:spcPts val="0"/>
              </a:spcAft>
              <a:buSzPts val="18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10"/>
        <p:cNvGrpSpPr/>
        <p:nvPr/>
      </p:nvGrpSpPr>
      <p:grpSpPr>
        <a:xfrm>
          <a:off x="0" y="0"/>
          <a:ext cx="0" cy="0"/>
          <a:chOff x="0" y="0"/>
          <a:chExt cx="0" cy="0"/>
        </a:xfrm>
      </p:grpSpPr>
      <p:sp>
        <p:nvSpPr>
          <p:cNvPr id="111" name="Google Shape;111;p19"/>
          <p:cNvSpPr>
            <a:spLocks noGrp="1"/>
          </p:cNvSpPr>
          <p:nvPr>
            <p:ph type="pic" idx="2"/>
          </p:nvPr>
        </p:nvSpPr>
        <p:spPr>
          <a:xfrm>
            <a:off x="-12192" y="0"/>
            <a:ext cx="12204192" cy="6858000"/>
          </a:xfrm>
          <a:prstGeom prst="rect">
            <a:avLst/>
          </a:prstGeom>
          <a:noFill/>
          <a:ln>
            <a:noFill/>
          </a:ln>
        </p:spPr>
      </p:sp>
      <p:sp>
        <p:nvSpPr>
          <p:cNvPr id="112" name="Google Shape;112;p19"/>
          <p:cNvSpPr txBox="1">
            <a:spLocks noGrp="1"/>
          </p:cNvSpPr>
          <p:nvPr>
            <p:ph type="body" idx="1"/>
          </p:nvPr>
        </p:nvSpPr>
        <p:spPr>
          <a:xfrm>
            <a:off x="303669" y="2043257"/>
            <a:ext cx="4849681" cy="2415052"/>
          </a:xfrm>
          <a:prstGeom prst="rect">
            <a:avLst/>
          </a:prstGeom>
          <a:noFill/>
          <a:ln>
            <a:noFill/>
          </a:ln>
        </p:spPr>
        <p:txBody>
          <a:bodyPr spcFirstLastPara="1" wrap="square" lIns="0" tIns="0" rIns="0" bIns="0" anchor="ctr" anchorCtr="0">
            <a:normAutofit/>
          </a:bodyPr>
          <a:lstStyle>
            <a:lvl1pPr marL="457200" marR="0" lvl="0" indent="-228600" algn="l" rtl="0">
              <a:spcBef>
                <a:spcPts val="0"/>
              </a:spcBef>
              <a:spcAft>
                <a:spcPts val="0"/>
              </a:spcAft>
              <a:buSzPts val="1900"/>
              <a:buNone/>
              <a:defRPr sz="4000" b="1" i="0" u="none" strike="noStrike" cap="none">
                <a:solidFill>
                  <a:schemeClr val="lt1"/>
                </a:solidFill>
                <a:latin typeface="Arial"/>
                <a:ea typeface="Arial"/>
                <a:cs typeface="Arial"/>
                <a:sym typeface="Arial"/>
              </a:defRPr>
            </a:lvl1pPr>
            <a:lvl2pPr marL="914400" marR="0" lvl="1" indent="-349250" algn="l" rtl="0">
              <a:spcBef>
                <a:spcPts val="400"/>
              </a:spcBef>
              <a:spcAft>
                <a:spcPts val="0"/>
              </a:spcAft>
              <a:buClr>
                <a:schemeClr val="lt1"/>
              </a:buClr>
              <a:buSzPts val="1900"/>
              <a:buFont typeface="Arial"/>
              <a:buChar char="•"/>
              <a:defRPr sz="1900" b="0" i="0" u="none" strike="noStrike" cap="none">
                <a:solidFill>
                  <a:schemeClr val="lt1"/>
                </a:solidFill>
                <a:latin typeface="Arial"/>
                <a:ea typeface="Arial"/>
                <a:cs typeface="Arial"/>
                <a:sym typeface="Arial"/>
              </a:defRPr>
            </a:lvl2pPr>
            <a:lvl3pPr marL="1371600" marR="0" lvl="2" indent="-349250" algn="l" rtl="0">
              <a:spcBef>
                <a:spcPts val="400"/>
              </a:spcBef>
              <a:spcAft>
                <a:spcPts val="0"/>
              </a:spcAft>
              <a:buClr>
                <a:schemeClr val="lt1"/>
              </a:buClr>
              <a:buSzPts val="1900"/>
              <a:buFont typeface="Arial"/>
              <a:buChar char="•"/>
              <a:defRPr sz="1900" b="0" i="0" u="none" strike="noStrike" cap="none">
                <a:solidFill>
                  <a:schemeClr val="lt1"/>
                </a:solidFill>
                <a:latin typeface="Arial"/>
                <a:ea typeface="Arial"/>
                <a:cs typeface="Arial"/>
                <a:sym typeface="Arial"/>
              </a:defRPr>
            </a:lvl3pPr>
            <a:lvl4pPr marL="1828800" marR="0" lvl="3" indent="-349250" algn="l" rtl="0">
              <a:spcBef>
                <a:spcPts val="400"/>
              </a:spcBef>
              <a:spcAft>
                <a:spcPts val="0"/>
              </a:spcAft>
              <a:buClr>
                <a:schemeClr val="lt1"/>
              </a:buClr>
              <a:buSzPts val="1900"/>
              <a:buFont typeface="Courier New"/>
              <a:buChar char="o"/>
              <a:defRPr sz="1900" b="0" i="0" u="none" strike="noStrike" cap="none">
                <a:solidFill>
                  <a:schemeClr val="lt1"/>
                </a:solidFill>
                <a:latin typeface="Arial"/>
                <a:ea typeface="Arial"/>
                <a:cs typeface="Arial"/>
                <a:sym typeface="Arial"/>
              </a:defRPr>
            </a:lvl4pPr>
            <a:lvl5pPr marL="2286000" marR="0" lvl="4" indent="-349250" algn="l" rtl="0">
              <a:spcBef>
                <a:spcPts val="400"/>
              </a:spcBef>
              <a:spcAft>
                <a:spcPts val="0"/>
              </a:spcAft>
              <a:buClr>
                <a:schemeClr val="lt1"/>
              </a:buClr>
              <a:buSzPts val="1900"/>
              <a:buFont typeface="Noto Sans Symbols"/>
              <a:buChar char="⮚"/>
              <a:defRPr sz="1900" b="0" i="0" u="none" strike="noStrike" cap="none">
                <a:solidFill>
                  <a:schemeClr val="lt1"/>
                </a:solidFill>
                <a:latin typeface="Arial"/>
                <a:ea typeface="Arial"/>
                <a:cs typeface="Arial"/>
                <a:sym typeface="Arial"/>
              </a:defRPr>
            </a:lvl5pPr>
            <a:lvl6pPr marL="2743200" marR="0" lvl="5" indent="-400050"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L="3200400" marR="0" lvl="6" indent="-400050"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L="3657600" marR="0" lvl="7" indent="-400050"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L="4114800" marR="0" lvl="8" indent="-400050"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
        <p:nvSpPr>
          <p:cNvPr id="113" name="Google Shape;113;p19"/>
          <p:cNvSpPr txBox="1">
            <a:spLocks noGrp="1"/>
          </p:cNvSpPr>
          <p:nvPr>
            <p:ph type="body" idx="3"/>
          </p:nvPr>
        </p:nvSpPr>
        <p:spPr>
          <a:xfrm>
            <a:off x="302683" y="4958531"/>
            <a:ext cx="2377545" cy="4826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900"/>
              <a:buNone/>
              <a:defRPr sz="1300" b="0"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L="1371600" marR="0" lvl="2" indent="-228600" algn="l" rtl="0">
              <a:spcBef>
                <a:spcPts val="40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3pPr>
            <a:lvl4pPr marL="1828800" marR="0" lvl="3" indent="-349250" algn="l" rtl="0">
              <a:spcBef>
                <a:spcPts val="400"/>
              </a:spcBef>
              <a:spcAft>
                <a:spcPts val="0"/>
              </a:spcAft>
              <a:buClr>
                <a:schemeClr val="dk1"/>
              </a:buClr>
              <a:buSzPts val="1900"/>
              <a:buFont typeface="Courier New"/>
              <a:buChar char="o"/>
              <a:defRPr sz="1900" b="0" i="0" u="none" strike="noStrike" cap="none">
                <a:solidFill>
                  <a:schemeClr val="dk1"/>
                </a:solidFill>
                <a:latin typeface="Arial"/>
                <a:ea typeface="Arial"/>
                <a:cs typeface="Arial"/>
                <a:sym typeface="Arial"/>
              </a:defRPr>
            </a:lvl4pPr>
            <a:lvl5pPr marL="2286000" marR="0" lvl="4" indent="-349250" algn="l" rtl="0">
              <a:spcBef>
                <a:spcPts val="400"/>
              </a:spcBef>
              <a:spcAft>
                <a:spcPts val="0"/>
              </a:spcAft>
              <a:buClr>
                <a:schemeClr val="dk1"/>
              </a:buClr>
              <a:buSzPts val="1900"/>
              <a:buFont typeface="Noto Sans Symbols"/>
              <a:buChar char="⮚"/>
              <a:defRPr sz="1900" b="0" i="0" u="none" strike="noStrike" cap="none">
                <a:solidFill>
                  <a:schemeClr val="dk1"/>
                </a:solidFill>
                <a:latin typeface="Arial"/>
                <a:ea typeface="Arial"/>
                <a:cs typeface="Arial"/>
                <a:sym typeface="Arial"/>
              </a:defRPr>
            </a:lvl5pPr>
            <a:lvl6pPr marL="2743200" marR="0" lvl="5" indent="-400050"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L="3200400" marR="0" lvl="6" indent="-400050"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L="3657600" marR="0" lvl="7" indent="-400050"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L="4114800" marR="0" lvl="8" indent="-400050"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Section Title Content">
  <p:cSld name="Section Title Content">
    <p:spTree>
      <p:nvGrpSpPr>
        <p:cNvPr id="1" name="Shape 114"/>
        <p:cNvGrpSpPr/>
        <p:nvPr/>
      </p:nvGrpSpPr>
      <p:grpSpPr>
        <a:xfrm>
          <a:off x="0" y="0"/>
          <a:ext cx="0" cy="0"/>
          <a:chOff x="0" y="0"/>
          <a:chExt cx="0" cy="0"/>
        </a:xfrm>
      </p:grpSpPr>
      <p:sp>
        <p:nvSpPr>
          <p:cNvPr id="115" name="Google Shape;115;p20"/>
          <p:cNvSpPr/>
          <p:nvPr/>
        </p:nvSpPr>
        <p:spPr>
          <a:xfrm>
            <a:off x="0" y="0"/>
            <a:ext cx="12204700" cy="6877051"/>
          </a:xfrm>
          <a:prstGeom prst="rect">
            <a:avLst/>
          </a:prstGeom>
          <a:solidFill>
            <a:srgbClr val="57068C"/>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116" name="Google Shape;116;p20"/>
          <p:cNvSpPr txBox="1"/>
          <p:nvPr/>
        </p:nvSpPr>
        <p:spPr>
          <a:xfrm>
            <a:off x="11087100" y="389467"/>
            <a:ext cx="245533" cy="493184"/>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endParaRPr sz="2400" b="0" i="0" u="none" strike="noStrike" cap="none">
              <a:solidFill>
                <a:schemeClr val="dk1"/>
              </a:solidFill>
              <a:latin typeface="Arial"/>
              <a:ea typeface="Arial"/>
              <a:cs typeface="Arial"/>
              <a:sym typeface="Arial"/>
            </a:endParaRPr>
          </a:p>
        </p:txBody>
      </p:sp>
      <p:pic>
        <p:nvPicPr>
          <p:cNvPr id="117" name="Google Shape;117;p20"/>
          <p:cNvPicPr preferRelativeResize="0"/>
          <p:nvPr/>
        </p:nvPicPr>
        <p:blipFill rotWithShape="1">
          <a:blip r:embed="rId2">
            <a:alphaModFix/>
          </a:blip>
          <a:srcRect/>
          <a:stretch/>
        </p:blipFill>
        <p:spPr>
          <a:xfrm>
            <a:off x="6289656" y="313267"/>
            <a:ext cx="1842288" cy="304800"/>
          </a:xfrm>
          <a:prstGeom prst="rect">
            <a:avLst/>
          </a:prstGeom>
          <a:noFill/>
          <a:ln>
            <a:noFill/>
          </a:ln>
        </p:spPr>
      </p:pic>
      <p:sp>
        <p:nvSpPr>
          <p:cNvPr id="118" name="Google Shape;118;p20"/>
          <p:cNvSpPr txBox="1">
            <a:spLocks noGrp="1"/>
          </p:cNvSpPr>
          <p:nvPr>
            <p:ph type="body" idx="1"/>
          </p:nvPr>
        </p:nvSpPr>
        <p:spPr>
          <a:xfrm>
            <a:off x="0" y="0"/>
            <a:ext cx="5974080" cy="6875432"/>
          </a:xfrm>
          <a:prstGeom prst="rect">
            <a:avLst/>
          </a:prstGeom>
          <a:noFill/>
          <a:ln>
            <a:noFill/>
          </a:ln>
        </p:spPr>
        <p:txBody>
          <a:bodyPr spcFirstLastPara="1" wrap="square" lIns="0" tIns="0" rIns="0" bIns="0" anchor="ctr" anchorCtr="0">
            <a:normAutofit/>
          </a:bodyPr>
          <a:lstStyle>
            <a:lvl1pPr marL="457200" marR="0" lvl="0" indent="-228600" algn="ctr" rtl="0">
              <a:spcBef>
                <a:spcPts val="800"/>
              </a:spcBef>
              <a:spcAft>
                <a:spcPts val="0"/>
              </a:spcAft>
              <a:buSzPts val="1900"/>
              <a:buNone/>
              <a:defRPr sz="4000" b="1" i="0" u="none" strike="noStrike" cap="none">
                <a:solidFill>
                  <a:srgbClr val="FFFFFF"/>
                </a:solidFill>
                <a:latin typeface="Arial"/>
                <a:ea typeface="Arial"/>
                <a:cs typeface="Arial"/>
                <a:sym typeface="Arial"/>
              </a:defRPr>
            </a:lvl1pPr>
            <a:lvl2pPr marL="914400" marR="0" lvl="1" indent="-228600" algn="l" rtl="0">
              <a:spcBef>
                <a:spcPts val="0"/>
              </a:spcBef>
              <a:spcAft>
                <a:spcPts val="0"/>
              </a:spcAft>
              <a:buClr>
                <a:srgbClr val="FFFFFF"/>
              </a:buClr>
              <a:buSzPts val="1900"/>
              <a:buFont typeface="Arial"/>
              <a:buNone/>
              <a:defRPr sz="1900" b="0" i="0" u="none" strike="noStrike" cap="none">
                <a:solidFill>
                  <a:srgbClr val="FFFFFF"/>
                </a:solidFill>
                <a:latin typeface="Arial"/>
                <a:ea typeface="Arial"/>
                <a:cs typeface="Arial"/>
                <a:sym typeface="Arial"/>
              </a:defRPr>
            </a:lvl2pPr>
            <a:lvl3pPr marL="1371600" marR="0" lvl="2" indent="-349250" algn="l" rtl="0">
              <a:spcBef>
                <a:spcPts val="4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3pPr>
            <a:lvl4pPr marL="1828800" marR="0" lvl="3" indent="-349250" algn="l" rtl="0">
              <a:spcBef>
                <a:spcPts val="400"/>
              </a:spcBef>
              <a:spcAft>
                <a:spcPts val="0"/>
              </a:spcAft>
              <a:buClr>
                <a:schemeClr val="dk1"/>
              </a:buClr>
              <a:buSzPts val="1900"/>
              <a:buFont typeface="Courier New"/>
              <a:buChar char="o"/>
              <a:defRPr sz="1900" b="0" i="0" u="none" strike="noStrike" cap="none">
                <a:solidFill>
                  <a:schemeClr val="dk1"/>
                </a:solidFill>
                <a:latin typeface="Arial"/>
                <a:ea typeface="Arial"/>
                <a:cs typeface="Arial"/>
                <a:sym typeface="Arial"/>
              </a:defRPr>
            </a:lvl4pPr>
            <a:lvl5pPr marL="2286000" marR="0" lvl="4" indent="-349250" algn="l" rtl="0">
              <a:spcBef>
                <a:spcPts val="400"/>
              </a:spcBef>
              <a:spcAft>
                <a:spcPts val="0"/>
              </a:spcAft>
              <a:buClr>
                <a:schemeClr val="dk1"/>
              </a:buClr>
              <a:buSzPts val="1900"/>
              <a:buFont typeface="Noto Sans Symbols"/>
              <a:buChar char="⮚"/>
              <a:defRPr sz="1900" b="0" i="0" u="none" strike="noStrike" cap="none">
                <a:solidFill>
                  <a:schemeClr val="dk1"/>
                </a:solidFill>
                <a:latin typeface="Arial"/>
                <a:ea typeface="Arial"/>
                <a:cs typeface="Arial"/>
                <a:sym typeface="Arial"/>
              </a:defRPr>
            </a:lvl5pPr>
            <a:lvl6pPr marL="2743200" marR="0" lvl="5" indent="-400050"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L="3200400" marR="0" lvl="6" indent="-400050"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L="3657600" marR="0" lvl="7" indent="-400050"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L="4114800" marR="0" lvl="8" indent="-400050"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
        <p:nvSpPr>
          <p:cNvPr id="119" name="Google Shape;119;p20"/>
          <p:cNvSpPr txBox="1">
            <a:spLocks noGrp="1"/>
          </p:cNvSpPr>
          <p:nvPr>
            <p:ph type="body" idx="2"/>
          </p:nvPr>
        </p:nvSpPr>
        <p:spPr>
          <a:xfrm>
            <a:off x="6663024" y="2111809"/>
            <a:ext cx="4983792" cy="417469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900"/>
              <a:buNone/>
              <a:defRPr sz="4000" b="1" i="0" u="none" strike="noStrike" cap="none">
                <a:solidFill>
                  <a:srgbClr val="FFFFFF"/>
                </a:solidFill>
                <a:latin typeface="Arial"/>
                <a:ea typeface="Arial"/>
                <a:cs typeface="Arial"/>
                <a:sym typeface="Arial"/>
              </a:defRPr>
            </a:lvl1pPr>
            <a:lvl2pPr marL="914400" marR="0" lvl="1" indent="-228600" algn="l" rtl="0">
              <a:spcBef>
                <a:spcPts val="0"/>
              </a:spcBef>
              <a:spcAft>
                <a:spcPts val="0"/>
              </a:spcAft>
              <a:buClr>
                <a:srgbClr val="FFFFFF"/>
              </a:buClr>
              <a:buSzPts val="1900"/>
              <a:buFont typeface="Arial"/>
              <a:buNone/>
              <a:defRPr sz="1900" b="0" i="0" u="none" strike="noStrike" cap="none">
                <a:solidFill>
                  <a:srgbClr val="FFFFFF"/>
                </a:solidFill>
                <a:latin typeface="Arial"/>
                <a:ea typeface="Arial"/>
                <a:cs typeface="Arial"/>
                <a:sym typeface="Arial"/>
              </a:defRPr>
            </a:lvl2pPr>
            <a:lvl3pPr marL="1371600" marR="0" lvl="2" indent="-349250" algn="l" rtl="0">
              <a:spcBef>
                <a:spcPts val="4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3pPr>
            <a:lvl4pPr marL="1828800" marR="0" lvl="3" indent="-349250" algn="l" rtl="0">
              <a:spcBef>
                <a:spcPts val="400"/>
              </a:spcBef>
              <a:spcAft>
                <a:spcPts val="0"/>
              </a:spcAft>
              <a:buClr>
                <a:srgbClr val="FFFFFF"/>
              </a:buClr>
              <a:buSzPts val="1900"/>
              <a:buFont typeface="Courier New"/>
              <a:buChar char="o"/>
              <a:defRPr sz="1900" b="0" i="0" u="none" strike="noStrike" cap="none">
                <a:solidFill>
                  <a:srgbClr val="FFFFFF"/>
                </a:solidFill>
                <a:latin typeface="Arial"/>
                <a:ea typeface="Arial"/>
                <a:cs typeface="Arial"/>
                <a:sym typeface="Arial"/>
              </a:defRPr>
            </a:lvl4pPr>
            <a:lvl5pPr marL="2286000" marR="0" lvl="4" indent="-349250" algn="l" rtl="0">
              <a:spcBef>
                <a:spcPts val="400"/>
              </a:spcBef>
              <a:spcAft>
                <a:spcPts val="0"/>
              </a:spcAft>
              <a:buClr>
                <a:srgbClr val="FFFFFF"/>
              </a:buClr>
              <a:buSzPts val="1900"/>
              <a:buFont typeface="Noto Sans Symbols"/>
              <a:buChar char="⮚"/>
              <a:defRPr sz="1900" b="0" i="0" u="none" strike="noStrike" cap="none">
                <a:solidFill>
                  <a:srgbClr val="FFFFFF"/>
                </a:solidFill>
                <a:latin typeface="Arial"/>
                <a:ea typeface="Arial"/>
                <a:cs typeface="Arial"/>
                <a:sym typeface="Arial"/>
              </a:defRPr>
            </a:lvl5pPr>
            <a:lvl6pPr marL="2743200" marR="0" lvl="5" indent="-400050"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L="3200400" marR="0" lvl="6" indent="-400050"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L="3657600" marR="0" lvl="7" indent="-400050"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L="4114800" marR="0" lvl="8" indent="-400050"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and Image">
  <p:cSld name="Content and Image">
    <p:spTree>
      <p:nvGrpSpPr>
        <p:cNvPr id="1" name="Shape 120"/>
        <p:cNvGrpSpPr/>
        <p:nvPr/>
      </p:nvGrpSpPr>
      <p:grpSpPr>
        <a:xfrm>
          <a:off x="0" y="0"/>
          <a:ext cx="0" cy="0"/>
          <a:chOff x="0" y="0"/>
          <a:chExt cx="0" cy="0"/>
        </a:xfrm>
      </p:grpSpPr>
      <p:sp>
        <p:nvSpPr>
          <p:cNvPr id="121" name="Google Shape;121;p21"/>
          <p:cNvSpPr txBox="1">
            <a:spLocks noGrp="1"/>
          </p:cNvSpPr>
          <p:nvPr>
            <p:ph type="body" idx="1"/>
          </p:nvPr>
        </p:nvSpPr>
        <p:spPr>
          <a:xfrm>
            <a:off x="669056" y="2111809"/>
            <a:ext cx="5081255" cy="417469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900"/>
              <a:buNone/>
              <a:defRPr sz="2700" b="1" i="0" u="none" strike="noStrike" cap="none">
                <a:solidFill>
                  <a:schemeClr val="dk1"/>
                </a:solidFill>
                <a:latin typeface="Arial"/>
                <a:ea typeface="Arial"/>
                <a:cs typeface="Arial"/>
                <a:sym typeface="Arial"/>
              </a:defRPr>
            </a:lvl1pPr>
            <a:lvl2pPr marL="914400" marR="0" lvl="1" indent="-349250" algn="l" rtl="0">
              <a:spcBef>
                <a:spcPts val="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2pPr>
            <a:lvl3pPr marL="1371600" marR="0" lvl="2" indent="-349250" algn="l" rtl="0">
              <a:spcBef>
                <a:spcPts val="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3pPr>
            <a:lvl4pPr marL="1828800" marR="0" lvl="3" indent="-349250" algn="l" rtl="0">
              <a:spcBef>
                <a:spcPts val="0"/>
              </a:spcBef>
              <a:spcAft>
                <a:spcPts val="0"/>
              </a:spcAft>
              <a:buClr>
                <a:schemeClr val="dk1"/>
              </a:buClr>
              <a:buSzPts val="1900"/>
              <a:buFont typeface="Courier New"/>
              <a:buChar char="o"/>
              <a:defRPr sz="1900" b="0" i="0" u="none" strike="noStrike" cap="none">
                <a:solidFill>
                  <a:schemeClr val="dk1"/>
                </a:solidFill>
                <a:latin typeface="Arial"/>
                <a:ea typeface="Arial"/>
                <a:cs typeface="Arial"/>
                <a:sym typeface="Arial"/>
              </a:defRPr>
            </a:lvl4pPr>
            <a:lvl5pPr marL="2286000" marR="0" lvl="4" indent="-349250" algn="l" rtl="0">
              <a:spcBef>
                <a:spcPts val="0"/>
              </a:spcBef>
              <a:spcAft>
                <a:spcPts val="0"/>
              </a:spcAft>
              <a:buClr>
                <a:schemeClr val="dk1"/>
              </a:buClr>
              <a:buSzPts val="1900"/>
              <a:buFont typeface="Noto Sans Symbols"/>
              <a:buChar char="⮚"/>
              <a:defRPr sz="1900" b="0" i="0" u="none" strike="noStrike" cap="none">
                <a:solidFill>
                  <a:schemeClr val="dk1"/>
                </a:solidFill>
                <a:latin typeface="Arial"/>
                <a:ea typeface="Arial"/>
                <a:cs typeface="Arial"/>
                <a:sym typeface="Arial"/>
              </a:defRPr>
            </a:lvl5pPr>
            <a:lvl6pPr marL="2743200" marR="0" lvl="5" indent="-400050"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L="3200400" marR="0" lvl="6" indent="-400050"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L="3657600" marR="0" lvl="7" indent="-400050"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L="4114800" marR="0" lvl="8" indent="-400050"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
        <p:nvSpPr>
          <p:cNvPr id="122" name="Google Shape;122;p21"/>
          <p:cNvSpPr txBox="1">
            <a:spLocks noGrp="1"/>
          </p:cNvSpPr>
          <p:nvPr>
            <p:ph type="body" idx="2"/>
          </p:nvPr>
        </p:nvSpPr>
        <p:spPr>
          <a:xfrm>
            <a:off x="6230103" y="950131"/>
            <a:ext cx="5974080" cy="5907869"/>
          </a:xfrm>
          <a:prstGeom prst="rect">
            <a:avLst/>
          </a:prstGeom>
          <a:noFill/>
          <a:ln>
            <a:noFill/>
          </a:ln>
        </p:spPr>
        <p:txBody>
          <a:bodyPr spcFirstLastPara="1" wrap="square" lIns="0" tIns="0" rIns="0" bIns="0" anchor="ctr" anchorCtr="0">
            <a:normAutofit/>
          </a:bodyPr>
          <a:lstStyle>
            <a:lvl1pPr marL="457200" marR="0" lvl="0" indent="-228600" algn="ctr" rtl="0">
              <a:spcBef>
                <a:spcPts val="800"/>
              </a:spcBef>
              <a:spcAft>
                <a:spcPts val="0"/>
              </a:spcAft>
              <a:buSzPts val="1900"/>
              <a:buNone/>
              <a:defRPr sz="4000" b="1"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Clr>
                <a:srgbClr val="FFFFFF"/>
              </a:buClr>
              <a:buSzPts val="1900"/>
              <a:buFont typeface="Arial"/>
              <a:buNone/>
              <a:defRPr sz="1900" b="0" i="0" u="none" strike="noStrike" cap="none">
                <a:solidFill>
                  <a:srgbClr val="FFFFFF"/>
                </a:solidFill>
                <a:latin typeface="Arial"/>
                <a:ea typeface="Arial"/>
                <a:cs typeface="Arial"/>
                <a:sym typeface="Arial"/>
              </a:defRPr>
            </a:lvl2pPr>
            <a:lvl3pPr marL="1371600" marR="0" lvl="2" indent="-349250" algn="l" rtl="0">
              <a:spcBef>
                <a:spcPts val="4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3pPr>
            <a:lvl4pPr marL="1828800" marR="0" lvl="3" indent="-349250" algn="l" rtl="0">
              <a:spcBef>
                <a:spcPts val="400"/>
              </a:spcBef>
              <a:spcAft>
                <a:spcPts val="0"/>
              </a:spcAft>
              <a:buClr>
                <a:schemeClr val="dk1"/>
              </a:buClr>
              <a:buSzPts val="1900"/>
              <a:buFont typeface="Courier New"/>
              <a:buChar char="o"/>
              <a:defRPr sz="1900" b="0" i="0" u="none" strike="noStrike" cap="none">
                <a:solidFill>
                  <a:schemeClr val="dk1"/>
                </a:solidFill>
                <a:latin typeface="Arial"/>
                <a:ea typeface="Arial"/>
                <a:cs typeface="Arial"/>
                <a:sym typeface="Arial"/>
              </a:defRPr>
            </a:lvl4pPr>
            <a:lvl5pPr marL="2286000" marR="0" lvl="4" indent="-349250" algn="l" rtl="0">
              <a:spcBef>
                <a:spcPts val="400"/>
              </a:spcBef>
              <a:spcAft>
                <a:spcPts val="0"/>
              </a:spcAft>
              <a:buClr>
                <a:schemeClr val="dk1"/>
              </a:buClr>
              <a:buSzPts val="1900"/>
              <a:buFont typeface="Noto Sans Symbols"/>
              <a:buChar char="⮚"/>
              <a:defRPr sz="1900" b="0" i="0" u="none" strike="noStrike" cap="none">
                <a:solidFill>
                  <a:schemeClr val="dk1"/>
                </a:solidFill>
                <a:latin typeface="Arial"/>
                <a:ea typeface="Arial"/>
                <a:cs typeface="Arial"/>
                <a:sym typeface="Arial"/>
              </a:defRPr>
            </a:lvl5pPr>
            <a:lvl6pPr marL="2743200" marR="0" lvl="5" indent="-400050"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L="3200400" marR="0" lvl="6" indent="-400050"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L="3657600" marR="0" lvl="7" indent="-400050"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L="4114800" marR="0" lvl="8" indent="-400050"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
        <p:nvSpPr>
          <p:cNvPr id="123" name="Google Shape;123;p21"/>
          <p:cNvSpPr txBox="1">
            <a:spLocks noGrp="1"/>
          </p:cNvSpPr>
          <p:nvPr>
            <p:ph type="body" idx="3"/>
          </p:nvPr>
        </p:nvSpPr>
        <p:spPr>
          <a:xfrm>
            <a:off x="8235615" y="305319"/>
            <a:ext cx="3654321" cy="353484"/>
          </a:xfrm>
          <a:prstGeom prst="rect">
            <a:avLst/>
          </a:prstGeom>
          <a:noFill/>
          <a:ln>
            <a:noFill/>
          </a:ln>
        </p:spPr>
        <p:txBody>
          <a:bodyPr spcFirstLastPara="1" wrap="square" lIns="0" tIns="0" rIns="0" bIns="0" anchor="t" anchorCtr="0">
            <a:noAutofit/>
          </a:bodyPr>
          <a:lstStyle>
            <a:lvl1pPr marL="457200" marR="0" lvl="0" indent="-228600" algn="r" rtl="0">
              <a:spcBef>
                <a:spcPts val="0"/>
              </a:spcBef>
              <a:spcAft>
                <a:spcPts val="0"/>
              </a:spcAft>
              <a:buSzPts val="1900"/>
              <a:buNone/>
              <a:defRPr sz="1900" b="1" i="0" u="none" strike="noStrike" cap="none">
                <a:solidFill>
                  <a:schemeClr val="lt1"/>
                </a:solidFill>
                <a:latin typeface="Arial"/>
                <a:ea typeface="Arial"/>
                <a:cs typeface="Arial"/>
                <a:sym typeface="Arial"/>
              </a:defRPr>
            </a:lvl1pPr>
            <a:lvl2pPr marL="914400" marR="0" lvl="1" indent="-228600" algn="l" rtl="0">
              <a:spcBef>
                <a:spcPts val="40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L="1371600" marR="0" lvl="2" indent="-228600" algn="l" rtl="0">
              <a:spcBef>
                <a:spcPts val="40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3pPr>
            <a:lvl4pPr marL="1828800" marR="0" lvl="3" indent="-228600" algn="l" rtl="0">
              <a:spcBef>
                <a:spcPts val="400"/>
              </a:spcBef>
              <a:spcAft>
                <a:spcPts val="0"/>
              </a:spcAft>
              <a:buClr>
                <a:schemeClr val="dk1"/>
              </a:buClr>
              <a:buSzPts val="1900"/>
              <a:buFont typeface="Courier New"/>
              <a:buNone/>
              <a:defRPr sz="1900" b="0" i="0" u="none" strike="noStrike" cap="none">
                <a:solidFill>
                  <a:schemeClr val="dk1"/>
                </a:solidFill>
                <a:latin typeface="Arial"/>
                <a:ea typeface="Arial"/>
                <a:cs typeface="Arial"/>
                <a:sym typeface="Arial"/>
              </a:defRPr>
            </a:lvl4pPr>
            <a:lvl5pPr marL="2286000" marR="0" lvl="4" indent="-228600" algn="l" rtl="0">
              <a:spcBef>
                <a:spcPts val="400"/>
              </a:spcBef>
              <a:spcAft>
                <a:spcPts val="0"/>
              </a:spcAft>
              <a:buClr>
                <a:schemeClr val="dk1"/>
              </a:buClr>
              <a:buSzPts val="1900"/>
              <a:buFont typeface="Noto Sans Symbols"/>
              <a:buNone/>
              <a:defRPr sz="1900" b="0" i="0" u="none" strike="noStrike" cap="none">
                <a:solidFill>
                  <a:schemeClr val="dk1"/>
                </a:solidFill>
                <a:latin typeface="Arial"/>
                <a:ea typeface="Arial"/>
                <a:cs typeface="Arial"/>
                <a:sym typeface="Arial"/>
              </a:defRPr>
            </a:lvl5pPr>
            <a:lvl6pPr marL="2743200" marR="0" lvl="5" indent="-400050"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L="3200400" marR="0" lvl="6" indent="-400050"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L="3657600" marR="0" lvl="7" indent="-400050"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L="4114800" marR="0" lvl="8" indent="-400050"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
        <p:nvSpPr>
          <p:cNvPr id="124" name="Google Shape;124;p21"/>
          <p:cNvSpPr txBox="1">
            <a:spLocks noGrp="1"/>
          </p:cNvSpPr>
          <p:nvPr>
            <p:ph type="dt" idx="10"/>
          </p:nvPr>
        </p:nvSpPr>
        <p:spPr>
          <a:xfrm>
            <a:off x="609600" y="6356351"/>
            <a:ext cx="2844800" cy="366183"/>
          </a:xfrm>
          <a:prstGeom prst="rect">
            <a:avLst/>
          </a:prstGeom>
          <a:noFill/>
          <a:ln>
            <a:noFill/>
          </a:ln>
        </p:spPr>
        <p:txBody>
          <a:bodyPr spcFirstLastPara="1" wrap="square" lIns="121900" tIns="60925" rIns="121900" bIns="60925" anchor="ctr" anchorCtr="0">
            <a:noAutofit/>
          </a:bodyPr>
          <a:lstStyle>
            <a:lvl1pPr lvl="0" algn="l">
              <a:spcBef>
                <a:spcPts val="0"/>
              </a:spcBef>
              <a:spcAft>
                <a:spcPts val="0"/>
              </a:spcAft>
              <a:buSzPts val="1900"/>
              <a:buNone/>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a:endParaRPr/>
          </a:p>
        </p:txBody>
      </p:sp>
      <p:sp>
        <p:nvSpPr>
          <p:cNvPr id="125" name="Google Shape;125;p21"/>
          <p:cNvSpPr txBox="1">
            <a:spLocks noGrp="1"/>
          </p:cNvSpPr>
          <p:nvPr>
            <p:ph type="sldNum" idx="12"/>
          </p:nvPr>
        </p:nvSpPr>
        <p:spPr>
          <a:xfrm>
            <a:off x="8737600" y="6356351"/>
            <a:ext cx="2844800" cy="366183"/>
          </a:xfrm>
          <a:prstGeom prst="rect">
            <a:avLst/>
          </a:prstGeom>
          <a:noFill/>
          <a:ln>
            <a:noFill/>
          </a:ln>
        </p:spPr>
        <p:txBody>
          <a:bodyPr spcFirstLastPara="1" wrap="square" lIns="121900" tIns="60925" rIns="121900" bIns="60925" anchor="ctr" anchorCtr="0">
            <a:noAutofit/>
          </a:bodyPr>
          <a:lstStyle>
            <a:lvl1pPr marL="0" marR="0" lvl="0" indent="0" algn="r">
              <a:spcBef>
                <a:spcPts val="0"/>
              </a:spcBef>
              <a:spcAft>
                <a:spcPts val="0"/>
              </a:spcAft>
              <a:buNone/>
              <a:defRPr sz="1600" b="0" i="0" u="none" strike="noStrike" cap="none">
                <a:solidFill>
                  <a:srgbClr val="888888"/>
                </a:solidFill>
                <a:latin typeface="Arial"/>
                <a:ea typeface="Arial"/>
                <a:cs typeface="Arial"/>
                <a:sym typeface="Arial"/>
              </a:defRPr>
            </a:lvl1pPr>
            <a:lvl2pPr marL="0" marR="0" lvl="1" indent="0" algn="r">
              <a:spcBef>
                <a:spcPts val="0"/>
              </a:spcBef>
              <a:spcAft>
                <a:spcPts val="0"/>
              </a:spcAft>
              <a:buNone/>
              <a:defRPr sz="1600" b="0" i="0" u="none" strike="noStrike" cap="none">
                <a:solidFill>
                  <a:srgbClr val="888888"/>
                </a:solidFill>
                <a:latin typeface="Arial"/>
                <a:ea typeface="Arial"/>
                <a:cs typeface="Arial"/>
                <a:sym typeface="Arial"/>
              </a:defRPr>
            </a:lvl2pPr>
            <a:lvl3pPr marL="0" marR="0" lvl="2" indent="0" algn="r">
              <a:spcBef>
                <a:spcPts val="0"/>
              </a:spcBef>
              <a:spcAft>
                <a:spcPts val="0"/>
              </a:spcAft>
              <a:buNone/>
              <a:defRPr sz="1600" b="0" i="0" u="none" strike="noStrike" cap="none">
                <a:solidFill>
                  <a:srgbClr val="888888"/>
                </a:solidFill>
                <a:latin typeface="Arial"/>
                <a:ea typeface="Arial"/>
                <a:cs typeface="Arial"/>
                <a:sym typeface="Arial"/>
              </a:defRPr>
            </a:lvl3pPr>
            <a:lvl4pPr marL="0" marR="0" lvl="3" indent="0" algn="r">
              <a:spcBef>
                <a:spcPts val="0"/>
              </a:spcBef>
              <a:spcAft>
                <a:spcPts val="0"/>
              </a:spcAft>
              <a:buNone/>
              <a:defRPr sz="1600" b="0" i="0" u="none" strike="noStrike" cap="none">
                <a:solidFill>
                  <a:srgbClr val="888888"/>
                </a:solidFill>
                <a:latin typeface="Arial"/>
                <a:ea typeface="Arial"/>
                <a:cs typeface="Arial"/>
                <a:sym typeface="Arial"/>
              </a:defRPr>
            </a:lvl4pPr>
            <a:lvl5pPr marL="0" marR="0" lvl="4" indent="0" algn="r">
              <a:spcBef>
                <a:spcPts val="0"/>
              </a:spcBef>
              <a:spcAft>
                <a:spcPts val="0"/>
              </a:spcAft>
              <a:buNone/>
              <a:defRPr sz="1600" b="0" i="0" u="none" strike="noStrike" cap="none">
                <a:solidFill>
                  <a:srgbClr val="888888"/>
                </a:solidFill>
                <a:latin typeface="Arial"/>
                <a:ea typeface="Arial"/>
                <a:cs typeface="Arial"/>
                <a:sym typeface="Arial"/>
              </a:defRPr>
            </a:lvl5pPr>
            <a:lvl6pPr marL="0" marR="0" lvl="5" indent="0" algn="r">
              <a:spcBef>
                <a:spcPts val="0"/>
              </a:spcBef>
              <a:spcAft>
                <a:spcPts val="0"/>
              </a:spcAft>
              <a:buNone/>
              <a:defRPr sz="1600" b="0" i="0" u="none" strike="noStrike" cap="none">
                <a:solidFill>
                  <a:srgbClr val="888888"/>
                </a:solidFill>
                <a:latin typeface="Arial"/>
                <a:ea typeface="Arial"/>
                <a:cs typeface="Arial"/>
                <a:sym typeface="Arial"/>
              </a:defRPr>
            </a:lvl6pPr>
            <a:lvl7pPr marL="0" marR="0" lvl="6" indent="0" algn="r">
              <a:spcBef>
                <a:spcPts val="0"/>
              </a:spcBef>
              <a:spcAft>
                <a:spcPts val="0"/>
              </a:spcAft>
              <a:buNone/>
              <a:defRPr sz="1600" b="0" i="0" u="none" strike="noStrike" cap="none">
                <a:solidFill>
                  <a:srgbClr val="888888"/>
                </a:solidFill>
                <a:latin typeface="Arial"/>
                <a:ea typeface="Arial"/>
                <a:cs typeface="Arial"/>
                <a:sym typeface="Arial"/>
              </a:defRPr>
            </a:lvl7pPr>
            <a:lvl8pPr marL="0" marR="0" lvl="7" indent="0" algn="r">
              <a:spcBef>
                <a:spcPts val="0"/>
              </a:spcBef>
              <a:spcAft>
                <a:spcPts val="0"/>
              </a:spcAft>
              <a:buNone/>
              <a:defRPr sz="1600" b="0" i="0" u="none" strike="noStrike" cap="none">
                <a:solidFill>
                  <a:srgbClr val="888888"/>
                </a:solidFill>
                <a:latin typeface="Arial"/>
                <a:ea typeface="Arial"/>
                <a:cs typeface="Arial"/>
                <a:sym typeface="Arial"/>
              </a:defRPr>
            </a:lvl8pPr>
            <a:lvl9pPr marL="0" marR="0" lvl="8" indent="0" algn="r">
              <a:spcBef>
                <a:spcPts val="0"/>
              </a:spcBef>
              <a:spcAft>
                <a:spcPts val="0"/>
              </a:spcAft>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126"/>
        <p:cNvGrpSpPr/>
        <p:nvPr/>
      </p:nvGrpSpPr>
      <p:grpSpPr>
        <a:xfrm>
          <a:off x="0" y="0"/>
          <a:ext cx="0" cy="0"/>
          <a:chOff x="0" y="0"/>
          <a:chExt cx="0" cy="0"/>
        </a:xfrm>
      </p:grpSpPr>
      <p:sp>
        <p:nvSpPr>
          <p:cNvPr id="127" name="Google Shape;127;p22"/>
          <p:cNvSpPr txBox="1">
            <a:spLocks noGrp="1"/>
          </p:cNvSpPr>
          <p:nvPr>
            <p:ph type="body" idx="1"/>
          </p:nvPr>
        </p:nvSpPr>
        <p:spPr>
          <a:xfrm>
            <a:off x="669056" y="2111809"/>
            <a:ext cx="11087404" cy="417469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900"/>
              <a:buNone/>
              <a:defRPr sz="2700" b="1" i="0" u="none" strike="noStrike" cap="none">
                <a:solidFill>
                  <a:schemeClr val="dk1"/>
                </a:solidFill>
                <a:latin typeface="Arial"/>
                <a:ea typeface="Arial"/>
                <a:cs typeface="Arial"/>
                <a:sym typeface="Arial"/>
              </a:defRPr>
            </a:lvl1pPr>
            <a:lvl2pPr marL="914400" marR="0" lvl="1" indent="-349250" algn="l" rtl="0">
              <a:spcBef>
                <a:spcPts val="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2pPr>
            <a:lvl3pPr marL="1371600" marR="0" lvl="2" indent="-349250" algn="l" rtl="0">
              <a:spcBef>
                <a:spcPts val="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3pPr>
            <a:lvl4pPr marL="1828800" marR="0" lvl="3" indent="-349250" algn="l" rtl="0">
              <a:spcBef>
                <a:spcPts val="0"/>
              </a:spcBef>
              <a:spcAft>
                <a:spcPts val="0"/>
              </a:spcAft>
              <a:buClr>
                <a:schemeClr val="dk1"/>
              </a:buClr>
              <a:buSzPts val="1900"/>
              <a:buFont typeface="Courier New"/>
              <a:buChar char="o"/>
              <a:defRPr sz="1900" b="0" i="0" u="none" strike="noStrike" cap="none">
                <a:solidFill>
                  <a:schemeClr val="dk1"/>
                </a:solidFill>
                <a:latin typeface="Arial"/>
                <a:ea typeface="Arial"/>
                <a:cs typeface="Arial"/>
                <a:sym typeface="Arial"/>
              </a:defRPr>
            </a:lvl4pPr>
            <a:lvl5pPr marL="2286000" marR="0" lvl="4" indent="-349250" algn="l" rtl="0">
              <a:spcBef>
                <a:spcPts val="0"/>
              </a:spcBef>
              <a:spcAft>
                <a:spcPts val="0"/>
              </a:spcAft>
              <a:buClr>
                <a:schemeClr val="dk1"/>
              </a:buClr>
              <a:buSzPts val="1900"/>
              <a:buFont typeface="Noto Sans Symbols"/>
              <a:buChar char="⮚"/>
              <a:defRPr sz="1900" b="0" i="0" u="none" strike="noStrike" cap="none">
                <a:solidFill>
                  <a:schemeClr val="dk1"/>
                </a:solidFill>
                <a:latin typeface="Arial"/>
                <a:ea typeface="Arial"/>
                <a:cs typeface="Arial"/>
                <a:sym typeface="Arial"/>
              </a:defRPr>
            </a:lvl5pPr>
            <a:lvl6pPr marL="2743200" marR="0" lvl="5" indent="-400050"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L="3200400" marR="0" lvl="6" indent="-400050"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L="3657600" marR="0" lvl="7" indent="-400050"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L="4114800" marR="0" lvl="8" indent="-400050"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
        <p:nvSpPr>
          <p:cNvPr id="128" name="Google Shape;128;p22"/>
          <p:cNvSpPr txBox="1">
            <a:spLocks noGrp="1"/>
          </p:cNvSpPr>
          <p:nvPr>
            <p:ph type="body" idx="2"/>
          </p:nvPr>
        </p:nvSpPr>
        <p:spPr>
          <a:xfrm>
            <a:off x="8235615" y="305319"/>
            <a:ext cx="3654321" cy="353484"/>
          </a:xfrm>
          <a:prstGeom prst="rect">
            <a:avLst/>
          </a:prstGeom>
          <a:noFill/>
          <a:ln>
            <a:noFill/>
          </a:ln>
        </p:spPr>
        <p:txBody>
          <a:bodyPr spcFirstLastPara="1" wrap="square" lIns="0" tIns="0" rIns="0" bIns="0" anchor="t" anchorCtr="0">
            <a:noAutofit/>
          </a:bodyPr>
          <a:lstStyle>
            <a:lvl1pPr marL="457200" marR="0" lvl="0" indent="-228600" algn="r" rtl="0">
              <a:spcBef>
                <a:spcPts val="0"/>
              </a:spcBef>
              <a:spcAft>
                <a:spcPts val="0"/>
              </a:spcAft>
              <a:buSzPts val="1900"/>
              <a:buNone/>
              <a:defRPr sz="1900" b="1" i="0" u="none" strike="noStrike" cap="none">
                <a:solidFill>
                  <a:schemeClr val="lt1"/>
                </a:solidFill>
                <a:latin typeface="Arial"/>
                <a:ea typeface="Arial"/>
                <a:cs typeface="Arial"/>
                <a:sym typeface="Arial"/>
              </a:defRPr>
            </a:lvl1pPr>
            <a:lvl2pPr marL="914400" marR="0" lvl="1" indent="-228600" algn="l" rtl="0">
              <a:spcBef>
                <a:spcPts val="40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L="1371600" marR="0" lvl="2" indent="-228600" algn="l" rtl="0">
              <a:spcBef>
                <a:spcPts val="40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3pPr>
            <a:lvl4pPr marL="1828800" marR="0" lvl="3" indent="-228600" algn="l" rtl="0">
              <a:spcBef>
                <a:spcPts val="400"/>
              </a:spcBef>
              <a:spcAft>
                <a:spcPts val="0"/>
              </a:spcAft>
              <a:buClr>
                <a:schemeClr val="dk1"/>
              </a:buClr>
              <a:buSzPts val="1900"/>
              <a:buFont typeface="Courier New"/>
              <a:buNone/>
              <a:defRPr sz="1900" b="0" i="0" u="none" strike="noStrike" cap="none">
                <a:solidFill>
                  <a:schemeClr val="dk1"/>
                </a:solidFill>
                <a:latin typeface="Arial"/>
                <a:ea typeface="Arial"/>
                <a:cs typeface="Arial"/>
                <a:sym typeface="Arial"/>
              </a:defRPr>
            </a:lvl4pPr>
            <a:lvl5pPr marL="2286000" marR="0" lvl="4" indent="-228600" algn="l" rtl="0">
              <a:spcBef>
                <a:spcPts val="400"/>
              </a:spcBef>
              <a:spcAft>
                <a:spcPts val="0"/>
              </a:spcAft>
              <a:buClr>
                <a:schemeClr val="dk1"/>
              </a:buClr>
              <a:buSzPts val="1900"/>
              <a:buFont typeface="Noto Sans Symbols"/>
              <a:buNone/>
              <a:defRPr sz="1900" b="0" i="0" u="none" strike="noStrike" cap="none">
                <a:solidFill>
                  <a:schemeClr val="dk1"/>
                </a:solidFill>
                <a:latin typeface="Arial"/>
                <a:ea typeface="Arial"/>
                <a:cs typeface="Arial"/>
                <a:sym typeface="Arial"/>
              </a:defRPr>
            </a:lvl5pPr>
            <a:lvl6pPr marL="2743200" marR="0" lvl="5" indent="-400050"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L="3200400" marR="0" lvl="6" indent="-400050"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L="3657600" marR="0" lvl="7" indent="-400050"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L="4114800" marR="0" lvl="8" indent="-400050"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
        <p:nvSpPr>
          <p:cNvPr id="129" name="Google Shape;129;p22"/>
          <p:cNvSpPr txBox="1">
            <a:spLocks noGrp="1"/>
          </p:cNvSpPr>
          <p:nvPr>
            <p:ph type="dt" idx="10"/>
          </p:nvPr>
        </p:nvSpPr>
        <p:spPr>
          <a:xfrm>
            <a:off x="609600" y="6356351"/>
            <a:ext cx="2844800" cy="366183"/>
          </a:xfrm>
          <a:prstGeom prst="rect">
            <a:avLst/>
          </a:prstGeom>
          <a:noFill/>
          <a:ln>
            <a:noFill/>
          </a:ln>
        </p:spPr>
        <p:txBody>
          <a:bodyPr spcFirstLastPara="1" wrap="square" lIns="121900" tIns="60925" rIns="121900" bIns="60925" anchor="ctr" anchorCtr="0">
            <a:noAutofit/>
          </a:bodyPr>
          <a:lstStyle>
            <a:lvl1pPr lvl="0" algn="l">
              <a:spcBef>
                <a:spcPts val="0"/>
              </a:spcBef>
              <a:spcAft>
                <a:spcPts val="0"/>
              </a:spcAft>
              <a:buSzPts val="1900"/>
              <a:buNone/>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a:endParaRPr/>
          </a:p>
        </p:txBody>
      </p:sp>
      <p:sp>
        <p:nvSpPr>
          <p:cNvPr id="130" name="Google Shape;130;p22"/>
          <p:cNvSpPr txBox="1">
            <a:spLocks noGrp="1"/>
          </p:cNvSpPr>
          <p:nvPr>
            <p:ph type="sldNum" idx="12"/>
          </p:nvPr>
        </p:nvSpPr>
        <p:spPr>
          <a:xfrm>
            <a:off x="8737600" y="6356351"/>
            <a:ext cx="2844800" cy="366183"/>
          </a:xfrm>
          <a:prstGeom prst="rect">
            <a:avLst/>
          </a:prstGeom>
          <a:noFill/>
          <a:ln>
            <a:noFill/>
          </a:ln>
        </p:spPr>
        <p:txBody>
          <a:bodyPr spcFirstLastPara="1" wrap="square" lIns="121900" tIns="60925" rIns="121900" bIns="60925" anchor="ctr" anchorCtr="0">
            <a:noAutofit/>
          </a:bodyPr>
          <a:lstStyle>
            <a:lvl1pPr marL="0" marR="0" lvl="0" indent="0" algn="r">
              <a:spcBef>
                <a:spcPts val="0"/>
              </a:spcBef>
              <a:spcAft>
                <a:spcPts val="0"/>
              </a:spcAft>
              <a:buNone/>
              <a:defRPr sz="1600" b="0" i="0" u="none" strike="noStrike" cap="none">
                <a:solidFill>
                  <a:srgbClr val="888888"/>
                </a:solidFill>
                <a:latin typeface="Arial"/>
                <a:ea typeface="Arial"/>
                <a:cs typeface="Arial"/>
                <a:sym typeface="Arial"/>
              </a:defRPr>
            </a:lvl1pPr>
            <a:lvl2pPr marL="0" marR="0" lvl="1" indent="0" algn="r">
              <a:spcBef>
                <a:spcPts val="0"/>
              </a:spcBef>
              <a:spcAft>
                <a:spcPts val="0"/>
              </a:spcAft>
              <a:buNone/>
              <a:defRPr sz="1600" b="0" i="0" u="none" strike="noStrike" cap="none">
                <a:solidFill>
                  <a:srgbClr val="888888"/>
                </a:solidFill>
                <a:latin typeface="Arial"/>
                <a:ea typeface="Arial"/>
                <a:cs typeface="Arial"/>
                <a:sym typeface="Arial"/>
              </a:defRPr>
            </a:lvl2pPr>
            <a:lvl3pPr marL="0" marR="0" lvl="2" indent="0" algn="r">
              <a:spcBef>
                <a:spcPts val="0"/>
              </a:spcBef>
              <a:spcAft>
                <a:spcPts val="0"/>
              </a:spcAft>
              <a:buNone/>
              <a:defRPr sz="1600" b="0" i="0" u="none" strike="noStrike" cap="none">
                <a:solidFill>
                  <a:srgbClr val="888888"/>
                </a:solidFill>
                <a:latin typeface="Arial"/>
                <a:ea typeface="Arial"/>
                <a:cs typeface="Arial"/>
                <a:sym typeface="Arial"/>
              </a:defRPr>
            </a:lvl3pPr>
            <a:lvl4pPr marL="0" marR="0" lvl="3" indent="0" algn="r">
              <a:spcBef>
                <a:spcPts val="0"/>
              </a:spcBef>
              <a:spcAft>
                <a:spcPts val="0"/>
              </a:spcAft>
              <a:buNone/>
              <a:defRPr sz="1600" b="0" i="0" u="none" strike="noStrike" cap="none">
                <a:solidFill>
                  <a:srgbClr val="888888"/>
                </a:solidFill>
                <a:latin typeface="Arial"/>
                <a:ea typeface="Arial"/>
                <a:cs typeface="Arial"/>
                <a:sym typeface="Arial"/>
              </a:defRPr>
            </a:lvl4pPr>
            <a:lvl5pPr marL="0" marR="0" lvl="4" indent="0" algn="r">
              <a:spcBef>
                <a:spcPts val="0"/>
              </a:spcBef>
              <a:spcAft>
                <a:spcPts val="0"/>
              </a:spcAft>
              <a:buNone/>
              <a:defRPr sz="1600" b="0" i="0" u="none" strike="noStrike" cap="none">
                <a:solidFill>
                  <a:srgbClr val="888888"/>
                </a:solidFill>
                <a:latin typeface="Arial"/>
                <a:ea typeface="Arial"/>
                <a:cs typeface="Arial"/>
                <a:sym typeface="Arial"/>
              </a:defRPr>
            </a:lvl5pPr>
            <a:lvl6pPr marL="0" marR="0" lvl="5" indent="0" algn="r">
              <a:spcBef>
                <a:spcPts val="0"/>
              </a:spcBef>
              <a:spcAft>
                <a:spcPts val="0"/>
              </a:spcAft>
              <a:buNone/>
              <a:defRPr sz="1600" b="0" i="0" u="none" strike="noStrike" cap="none">
                <a:solidFill>
                  <a:srgbClr val="888888"/>
                </a:solidFill>
                <a:latin typeface="Arial"/>
                <a:ea typeface="Arial"/>
                <a:cs typeface="Arial"/>
                <a:sym typeface="Arial"/>
              </a:defRPr>
            </a:lvl6pPr>
            <a:lvl7pPr marL="0" marR="0" lvl="6" indent="0" algn="r">
              <a:spcBef>
                <a:spcPts val="0"/>
              </a:spcBef>
              <a:spcAft>
                <a:spcPts val="0"/>
              </a:spcAft>
              <a:buNone/>
              <a:defRPr sz="1600" b="0" i="0" u="none" strike="noStrike" cap="none">
                <a:solidFill>
                  <a:srgbClr val="888888"/>
                </a:solidFill>
                <a:latin typeface="Arial"/>
                <a:ea typeface="Arial"/>
                <a:cs typeface="Arial"/>
                <a:sym typeface="Arial"/>
              </a:defRPr>
            </a:lvl7pPr>
            <a:lvl8pPr marL="0" marR="0" lvl="7" indent="0" algn="r">
              <a:spcBef>
                <a:spcPts val="0"/>
              </a:spcBef>
              <a:spcAft>
                <a:spcPts val="0"/>
              </a:spcAft>
              <a:buNone/>
              <a:defRPr sz="1600" b="0" i="0" u="none" strike="noStrike" cap="none">
                <a:solidFill>
                  <a:srgbClr val="888888"/>
                </a:solidFill>
                <a:latin typeface="Arial"/>
                <a:ea typeface="Arial"/>
                <a:cs typeface="Arial"/>
                <a:sym typeface="Arial"/>
              </a:defRPr>
            </a:lvl8pPr>
            <a:lvl9pPr marL="0" marR="0" lvl="8" indent="0" algn="r">
              <a:spcBef>
                <a:spcPts val="0"/>
              </a:spcBef>
              <a:spcAft>
                <a:spcPts val="0"/>
              </a:spcAft>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36"/>
        <p:cNvGrpSpPr/>
        <p:nvPr/>
      </p:nvGrpSpPr>
      <p:grpSpPr>
        <a:xfrm>
          <a:off x="0" y="0"/>
          <a:ext cx="0" cy="0"/>
          <a:chOff x="0" y="0"/>
          <a:chExt cx="0" cy="0"/>
        </a:xfrm>
      </p:grpSpPr>
      <p:sp>
        <p:nvSpPr>
          <p:cNvPr id="137" name="Google Shape;137;p24"/>
          <p:cNvSpPr>
            <a:spLocks noGrp="1"/>
          </p:cNvSpPr>
          <p:nvPr>
            <p:ph type="pic" idx="2"/>
          </p:nvPr>
        </p:nvSpPr>
        <p:spPr>
          <a:xfrm>
            <a:off x="0" y="0"/>
            <a:ext cx="12192000" cy="6309360"/>
          </a:xfrm>
          <a:prstGeom prst="rect">
            <a:avLst/>
          </a:prstGeom>
          <a:noFill/>
          <a:ln>
            <a:noFill/>
          </a:ln>
        </p:spPr>
      </p:sp>
      <p:sp>
        <p:nvSpPr>
          <p:cNvPr id="138" name="Google Shape;138;p24"/>
          <p:cNvSpPr txBox="1">
            <a:spLocks noGrp="1"/>
          </p:cNvSpPr>
          <p:nvPr>
            <p:ph type="title"/>
          </p:nvPr>
        </p:nvSpPr>
        <p:spPr>
          <a:xfrm>
            <a:off x="6096000" y="0"/>
            <a:ext cx="6096000" cy="6309360"/>
          </a:xfrm>
          <a:prstGeom prst="rect">
            <a:avLst/>
          </a:prstGeom>
          <a:solidFill>
            <a:srgbClr val="000000">
              <a:alpha val="51764"/>
            </a:srgbClr>
          </a:solidFill>
          <a:ln>
            <a:noFill/>
          </a:ln>
        </p:spPr>
        <p:txBody>
          <a:bodyPr spcFirstLastPara="1" wrap="square" lIns="353550" tIns="353550" rIns="353550" bIns="353550" anchor="ctr" anchorCtr="0">
            <a:normAutofit/>
          </a:bodyPr>
          <a:lstStyle>
            <a:lvl1pPr lvl="0" algn="l">
              <a:lnSpc>
                <a:spcPct val="100000"/>
              </a:lnSpc>
              <a:spcBef>
                <a:spcPts val="0"/>
              </a:spcBef>
              <a:spcAft>
                <a:spcPts val="0"/>
              </a:spcAft>
              <a:buClr>
                <a:schemeClr val="lt1"/>
              </a:buClr>
              <a:buSzPts val="6100"/>
              <a:buFont typeface="Arial"/>
              <a:buNone/>
              <a:defRPr sz="6100"/>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39" name="Google Shape;139;p24"/>
          <p:cNvSpPr txBox="1">
            <a:spLocks noGrp="1"/>
          </p:cNvSpPr>
          <p:nvPr>
            <p:ph type="body" idx="1"/>
          </p:nvPr>
        </p:nvSpPr>
        <p:spPr>
          <a:xfrm>
            <a:off x="8128000" y="6446520"/>
            <a:ext cx="3860800" cy="182880"/>
          </a:xfrm>
          <a:prstGeom prst="rect">
            <a:avLst/>
          </a:prstGeom>
          <a:noFill/>
          <a:ln>
            <a:noFill/>
          </a:ln>
        </p:spPr>
        <p:txBody>
          <a:bodyPr spcFirstLastPara="1" wrap="square" lIns="117825" tIns="58900" rIns="117825" bIns="58900" anchor="t" anchorCtr="0">
            <a:noAutofit/>
          </a:bodyPr>
          <a:lstStyle>
            <a:lvl1pPr marL="457200" lvl="0" indent="-228600" algn="l">
              <a:spcBef>
                <a:spcPts val="200"/>
              </a:spcBef>
              <a:spcAft>
                <a:spcPts val="0"/>
              </a:spcAft>
              <a:buClr>
                <a:srgbClr val="7F7F7F"/>
              </a:buClr>
              <a:buSzPts val="900"/>
              <a:buFont typeface="Arial"/>
              <a:buNone/>
              <a:defRPr sz="900" b="0">
                <a:solidFill>
                  <a:srgbClr val="7F7F7F"/>
                </a:solidFill>
              </a:defRPr>
            </a:lvl1pPr>
            <a:lvl2pPr marL="914400" lvl="1" indent="-285750" algn="l">
              <a:spcBef>
                <a:spcPts val="700"/>
              </a:spcBef>
              <a:spcAft>
                <a:spcPts val="0"/>
              </a:spcAft>
              <a:buClr>
                <a:srgbClr val="7F7F7F"/>
              </a:buClr>
              <a:buSzPts val="900"/>
              <a:buChar char="•"/>
              <a:defRPr sz="900" b="0">
                <a:solidFill>
                  <a:srgbClr val="7F7F7F"/>
                </a:solidFill>
              </a:defRPr>
            </a:lvl2pPr>
            <a:lvl3pPr marL="1371600" lvl="2" indent="-228600" algn="r">
              <a:spcBef>
                <a:spcPts val="0"/>
              </a:spcBef>
              <a:spcAft>
                <a:spcPts val="0"/>
              </a:spcAft>
              <a:buClr>
                <a:srgbClr val="7F7F7F"/>
              </a:buClr>
              <a:buSzPts val="900"/>
              <a:buNone/>
              <a:defRPr sz="900" b="0">
                <a:solidFill>
                  <a:srgbClr val="7F7F7F"/>
                </a:solidFill>
              </a:defRPr>
            </a:lvl3pPr>
            <a:lvl4pPr marL="1828800" lvl="3" indent="-285750" algn="l">
              <a:spcBef>
                <a:spcPts val="700"/>
              </a:spcBef>
              <a:spcAft>
                <a:spcPts val="0"/>
              </a:spcAft>
              <a:buClr>
                <a:srgbClr val="7F7F7F"/>
              </a:buClr>
              <a:buSzPts val="900"/>
              <a:buChar char="•"/>
              <a:defRPr sz="900" b="0">
                <a:solidFill>
                  <a:srgbClr val="7F7F7F"/>
                </a:solidFill>
              </a:defRPr>
            </a:lvl4pPr>
            <a:lvl5pPr marL="2286000" lvl="4" indent="-228600" algn="l">
              <a:spcBef>
                <a:spcPts val="700"/>
              </a:spcBef>
              <a:spcAft>
                <a:spcPts val="0"/>
              </a:spcAft>
              <a:buClr>
                <a:srgbClr val="7F7F7F"/>
              </a:buClr>
              <a:buSzPts val="900"/>
              <a:buNone/>
              <a:defRPr sz="900" b="0">
                <a:solidFill>
                  <a:srgbClr val="7F7F7F"/>
                </a:solidFill>
              </a:defRPr>
            </a:lvl5pPr>
            <a:lvl6pPr marL="2743200" lvl="5" indent="-374650" algn="l">
              <a:spcBef>
                <a:spcPts val="500"/>
              </a:spcBef>
              <a:spcAft>
                <a:spcPts val="0"/>
              </a:spcAft>
              <a:buClr>
                <a:schemeClr val="dk1"/>
              </a:buClr>
              <a:buSzPts val="2300"/>
              <a:buChar char="•"/>
              <a:defRPr/>
            </a:lvl6pPr>
            <a:lvl7pPr marL="3200400" lvl="6" indent="-374650" algn="l">
              <a:spcBef>
                <a:spcPts val="500"/>
              </a:spcBef>
              <a:spcAft>
                <a:spcPts val="0"/>
              </a:spcAft>
              <a:buClr>
                <a:schemeClr val="dk1"/>
              </a:buClr>
              <a:buSzPts val="2300"/>
              <a:buChar char="•"/>
              <a:defRPr/>
            </a:lvl7pPr>
            <a:lvl8pPr marL="3657600" lvl="7" indent="-374650" algn="l">
              <a:spcBef>
                <a:spcPts val="500"/>
              </a:spcBef>
              <a:spcAft>
                <a:spcPts val="0"/>
              </a:spcAft>
              <a:buClr>
                <a:schemeClr val="dk1"/>
              </a:buClr>
              <a:buSzPts val="2300"/>
              <a:buChar char="•"/>
              <a:defRPr/>
            </a:lvl8pPr>
            <a:lvl9pPr marL="4114800" lvl="8" indent="-374650" algn="l">
              <a:spcBef>
                <a:spcPts val="500"/>
              </a:spcBef>
              <a:spcAft>
                <a:spcPts val="0"/>
              </a:spcAft>
              <a:buClr>
                <a:schemeClr val="dk1"/>
              </a:buClr>
              <a:buSzPts val="23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0"/>
        <p:cNvGrpSpPr/>
        <p:nvPr/>
      </p:nvGrpSpPr>
      <p:grpSpPr>
        <a:xfrm>
          <a:off x="0" y="0"/>
          <a:ext cx="0" cy="0"/>
          <a:chOff x="0" y="0"/>
          <a:chExt cx="0" cy="0"/>
        </a:xfrm>
      </p:grpSpPr>
      <p:sp>
        <p:nvSpPr>
          <p:cNvPr id="141" name="Google Shape;141;p25"/>
          <p:cNvSpPr>
            <a:spLocks noGrp="1"/>
          </p:cNvSpPr>
          <p:nvPr>
            <p:ph type="pic" idx="2"/>
          </p:nvPr>
        </p:nvSpPr>
        <p:spPr>
          <a:xfrm>
            <a:off x="0" y="0"/>
            <a:ext cx="12192000" cy="6355080"/>
          </a:xfrm>
          <a:prstGeom prst="rect">
            <a:avLst/>
          </a:prstGeom>
          <a:noFill/>
          <a:ln>
            <a:noFill/>
          </a:ln>
        </p:spPr>
      </p:sp>
      <p:sp>
        <p:nvSpPr>
          <p:cNvPr id="142" name="Google Shape;142;p25"/>
          <p:cNvSpPr txBox="1">
            <a:spLocks noGrp="1"/>
          </p:cNvSpPr>
          <p:nvPr>
            <p:ph type="body" idx="1"/>
          </p:nvPr>
        </p:nvSpPr>
        <p:spPr>
          <a:xfrm>
            <a:off x="0" y="0"/>
            <a:ext cx="3657600" cy="6355080"/>
          </a:xfrm>
          <a:prstGeom prst="rect">
            <a:avLst/>
          </a:prstGeom>
          <a:solidFill>
            <a:srgbClr val="000000">
              <a:alpha val="50980"/>
            </a:srgbClr>
          </a:solidFill>
          <a:ln>
            <a:noFill/>
          </a:ln>
        </p:spPr>
        <p:txBody>
          <a:bodyPr spcFirstLastPara="1" wrap="square" lIns="353550" tIns="353550" rIns="353550" bIns="353550" anchor="ctr" anchorCtr="0">
            <a:normAutofit/>
          </a:bodyPr>
          <a:lstStyle>
            <a:lvl1pPr marL="457200" lvl="0" indent="-228600" algn="l">
              <a:spcBef>
                <a:spcPts val="700"/>
              </a:spcBef>
              <a:spcAft>
                <a:spcPts val="0"/>
              </a:spcAft>
              <a:buClr>
                <a:schemeClr val="lt1"/>
              </a:buClr>
              <a:buSzPts val="3500"/>
              <a:buFont typeface="Arial"/>
              <a:buNone/>
              <a:defRPr sz="3500">
                <a:solidFill>
                  <a:schemeClr val="lt1"/>
                </a:solidFill>
              </a:defRPr>
            </a:lvl1pPr>
            <a:lvl2pPr marL="914400" lvl="1" indent="-374650" algn="l">
              <a:spcBef>
                <a:spcPts val="700"/>
              </a:spcBef>
              <a:spcAft>
                <a:spcPts val="0"/>
              </a:spcAft>
              <a:buClr>
                <a:schemeClr val="lt1"/>
              </a:buClr>
              <a:buSzPts val="2300"/>
              <a:buChar char="•"/>
              <a:defRPr/>
            </a:lvl2pPr>
            <a:lvl3pPr marL="1371600" lvl="2" indent="-374650" algn="l">
              <a:spcBef>
                <a:spcPts val="700"/>
              </a:spcBef>
              <a:spcAft>
                <a:spcPts val="0"/>
              </a:spcAft>
              <a:buClr>
                <a:schemeClr val="lt1"/>
              </a:buClr>
              <a:buSzPts val="2300"/>
              <a:buChar char="•"/>
              <a:defRPr/>
            </a:lvl3pPr>
            <a:lvl4pPr marL="1828800" lvl="3" indent="-374650" algn="l">
              <a:spcBef>
                <a:spcPts val="700"/>
              </a:spcBef>
              <a:spcAft>
                <a:spcPts val="0"/>
              </a:spcAft>
              <a:buClr>
                <a:schemeClr val="lt1"/>
              </a:buClr>
              <a:buSzPts val="2300"/>
              <a:buChar char="•"/>
              <a:defRPr/>
            </a:lvl4pPr>
            <a:lvl5pPr marL="2286000" lvl="4" indent="-228600" algn="l">
              <a:spcBef>
                <a:spcPts val="700"/>
              </a:spcBef>
              <a:spcAft>
                <a:spcPts val="0"/>
              </a:spcAft>
              <a:buClr>
                <a:schemeClr val="lt1"/>
              </a:buClr>
              <a:buSzPts val="2300"/>
              <a:buNone/>
              <a:defRPr/>
            </a:lvl5pPr>
            <a:lvl6pPr marL="2743200" lvl="5" indent="-374650" algn="l">
              <a:spcBef>
                <a:spcPts val="500"/>
              </a:spcBef>
              <a:spcAft>
                <a:spcPts val="0"/>
              </a:spcAft>
              <a:buClr>
                <a:schemeClr val="dk1"/>
              </a:buClr>
              <a:buSzPts val="2300"/>
              <a:buChar char="•"/>
              <a:defRPr/>
            </a:lvl6pPr>
            <a:lvl7pPr marL="3200400" lvl="6" indent="-374650" algn="l">
              <a:spcBef>
                <a:spcPts val="500"/>
              </a:spcBef>
              <a:spcAft>
                <a:spcPts val="0"/>
              </a:spcAft>
              <a:buClr>
                <a:schemeClr val="dk1"/>
              </a:buClr>
              <a:buSzPts val="2300"/>
              <a:buChar char="•"/>
              <a:defRPr/>
            </a:lvl7pPr>
            <a:lvl8pPr marL="3657600" lvl="7" indent="-374650" algn="l">
              <a:spcBef>
                <a:spcPts val="500"/>
              </a:spcBef>
              <a:spcAft>
                <a:spcPts val="0"/>
              </a:spcAft>
              <a:buClr>
                <a:schemeClr val="dk1"/>
              </a:buClr>
              <a:buSzPts val="2300"/>
              <a:buChar char="•"/>
              <a:defRPr/>
            </a:lvl8pPr>
            <a:lvl9pPr marL="4114800" lvl="8" indent="-374650" algn="l">
              <a:spcBef>
                <a:spcPts val="500"/>
              </a:spcBef>
              <a:spcAft>
                <a:spcPts val="0"/>
              </a:spcAft>
              <a:buClr>
                <a:schemeClr val="dk1"/>
              </a:buClr>
              <a:buSzPts val="2300"/>
              <a:buChar char="•"/>
              <a:defRPr/>
            </a:lvl9pPr>
          </a:lstStyle>
          <a:p>
            <a:endParaRPr/>
          </a:p>
        </p:txBody>
      </p:sp>
      <p:sp>
        <p:nvSpPr>
          <p:cNvPr id="143" name="Google Shape;143;p25"/>
          <p:cNvSpPr txBox="1">
            <a:spLocks noGrp="1"/>
          </p:cNvSpPr>
          <p:nvPr>
            <p:ph type="body" idx="3"/>
          </p:nvPr>
        </p:nvSpPr>
        <p:spPr>
          <a:xfrm>
            <a:off x="8128000" y="6446520"/>
            <a:ext cx="3860800" cy="182880"/>
          </a:xfrm>
          <a:prstGeom prst="rect">
            <a:avLst/>
          </a:prstGeom>
          <a:noFill/>
          <a:ln>
            <a:noFill/>
          </a:ln>
        </p:spPr>
        <p:txBody>
          <a:bodyPr spcFirstLastPara="1" wrap="square" lIns="117825" tIns="58900" rIns="117825" bIns="58900" anchor="t" anchorCtr="0">
            <a:noAutofit/>
          </a:bodyPr>
          <a:lstStyle>
            <a:lvl1pPr marL="457200" lvl="0" indent="-228600" algn="l">
              <a:spcBef>
                <a:spcPts val="200"/>
              </a:spcBef>
              <a:spcAft>
                <a:spcPts val="0"/>
              </a:spcAft>
              <a:buClr>
                <a:srgbClr val="7F7F7F"/>
              </a:buClr>
              <a:buSzPts val="900"/>
              <a:buFont typeface="Arial"/>
              <a:buNone/>
              <a:defRPr sz="900" b="0">
                <a:solidFill>
                  <a:srgbClr val="7F7F7F"/>
                </a:solidFill>
              </a:defRPr>
            </a:lvl1pPr>
            <a:lvl2pPr marL="914400" lvl="1" indent="-285750" algn="l">
              <a:spcBef>
                <a:spcPts val="700"/>
              </a:spcBef>
              <a:spcAft>
                <a:spcPts val="0"/>
              </a:spcAft>
              <a:buClr>
                <a:srgbClr val="7F7F7F"/>
              </a:buClr>
              <a:buSzPts val="900"/>
              <a:buChar char="•"/>
              <a:defRPr sz="900" b="0">
                <a:solidFill>
                  <a:srgbClr val="7F7F7F"/>
                </a:solidFill>
              </a:defRPr>
            </a:lvl2pPr>
            <a:lvl3pPr marL="1371600" lvl="2" indent="-228600" algn="r">
              <a:spcBef>
                <a:spcPts val="0"/>
              </a:spcBef>
              <a:spcAft>
                <a:spcPts val="0"/>
              </a:spcAft>
              <a:buClr>
                <a:srgbClr val="7F7F7F"/>
              </a:buClr>
              <a:buSzPts val="900"/>
              <a:buNone/>
              <a:defRPr sz="900" b="0">
                <a:solidFill>
                  <a:srgbClr val="7F7F7F"/>
                </a:solidFill>
              </a:defRPr>
            </a:lvl3pPr>
            <a:lvl4pPr marL="1828800" lvl="3" indent="-285750" algn="l">
              <a:spcBef>
                <a:spcPts val="700"/>
              </a:spcBef>
              <a:spcAft>
                <a:spcPts val="0"/>
              </a:spcAft>
              <a:buClr>
                <a:srgbClr val="7F7F7F"/>
              </a:buClr>
              <a:buSzPts val="900"/>
              <a:buChar char="•"/>
              <a:defRPr sz="900" b="0">
                <a:solidFill>
                  <a:srgbClr val="7F7F7F"/>
                </a:solidFill>
              </a:defRPr>
            </a:lvl4pPr>
            <a:lvl5pPr marL="2286000" lvl="4" indent="-228600" algn="l">
              <a:spcBef>
                <a:spcPts val="700"/>
              </a:spcBef>
              <a:spcAft>
                <a:spcPts val="0"/>
              </a:spcAft>
              <a:buClr>
                <a:srgbClr val="7F7F7F"/>
              </a:buClr>
              <a:buSzPts val="900"/>
              <a:buNone/>
              <a:defRPr sz="900" b="0">
                <a:solidFill>
                  <a:srgbClr val="7F7F7F"/>
                </a:solidFill>
              </a:defRPr>
            </a:lvl5pPr>
            <a:lvl6pPr marL="2743200" lvl="5" indent="-374650" algn="l">
              <a:spcBef>
                <a:spcPts val="500"/>
              </a:spcBef>
              <a:spcAft>
                <a:spcPts val="0"/>
              </a:spcAft>
              <a:buClr>
                <a:schemeClr val="dk1"/>
              </a:buClr>
              <a:buSzPts val="2300"/>
              <a:buChar char="•"/>
              <a:defRPr/>
            </a:lvl6pPr>
            <a:lvl7pPr marL="3200400" lvl="6" indent="-374650" algn="l">
              <a:spcBef>
                <a:spcPts val="500"/>
              </a:spcBef>
              <a:spcAft>
                <a:spcPts val="0"/>
              </a:spcAft>
              <a:buClr>
                <a:schemeClr val="dk1"/>
              </a:buClr>
              <a:buSzPts val="2300"/>
              <a:buChar char="•"/>
              <a:defRPr/>
            </a:lvl7pPr>
            <a:lvl8pPr marL="3657600" lvl="7" indent="-374650" algn="l">
              <a:spcBef>
                <a:spcPts val="500"/>
              </a:spcBef>
              <a:spcAft>
                <a:spcPts val="0"/>
              </a:spcAft>
              <a:buClr>
                <a:schemeClr val="dk1"/>
              </a:buClr>
              <a:buSzPts val="2300"/>
              <a:buChar char="•"/>
              <a:defRPr/>
            </a:lvl8pPr>
            <a:lvl9pPr marL="4114800" lvl="8" indent="-374650" algn="l">
              <a:spcBef>
                <a:spcPts val="500"/>
              </a:spcBef>
              <a:spcAft>
                <a:spcPts val="0"/>
              </a:spcAft>
              <a:buClr>
                <a:schemeClr val="dk1"/>
              </a:buClr>
              <a:buSzPts val="23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44"/>
        <p:cNvGrpSpPr/>
        <p:nvPr/>
      </p:nvGrpSpPr>
      <p:grpSpPr>
        <a:xfrm>
          <a:off x="0" y="0"/>
          <a:ext cx="0" cy="0"/>
          <a:chOff x="0" y="0"/>
          <a:chExt cx="0" cy="0"/>
        </a:xfrm>
      </p:grpSpPr>
      <p:sp>
        <p:nvSpPr>
          <p:cNvPr id="145" name="Google Shape;145;p26"/>
          <p:cNvSpPr>
            <a:spLocks noGrp="1"/>
          </p:cNvSpPr>
          <p:nvPr>
            <p:ph type="pic" idx="2"/>
          </p:nvPr>
        </p:nvSpPr>
        <p:spPr>
          <a:xfrm>
            <a:off x="0" y="0"/>
            <a:ext cx="12192000" cy="6309360"/>
          </a:xfrm>
          <a:prstGeom prst="rect">
            <a:avLst/>
          </a:prstGeom>
          <a:noFill/>
          <a:ln>
            <a:noFill/>
          </a:ln>
        </p:spPr>
      </p:sp>
      <p:sp>
        <p:nvSpPr>
          <p:cNvPr id="146" name="Google Shape;146;p26"/>
          <p:cNvSpPr txBox="1">
            <a:spLocks noGrp="1"/>
          </p:cNvSpPr>
          <p:nvPr>
            <p:ph type="body" idx="1"/>
          </p:nvPr>
        </p:nvSpPr>
        <p:spPr>
          <a:xfrm>
            <a:off x="0" y="0"/>
            <a:ext cx="6096000" cy="6309360"/>
          </a:xfrm>
          <a:prstGeom prst="rect">
            <a:avLst/>
          </a:prstGeom>
          <a:solidFill>
            <a:srgbClr val="000000">
              <a:alpha val="50980"/>
            </a:srgbClr>
          </a:solidFill>
          <a:ln>
            <a:noFill/>
          </a:ln>
        </p:spPr>
        <p:txBody>
          <a:bodyPr spcFirstLastPara="1" wrap="square" lIns="353550" tIns="353550" rIns="353550" bIns="353550" anchor="ctr" anchorCtr="0">
            <a:normAutofit/>
          </a:bodyPr>
          <a:lstStyle>
            <a:lvl1pPr marL="457200" lvl="0" indent="-228600" algn="l">
              <a:spcBef>
                <a:spcPts val="600"/>
              </a:spcBef>
              <a:spcAft>
                <a:spcPts val="0"/>
              </a:spcAft>
              <a:buClr>
                <a:schemeClr val="lt1"/>
              </a:buClr>
              <a:buSzPts val="2800"/>
              <a:buFont typeface="Arial"/>
              <a:buNone/>
              <a:defRPr/>
            </a:lvl1pPr>
            <a:lvl2pPr marL="914400" lvl="1" indent="-374650" algn="l">
              <a:spcBef>
                <a:spcPts val="700"/>
              </a:spcBef>
              <a:spcAft>
                <a:spcPts val="0"/>
              </a:spcAft>
              <a:buClr>
                <a:schemeClr val="lt1"/>
              </a:buClr>
              <a:buSzPts val="2300"/>
              <a:buChar char="•"/>
              <a:defRPr/>
            </a:lvl2pPr>
            <a:lvl3pPr marL="1371600" lvl="2" indent="-374650" algn="l">
              <a:spcBef>
                <a:spcPts val="700"/>
              </a:spcBef>
              <a:spcAft>
                <a:spcPts val="0"/>
              </a:spcAft>
              <a:buClr>
                <a:schemeClr val="lt1"/>
              </a:buClr>
              <a:buSzPts val="2300"/>
              <a:buChar char="•"/>
              <a:defRPr/>
            </a:lvl3pPr>
            <a:lvl4pPr marL="1828800" lvl="3" indent="-374650" algn="l">
              <a:spcBef>
                <a:spcPts val="700"/>
              </a:spcBef>
              <a:spcAft>
                <a:spcPts val="0"/>
              </a:spcAft>
              <a:buClr>
                <a:schemeClr val="lt1"/>
              </a:buClr>
              <a:buSzPts val="2300"/>
              <a:buChar char="•"/>
              <a:defRPr/>
            </a:lvl4pPr>
            <a:lvl5pPr marL="2286000" lvl="4" indent="-228600" algn="l">
              <a:spcBef>
                <a:spcPts val="700"/>
              </a:spcBef>
              <a:spcAft>
                <a:spcPts val="0"/>
              </a:spcAft>
              <a:buClr>
                <a:schemeClr val="lt1"/>
              </a:buClr>
              <a:buSzPts val="2300"/>
              <a:buNone/>
              <a:defRPr/>
            </a:lvl5pPr>
            <a:lvl6pPr marL="2743200" lvl="5" indent="-374650" algn="l">
              <a:spcBef>
                <a:spcPts val="500"/>
              </a:spcBef>
              <a:spcAft>
                <a:spcPts val="0"/>
              </a:spcAft>
              <a:buClr>
                <a:schemeClr val="dk1"/>
              </a:buClr>
              <a:buSzPts val="2300"/>
              <a:buChar char="•"/>
              <a:defRPr/>
            </a:lvl6pPr>
            <a:lvl7pPr marL="3200400" lvl="6" indent="-374650" algn="l">
              <a:spcBef>
                <a:spcPts val="500"/>
              </a:spcBef>
              <a:spcAft>
                <a:spcPts val="0"/>
              </a:spcAft>
              <a:buClr>
                <a:schemeClr val="dk1"/>
              </a:buClr>
              <a:buSzPts val="2300"/>
              <a:buChar char="•"/>
              <a:defRPr/>
            </a:lvl7pPr>
            <a:lvl8pPr marL="3657600" lvl="7" indent="-374650" algn="l">
              <a:spcBef>
                <a:spcPts val="500"/>
              </a:spcBef>
              <a:spcAft>
                <a:spcPts val="0"/>
              </a:spcAft>
              <a:buClr>
                <a:schemeClr val="dk1"/>
              </a:buClr>
              <a:buSzPts val="2300"/>
              <a:buChar char="•"/>
              <a:defRPr/>
            </a:lvl8pPr>
            <a:lvl9pPr marL="4114800" lvl="8" indent="-374650" algn="l">
              <a:spcBef>
                <a:spcPts val="500"/>
              </a:spcBef>
              <a:spcAft>
                <a:spcPts val="0"/>
              </a:spcAft>
              <a:buClr>
                <a:schemeClr val="dk1"/>
              </a:buClr>
              <a:buSzPts val="2300"/>
              <a:buChar char="•"/>
              <a:defRPr/>
            </a:lvl9pPr>
          </a:lstStyle>
          <a:p>
            <a:endParaRPr/>
          </a:p>
        </p:txBody>
      </p:sp>
      <p:sp>
        <p:nvSpPr>
          <p:cNvPr id="147" name="Google Shape;147;p26"/>
          <p:cNvSpPr txBox="1">
            <a:spLocks noGrp="1"/>
          </p:cNvSpPr>
          <p:nvPr>
            <p:ph type="body" idx="3"/>
          </p:nvPr>
        </p:nvSpPr>
        <p:spPr>
          <a:xfrm>
            <a:off x="8128000" y="6446520"/>
            <a:ext cx="3860800" cy="182880"/>
          </a:xfrm>
          <a:prstGeom prst="rect">
            <a:avLst/>
          </a:prstGeom>
          <a:noFill/>
          <a:ln>
            <a:noFill/>
          </a:ln>
        </p:spPr>
        <p:txBody>
          <a:bodyPr spcFirstLastPara="1" wrap="square" lIns="117825" tIns="58900" rIns="117825" bIns="58900" anchor="t" anchorCtr="0">
            <a:noAutofit/>
          </a:bodyPr>
          <a:lstStyle>
            <a:lvl1pPr marL="457200" lvl="0" indent="-228600" algn="l">
              <a:spcBef>
                <a:spcPts val="200"/>
              </a:spcBef>
              <a:spcAft>
                <a:spcPts val="0"/>
              </a:spcAft>
              <a:buClr>
                <a:srgbClr val="7F7F7F"/>
              </a:buClr>
              <a:buSzPts val="900"/>
              <a:buFont typeface="Arial"/>
              <a:buNone/>
              <a:defRPr sz="900" b="0">
                <a:solidFill>
                  <a:srgbClr val="7F7F7F"/>
                </a:solidFill>
              </a:defRPr>
            </a:lvl1pPr>
            <a:lvl2pPr marL="914400" lvl="1" indent="-285750" algn="l">
              <a:spcBef>
                <a:spcPts val="700"/>
              </a:spcBef>
              <a:spcAft>
                <a:spcPts val="0"/>
              </a:spcAft>
              <a:buClr>
                <a:srgbClr val="7F7F7F"/>
              </a:buClr>
              <a:buSzPts val="900"/>
              <a:buChar char="•"/>
              <a:defRPr sz="900" b="0">
                <a:solidFill>
                  <a:srgbClr val="7F7F7F"/>
                </a:solidFill>
              </a:defRPr>
            </a:lvl2pPr>
            <a:lvl3pPr marL="1371600" lvl="2" indent="-228600" algn="r">
              <a:spcBef>
                <a:spcPts val="0"/>
              </a:spcBef>
              <a:spcAft>
                <a:spcPts val="0"/>
              </a:spcAft>
              <a:buClr>
                <a:srgbClr val="7F7F7F"/>
              </a:buClr>
              <a:buSzPts val="900"/>
              <a:buNone/>
              <a:defRPr sz="900" b="0">
                <a:solidFill>
                  <a:srgbClr val="7F7F7F"/>
                </a:solidFill>
              </a:defRPr>
            </a:lvl3pPr>
            <a:lvl4pPr marL="1828800" lvl="3" indent="-285750" algn="l">
              <a:spcBef>
                <a:spcPts val="700"/>
              </a:spcBef>
              <a:spcAft>
                <a:spcPts val="0"/>
              </a:spcAft>
              <a:buClr>
                <a:srgbClr val="7F7F7F"/>
              </a:buClr>
              <a:buSzPts val="900"/>
              <a:buChar char="•"/>
              <a:defRPr sz="900" b="0">
                <a:solidFill>
                  <a:srgbClr val="7F7F7F"/>
                </a:solidFill>
              </a:defRPr>
            </a:lvl4pPr>
            <a:lvl5pPr marL="2286000" lvl="4" indent="-228600" algn="l">
              <a:spcBef>
                <a:spcPts val="700"/>
              </a:spcBef>
              <a:spcAft>
                <a:spcPts val="0"/>
              </a:spcAft>
              <a:buClr>
                <a:srgbClr val="7F7F7F"/>
              </a:buClr>
              <a:buSzPts val="900"/>
              <a:buNone/>
              <a:defRPr sz="900" b="0">
                <a:solidFill>
                  <a:srgbClr val="7F7F7F"/>
                </a:solidFill>
              </a:defRPr>
            </a:lvl5pPr>
            <a:lvl6pPr marL="2743200" lvl="5" indent="-374650" algn="l">
              <a:spcBef>
                <a:spcPts val="500"/>
              </a:spcBef>
              <a:spcAft>
                <a:spcPts val="0"/>
              </a:spcAft>
              <a:buClr>
                <a:schemeClr val="dk1"/>
              </a:buClr>
              <a:buSzPts val="2300"/>
              <a:buChar char="•"/>
              <a:defRPr/>
            </a:lvl6pPr>
            <a:lvl7pPr marL="3200400" lvl="6" indent="-374650" algn="l">
              <a:spcBef>
                <a:spcPts val="500"/>
              </a:spcBef>
              <a:spcAft>
                <a:spcPts val="0"/>
              </a:spcAft>
              <a:buClr>
                <a:schemeClr val="dk1"/>
              </a:buClr>
              <a:buSzPts val="2300"/>
              <a:buChar char="•"/>
              <a:defRPr/>
            </a:lvl7pPr>
            <a:lvl8pPr marL="3657600" lvl="7" indent="-374650" algn="l">
              <a:spcBef>
                <a:spcPts val="500"/>
              </a:spcBef>
              <a:spcAft>
                <a:spcPts val="0"/>
              </a:spcAft>
              <a:buClr>
                <a:schemeClr val="dk1"/>
              </a:buClr>
              <a:buSzPts val="2300"/>
              <a:buChar char="•"/>
              <a:defRPr/>
            </a:lvl8pPr>
            <a:lvl9pPr marL="4114800" lvl="8" indent="-374650" algn="l">
              <a:spcBef>
                <a:spcPts val="500"/>
              </a:spcBef>
              <a:spcAft>
                <a:spcPts val="0"/>
              </a:spcAft>
              <a:buClr>
                <a:schemeClr val="dk1"/>
              </a:buClr>
              <a:buSzPts val="23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48"/>
        <p:cNvGrpSpPr/>
        <p:nvPr/>
      </p:nvGrpSpPr>
      <p:grpSpPr>
        <a:xfrm>
          <a:off x="0" y="0"/>
          <a:ext cx="0" cy="0"/>
          <a:chOff x="0" y="0"/>
          <a:chExt cx="0" cy="0"/>
        </a:xfrm>
      </p:grpSpPr>
      <p:sp>
        <p:nvSpPr>
          <p:cNvPr id="149" name="Google Shape;149;p27"/>
          <p:cNvSpPr>
            <a:spLocks noGrp="1"/>
          </p:cNvSpPr>
          <p:nvPr>
            <p:ph type="pic" idx="2"/>
          </p:nvPr>
        </p:nvSpPr>
        <p:spPr>
          <a:xfrm>
            <a:off x="0" y="0"/>
            <a:ext cx="12192000" cy="6309360"/>
          </a:xfrm>
          <a:prstGeom prst="rect">
            <a:avLst/>
          </a:prstGeom>
          <a:noFill/>
          <a:ln>
            <a:noFill/>
          </a:ln>
        </p:spPr>
      </p:sp>
      <p:sp>
        <p:nvSpPr>
          <p:cNvPr id="150" name="Google Shape;150;p27"/>
          <p:cNvSpPr txBox="1">
            <a:spLocks noGrp="1"/>
          </p:cNvSpPr>
          <p:nvPr>
            <p:ph type="body" idx="1"/>
          </p:nvPr>
        </p:nvSpPr>
        <p:spPr>
          <a:xfrm>
            <a:off x="0" y="0"/>
            <a:ext cx="12192000" cy="6309360"/>
          </a:xfrm>
          <a:prstGeom prst="rect">
            <a:avLst/>
          </a:prstGeom>
          <a:solidFill>
            <a:srgbClr val="000000">
              <a:alpha val="50980"/>
            </a:srgbClr>
          </a:solidFill>
          <a:ln>
            <a:noFill/>
          </a:ln>
        </p:spPr>
        <p:txBody>
          <a:bodyPr spcFirstLastPara="1" wrap="square" lIns="353550" tIns="353550" rIns="353550" bIns="353550" anchor="ctr" anchorCtr="0">
            <a:normAutofit/>
          </a:bodyPr>
          <a:lstStyle>
            <a:lvl1pPr marL="457200" lvl="0" indent="-228600" algn="l">
              <a:spcBef>
                <a:spcPts val="500"/>
              </a:spcBef>
              <a:spcAft>
                <a:spcPts val="0"/>
              </a:spcAft>
              <a:buClr>
                <a:schemeClr val="lt1"/>
              </a:buClr>
              <a:buSzPts val="2300"/>
              <a:buNone/>
              <a:defRPr/>
            </a:lvl1pPr>
            <a:lvl2pPr marL="914400" lvl="1" indent="-400050" algn="l">
              <a:spcBef>
                <a:spcPts val="700"/>
              </a:spcBef>
              <a:spcAft>
                <a:spcPts val="0"/>
              </a:spcAft>
              <a:buClr>
                <a:schemeClr val="lt1"/>
              </a:buClr>
              <a:buSzPts val="2700"/>
              <a:buChar char="•"/>
              <a:defRPr/>
            </a:lvl2pPr>
            <a:lvl3pPr marL="1371600" lvl="2" indent="-374650" algn="l">
              <a:spcBef>
                <a:spcPts val="700"/>
              </a:spcBef>
              <a:spcAft>
                <a:spcPts val="0"/>
              </a:spcAft>
              <a:buClr>
                <a:schemeClr val="lt1"/>
              </a:buClr>
              <a:buSzPts val="2300"/>
              <a:buChar char="•"/>
              <a:defRPr/>
            </a:lvl3pPr>
            <a:lvl4pPr marL="1828800" lvl="3" indent="-374650" algn="l">
              <a:spcBef>
                <a:spcPts val="700"/>
              </a:spcBef>
              <a:spcAft>
                <a:spcPts val="0"/>
              </a:spcAft>
              <a:buClr>
                <a:schemeClr val="lt1"/>
              </a:buClr>
              <a:buSzPts val="2300"/>
              <a:buChar char="•"/>
              <a:defRPr/>
            </a:lvl4pPr>
            <a:lvl5pPr marL="2286000" lvl="4" indent="-228600" algn="l">
              <a:spcBef>
                <a:spcPts val="700"/>
              </a:spcBef>
              <a:spcAft>
                <a:spcPts val="0"/>
              </a:spcAft>
              <a:buClr>
                <a:schemeClr val="lt1"/>
              </a:buClr>
              <a:buSzPts val="2300"/>
              <a:buNone/>
              <a:defRPr/>
            </a:lvl5pPr>
            <a:lvl6pPr marL="2743200" lvl="5" indent="-374650" algn="l">
              <a:spcBef>
                <a:spcPts val="500"/>
              </a:spcBef>
              <a:spcAft>
                <a:spcPts val="0"/>
              </a:spcAft>
              <a:buClr>
                <a:schemeClr val="dk1"/>
              </a:buClr>
              <a:buSzPts val="2300"/>
              <a:buChar char="•"/>
              <a:defRPr/>
            </a:lvl6pPr>
            <a:lvl7pPr marL="3200400" lvl="6" indent="-374650" algn="l">
              <a:spcBef>
                <a:spcPts val="500"/>
              </a:spcBef>
              <a:spcAft>
                <a:spcPts val="0"/>
              </a:spcAft>
              <a:buClr>
                <a:schemeClr val="dk1"/>
              </a:buClr>
              <a:buSzPts val="2300"/>
              <a:buChar char="•"/>
              <a:defRPr/>
            </a:lvl7pPr>
            <a:lvl8pPr marL="3657600" lvl="7" indent="-374650" algn="l">
              <a:spcBef>
                <a:spcPts val="500"/>
              </a:spcBef>
              <a:spcAft>
                <a:spcPts val="0"/>
              </a:spcAft>
              <a:buClr>
                <a:schemeClr val="dk1"/>
              </a:buClr>
              <a:buSzPts val="2300"/>
              <a:buChar char="•"/>
              <a:defRPr/>
            </a:lvl8pPr>
            <a:lvl9pPr marL="4114800" lvl="8" indent="-374650" algn="l">
              <a:spcBef>
                <a:spcPts val="500"/>
              </a:spcBef>
              <a:spcAft>
                <a:spcPts val="0"/>
              </a:spcAft>
              <a:buClr>
                <a:schemeClr val="dk1"/>
              </a:buClr>
              <a:buSzPts val="2300"/>
              <a:buChar char="•"/>
              <a:defRPr/>
            </a:lvl9pPr>
          </a:lstStyle>
          <a:p>
            <a:endParaRPr/>
          </a:p>
        </p:txBody>
      </p:sp>
      <p:sp>
        <p:nvSpPr>
          <p:cNvPr id="151" name="Google Shape;151;p27"/>
          <p:cNvSpPr txBox="1">
            <a:spLocks noGrp="1"/>
          </p:cNvSpPr>
          <p:nvPr>
            <p:ph type="body" idx="3"/>
          </p:nvPr>
        </p:nvSpPr>
        <p:spPr>
          <a:xfrm>
            <a:off x="8128000" y="6446520"/>
            <a:ext cx="3860800" cy="182880"/>
          </a:xfrm>
          <a:prstGeom prst="rect">
            <a:avLst/>
          </a:prstGeom>
          <a:noFill/>
          <a:ln>
            <a:noFill/>
          </a:ln>
        </p:spPr>
        <p:txBody>
          <a:bodyPr spcFirstLastPara="1" wrap="square" lIns="117825" tIns="58900" rIns="117825" bIns="58900" anchor="t" anchorCtr="0">
            <a:noAutofit/>
          </a:bodyPr>
          <a:lstStyle>
            <a:lvl1pPr marL="457200" lvl="0" indent="-228600" algn="l">
              <a:spcBef>
                <a:spcPts val="200"/>
              </a:spcBef>
              <a:spcAft>
                <a:spcPts val="0"/>
              </a:spcAft>
              <a:buClr>
                <a:srgbClr val="7F7F7F"/>
              </a:buClr>
              <a:buSzPts val="900"/>
              <a:buFont typeface="Arial"/>
              <a:buNone/>
              <a:defRPr sz="900" b="0">
                <a:solidFill>
                  <a:srgbClr val="7F7F7F"/>
                </a:solidFill>
              </a:defRPr>
            </a:lvl1pPr>
            <a:lvl2pPr marL="914400" lvl="1" indent="-285750" algn="l">
              <a:spcBef>
                <a:spcPts val="700"/>
              </a:spcBef>
              <a:spcAft>
                <a:spcPts val="0"/>
              </a:spcAft>
              <a:buClr>
                <a:srgbClr val="7F7F7F"/>
              </a:buClr>
              <a:buSzPts val="900"/>
              <a:buChar char="•"/>
              <a:defRPr sz="900" b="0">
                <a:solidFill>
                  <a:srgbClr val="7F7F7F"/>
                </a:solidFill>
              </a:defRPr>
            </a:lvl2pPr>
            <a:lvl3pPr marL="1371600" lvl="2" indent="-228600" algn="r">
              <a:spcBef>
                <a:spcPts val="0"/>
              </a:spcBef>
              <a:spcAft>
                <a:spcPts val="0"/>
              </a:spcAft>
              <a:buClr>
                <a:srgbClr val="7F7F7F"/>
              </a:buClr>
              <a:buSzPts val="900"/>
              <a:buNone/>
              <a:defRPr sz="900" b="0">
                <a:solidFill>
                  <a:srgbClr val="7F7F7F"/>
                </a:solidFill>
              </a:defRPr>
            </a:lvl3pPr>
            <a:lvl4pPr marL="1828800" lvl="3" indent="-285750" algn="l">
              <a:spcBef>
                <a:spcPts val="700"/>
              </a:spcBef>
              <a:spcAft>
                <a:spcPts val="0"/>
              </a:spcAft>
              <a:buClr>
                <a:srgbClr val="7F7F7F"/>
              </a:buClr>
              <a:buSzPts val="900"/>
              <a:buChar char="•"/>
              <a:defRPr sz="900" b="0">
                <a:solidFill>
                  <a:srgbClr val="7F7F7F"/>
                </a:solidFill>
              </a:defRPr>
            </a:lvl4pPr>
            <a:lvl5pPr marL="2286000" lvl="4" indent="-228600" algn="l">
              <a:spcBef>
                <a:spcPts val="700"/>
              </a:spcBef>
              <a:spcAft>
                <a:spcPts val="0"/>
              </a:spcAft>
              <a:buClr>
                <a:srgbClr val="7F7F7F"/>
              </a:buClr>
              <a:buSzPts val="900"/>
              <a:buNone/>
              <a:defRPr sz="900" b="0">
                <a:solidFill>
                  <a:srgbClr val="7F7F7F"/>
                </a:solidFill>
              </a:defRPr>
            </a:lvl5pPr>
            <a:lvl6pPr marL="2743200" lvl="5" indent="-374650" algn="l">
              <a:spcBef>
                <a:spcPts val="500"/>
              </a:spcBef>
              <a:spcAft>
                <a:spcPts val="0"/>
              </a:spcAft>
              <a:buClr>
                <a:schemeClr val="dk1"/>
              </a:buClr>
              <a:buSzPts val="2300"/>
              <a:buChar char="•"/>
              <a:defRPr/>
            </a:lvl6pPr>
            <a:lvl7pPr marL="3200400" lvl="6" indent="-374650" algn="l">
              <a:spcBef>
                <a:spcPts val="500"/>
              </a:spcBef>
              <a:spcAft>
                <a:spcPts val="0"/>
              </a:spcAft>
              <a:buClr>
                <a:schemeClr val="dk1"/>
              </a:buClr>
              <a:buSzPts val="2300"/>
              <a:buChar char="•"/>
              <a:defRPr/>
            </a:lvl7pPr>
            <a:lvl8pPr marL="3657600" lvl="7" indent="-374650" algn="l">
              <a:spcBef>
                <a:spcPts val="500"/>
              </a:spcBef>
              <a:spcAft>
                <a:spcPts val="0"/>
              </a:spcAft>
              <a:buClr>
                <a:schemeClr val="dk1"/>
              </a:buClr>
              <a:buSzPts val="2300"/>
              <a:buChar char="•"/>
              <a:defRPr/>
            </a:lvl8pPr>
            <a:lvl9pPr marL="4114800" lvl="8" indent="-374650" algn="l">
              <a:spcBef>
                <a:spcPts val="500"/>
              </a:spcBef>
              <a:spcAft>
                <a:spcPts val="0"/>
              </a:spcAft>
              <a:buClr>
                <a:schemeClr val="dk1"/>
              </a:buClr>
              <a:buSzPts val="23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and Image">
  <p:cSld name="Content and Image">
    <p:spTree>
      <p:nvGrpSpPr>
        <p:cNvPr id="1" name="Shape 158"/>
        <p:cNvGrpSpPr/>
        <p:nvPr/>
      </p:nvGrpSpPr>
      <p:grpSpPr>
        <a:xfrm>
          <a:off x="0" y="0"/>
          <a:ext cx="0" cy="0"/>
          <a:chOff x="0" y="0"/>
          <a:chExt cx="0" cy="0"/>
        </a:xfrm>
      </p:grpSpPr>
      <p:sp>
        <p:nvSpPr>
          <p:cNvPr id="159" name="Google Shape;159;p29"/>
          <p:cNvSpPr txBox="1">
            <a:spLocks noGrp="1"/>
          </p:cNvSpPr>
          <p:nvPr>
            <p:ph type="body" idx="1"/>
          </p:nvPr>
        </p:nvSpPr>
        <p:spPr>
          <a:xfrm>
            <a:off x="669056" y="2111809"/>
            <a:ext cx="5081255" cy="4174691"/>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900"/>
              <a:buFont typeface="Arial"/>
              <a:buNone/>
              <a:defRPr sz="2700" b="1" i="0" u="none" strike="noStrike" cap="none">
                <a:solidFill>
                  <a:schemeClr val="dk1"/>
                </a:solidFill>
                <a:latin typeface="Arial"/>
                <a:ea typeface="Arial"/>
                <a:cs typeface="Arial"/>
                <a:sym typeface="Arial"/>
              </a:defRPr>
            </a:lvl1pPr>
            <a:lvl2pPr marL="914400" marR="0" lvl="1" indent="-349250" algn="l" rtl="0">
              <a:lnSpc>
                <a:spcPct val="100000"/>
              </a:lnSpc>
              <a:spcBef>
                <a:spcPts val="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2pPr>
            <a:lvl3pPr marL="1371600" marR="0" lvl="2" indent="-349250" algn="l" rtl="0">
              <a:lnSpc>
                <a:spcPct val="100000"/>
              </a:lnSpc>
              <a:spcBef>
                <a:spcPts val="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3pPr>
            <a:lvl4pPr marL="1828800" marR="0" lvl="3" indent="-349250" algn="l" rtl="0">
              <a:lnSpc>
                <a:spcPct val="100000"/>
              </a:lnSpc>
              <a:spcBef>
                <a:spcPts val="0"/>
              </a:spcBef>
              <a:spcAft>
                <a:spcPts val="0"/>
              </a:spcAft>
              <a:buClr>
                <a:schemeClr val="dk1"/>
              </a:buClr>
              <a:buSzPts val="1900"/>
              <a:buFont typeface="Courier New"/>
              <a:buChar char="o"/>
              <a:defRPr sz="1900" b="0" i="0" u="none" strike="noStrike" cap="none">
                <a:solidFill>
                  <a:schemeClr val="dk1"/>
                </a:solidFill>
                <a:latin typeface="Arial"/>
                <a:ea typeface="Arial"/>
                <a:cs typeface="Arial"/>
                <a:sym typeface="Arial"/>
              </a:defRPr>
            </a:lvl4pPr>
            <a:lvl5pPr marL="2286000" marR="0" lvl="4" indent="-349250" algn="l" rtl="0">
              <a:lnSpc>
                <a:spcPct val="100000"/>
              </a:lnSpc>
              <a:spcBef>
                <a:spcPts val="0"/>
              </a:spcBef>
              <a:spcAft>
                <a:spcPts val="0"/>
              </a:spcAft>
              <a:buClr>
                <a:schemeClr val="dk1"/>
              </a:buClr>
              <a:buSzPts val="1900"/>
              <a:buFont typeface="Noto Sans Symbols"/>
              <a:buChar char="⮚"/>
              <a:defRPr sz="1900" b="0" i="0" u="none" strike="noStrike" cap="none">
                <a:solidFill>
                  <a:schemeClr val="dk1"/>
                </a:solidFill>
                <a:latin typeface="Arial"/>
                <a:ea typeface="Arial"/>
                <a:cs typeface="Arial"/>
                <a:sym typeface="Arial"/>
              </a:defRPr>
            </a:lvl5pPr>
            <a:lvl6pPr marL="2743200" marR="0" lvl="5"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L="3200400" marR="0" lvl="6"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L="3657600" marR="0" lvl="7"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L="4114800" marR="0" lvl="8"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
        <p:nvSpPr>
          <p:cNvPr id="160" name="Google Shape;160;p29"/>
          <p:cNvSpPr txBox="1">
            <a:spLocks noGrp="1"/>
          </p:cNvSpPr>
          <p:nvPr>
            <p:ph type="body" idx="2"/>
          </p:nvPr>
        </p:nvSpPr>
        <p:spPr>
          <a:xfrm>
            <a:off x="6230103" y="950131"/>
            <a:ext cx="5974080" cy="5907869"/>
          </a:xfrm>
          <a:prstGeom prst="rect">
            <a:avLst/>
          </a:prstGeom>
          <a:noFill/>
          <a:ln>
            <a:noFill/>
          </a:ln>
        </p:spPr>
        <p:txBody>
          <a:bodyPr spcFirstLastPara="1" wrap="square" lIns="0" tIns="0" rIns="0" bIns="0" anchor="ctr" anchorCtr="0">
            <a:normAutofit/>
          </a:bodyPr>
          <a:lstStyle>
            <a:lvl1pPr marL="457200" marR="0" lvl="0" indent="-228600" algn="ctr" rtl="0">
              <a:lnSpc>
                <a:spcPct val="100000"/>
              </a:lnSpc>
              <a:spcBef>
                <a:spcPts val="800"/>
              </a:spcBef>
              <a:spcAft>
                <a:spcPts val="0"/>
              </a:spcAft>
              <a:buClr>
                <a:srgbClr val="000000"/>
              </a:buClr>
              <a:buSzPts val="1900"/>
              <a:buFont typeface="Arial"/>
              <a:buNone/>
              <a:defRPr sz="4000" b="1"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FFFFFF"/>
              </a:buClr>
              <a:buSzPts val="1900"/>
              <a:buFont typeface="Arial"/>
              <a:buNone/>
              <a:defRPr sz="1900" b="0" i="0" u="none" strike="noStrike" cap="none">
                <a:solidFill>
                  <a:srgbClr val="FFFFFF"/>
                </a:solidFill>
                <a:latin typeface="Arial"/>
                <a:ea typeface="Arial"/>
                <a:cs typeface="Arial"/>
                <a:sym typeface="Arial"/>
              </a:defRPr>
            </a:lvl2pPr>
            <a:lvl3pPr marL="1371600" marR="0" lvl="2" indent="-349250" algn="l" rtl="0">
              <a:lnSpc>
                <a:spcPct val="100000"/>
              </a:lnSpc>
              <a:spcBef>
                <a:spcPts val="4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3pPr>
            <a:lvl4pPr marL="1828800" marR="0" lvl="3" indent="-349250" algn="l" rtl="0">
              <a:lnSpc>
                <a:spcPct val="100000"/>
              </a:lnSpc>
              <a:spcBef>
                <a:spcPts val="400"/>
              </a:spcBef>
              <a:spcAft>
                <a:spcPts val="0"/>
              </a:spcAft>
              <a:buClr>
                <a:schemeClr val="dk1"/>
              </a:buClr>
              <a:buSzPts val="1900"/>
              <a:buFont typeface="Courier New"/>
              <a:buChar char="o"/>
              <a:defRPr sz="1900" b="0" i="0" u="none" strike="noStrike" cap="none">
                <a:solidFill>
                  <a:schemeClr val="dk1"/>
                </a:solidFill>
                <a:latin typeface="Arial"/>
                <a:ea typeface="Arial"/>
                <a:cs typeface="Arial"/>
                <a:sym typeface="Arial"/>
              </a:defRPr>
            </a:lvl4pPr>
            <a:lvl5pPr marL="2286000" marR="0" lvl="4" indent="-349250" algn="l" rtl="0">
              <a:lnSpc>
                <a:spcPct val="100000"/>
              </a:lnSpc>
              <a:spcBef>
                <a:spcPts val="400"/>
              </a:spcBef>
              <a:spcAft>
                <a:spcPts val="0"/>
              </a:spcAft>
              <a:buClr>
                <a:schemeClr val="dk1"/>
              </a:buClr>
              <a:buSzPts val="1900"/>
              <a:buFont typeface="Noto Sans Symbols"/>
              <a:buChar char="⮚"/>
              <a:defRPr sz="1900" b="0" i="0" u="none" strike="noStrike" cap="none">
                <a:solidFill>
                  <a:schemeClr val="dk1"/>
                </a:solidFill>
                <a:latin typeface="Arial"/>
                <a:ea typeface="Arial"/>
                <a:cs typeface="Arial"/>
                <a:sym typeface="Arial"/>
              </a:defRPr>
            </a:lvl5pPr>
            <a:lvl6pPr marL="2743200" marR="0" lvl="5"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L="3200400" marR="0" lvl="6"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L="3657600" marR="0" lvl="7"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L="4114800" marR="0" lvl="8"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
        <p:nvSpPr>
          <p:cNvPr id="161" name="Google Shape;161;p29"/>
          <p:cNvSpPr txBox="1">
            <a:spLocks noGrp="1"/>
          </p:cNvSpPr>
          <p:nvPr>
            <p:ph type="body" idx="3"/>
          </p:nvPr>
        </p:nvSpPr>
        <p:spPr>
          <a:xfrm>
            <a:off x="8235615" y="305319"/>
            <a:ext cx="3654321" cy="353484"/>
          </a:xfrm>
          <a:prstGeom prst="rect">
            <a:avLst/>
          </a:prstGeom>
          <a:noFill/>
          <a:ln>
            <a:noFill/>
          </a:ln>
        </p:spPr>
        <p:txBody>
          <a:bodyPr spcFirstLastPara="1" wrap="square" lIns="0" tIns="0" rIns="0" bIns="0" anchor="t" anchorCtr="0">
            <a:noAutofit/>
          </a:bodyPr>
          <a:lstStyle>
            <a:lvl1pPr marL="457200" marR="0" lvl="0" indent="-228600" algn="r" rtl="0">
              <a:lnSpc>
                <a:spcPct val="100000"/>
              </a:lnSpc>
              <a:spcBef>
                <a:spcPts val="0"/>
              </a:spcBef>
              <a:spcAft>
                <a:spcPts val="0"/>
              </a:spcAft>
              <a:buClr>
                <a:srgbClr val="000000"/>
              </a:buClr>
              <a:buSzPts val="1900"/>
              <a:buFont typeface="Arial"/>
              <a:buNone/>
              <a:defRPr sz="1900" b="1" i="0" u="none" strike="noStrike" cap="none">
                <a:solidFill>
                  <a:schemeClr val="lt1"/>
                </a:solidFill>
                <a:latin typeface="Arial"/>
                <a:ea typeface="Arial"/>
                <a:cs typeface="Arial"/>
                <a:sym typeface="Arial"/>
              </a:defRPr>
            </a:lvl1pPr>
            <a:lvl2pPr marL="914400" marR="0" lvl="1" indent="-228600" algn="l" rtl="0">
              <a:lnSpc>
                <a:spcPct val="100000"/>
              </a:lnSpc>
              <a:spcBef>
                <a:spcPts val="40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L="1371600" marR="0" lvl="2" indent="-228600" algn="l" rtl="0">
              <a:lnSpc>
                <a:spcPct val="100000"/>
              </a:lnSpc>
              <a:spcBef>
                <a:spcPts val="40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3pPr>
            <a:lvl4pPr marL="1828800" marR="0" lvl="3" indent="-228600" algn="l" rtl="0">
              <a:lnSpc>
                <a:spcPct val="100000"/>
              </a:lnSpc>
              <a:spcBef>
                <a:spcPts val="400"/>
              </a:spcBef>
              <a:spcAft>
                <a:spcPts val="0"/>
              </a:spcAft>
              <a:buClr>
                <a:schemeClr val="dk1"/>
              </a:buClr>
              <a:buSzPts val="1900"/>
              <a:buFont typeface="Courier New"/>
              <a:buNone/>
              <a:defRPr sz="1900" b="0" i="0" u="none" strike="noStrike" cap="none">
                <a:solidFill>
                  <a:schemeClr val="dk1"/>
                </a:solidFill>
                <a:latin typeface="Arial"/>
                <a:ea typeface="Arial"/>
                <a:cs typeface="Arial"/>
                <a:sym typeface="Arial"/>
              </a:defRPr>
            </a:lvl4pPr>
            <a:lvl5pPr marL="2286000" marR="0" lvl="4" indent="-228600" algn="l" rtl="0">
              <a:lnSpc>
                <a:spcPct val="100000"/>
              </a:lnSpc>
              <a:spcBef>
                <a:spcPts val="400"/>
              </a:spcBef>
              <a:spcAft>
                <a:spcPts val="0"/>
              </a:spcAft>
              <a:buClr>
                <a:schemeClr val="dk1"/>
              </a:buClr>
              <a:buSzPts val="1900"/>
              <a:buFont typeface="Noto Sans Symbols"/>
              <a:buNone/>
              <a:defRPr sz="1900" b="0" i="0" u="none" strike="noStrike" cap="none">
                <a:solidFill>
                  <a:schemeClr val="dk1"/>
                </a:solidFill>
                <a:latin typeface="Arial"/>
                <a:ea typeface="Arial"/>
                <a:cs typeface="Arial"/>
                <a:sym typeface="Arial"/>
              </a:defRPr>
            </a:lvl5pPr>
            <a:lvl6pPr marL="2743200" marR="0" lvl="5"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L="3200400" marR="0" lvl="6"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L="3657600" marR="0" lvl="7"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L="4114800" marR="0" lvl="8"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
        <p:nvSpPr>
          <p:cNvPr id="162" name="Google Shape;162;p29"/>
          <p:cNvSpPr txBox="1">
            <a:spLocks noGrp="1"/>
          </p:cNvSpPr>
          <p:nvPr>
            <p:ph type="dt" idx="10"/>
          </p:nvPr>
        </p:nvSpPr>
        <p:spPr>
          <a:xfrm>
            <a:off x="609600" y="6356351"/>
            <a:ext cx="2844800" cy="366183"/>
          </a:xfrm>
          <a:prstGeom prst="rect">
            <a:avLst/>
          </a:prstGeom>
          <a:noFill/>
          <a:ln>
            <a:noFill/>
          </a:ln>
        </p:spPr>
        <p:txBody>
          <a:bodyPr spcFirstLastPara="1" wrap="square" lIns="121900" tIns="60925" rIns="121900" bIns="60925" anchor="ctr" anchorCtr="0">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63" name="Google Shape;163;p29"/>
          <p:cNvSpPr txBox="1">
            <a:spLocks noGrp="1"/>
          </p:cNvSpPr>
          <p:nvPr>
            <p:ph type="sldNum" idx="12"/>
          </p:nvPr>
        </p:nvSpPr>
        <p:spPr>
          <a:xfrm>
            <a:off x="8737600" y="6356351"/>
            <a:ext cx="2844800" cy="366183"/>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64"/>
        <p:cNvGrpSpPr/>
        <p:nvPr/>
      </p:nvGrpSpPr>
      <p:grpSpPr>
        <a:xfrm>
          <a:off x="0" y="0"/>
          <a:ext cx="0" cy="0"/>
          <a:chOff x="0" y="0"/>
          <a:chExt cx="0" cy="0"/>
        </a:xfrm>
      </p:grpSpPr>
      <p:sp>
        <p:nvSpPr>
          <p:cNvPr id="165" name="Google Shape;165;p30"/>
          <p:cNvSpPr>
            <a:spLocks noGrp="1"/>
          </p:cNvSpPr>
          <p:nvPr>
            <p:ph type="pic" idx="2"/>
          </p:nvPr>
        </p:nvSpPr>
        <p:spPr>
          <a:xfrm>
            <a:off x="-12192" y="0"/>
            <a:ext cx="12204192" cy="6858000"/>
          </a:xfrm>
          <a:prstGeom prst="rect">
            <a:avLst/>
          </a:prstGeom>
          <a:noFill/>
          <a:ln>
            <a:noFill/>
          </a:ln>
        </p:spPr>
      </p:sp>
      <p:sp>
        <p:nvSpPr>
          <p:cNvPr id="166" name="Google Shape;166;p30"/>
          <p:cNvSpPr txBox="1">
            <a:spLocks noGrp="1"/>
          </p:cNvSpPr>
          <p:nvPr>
            <p:ph type="body" idx="1"/>
          </p:nvPr>
        </p:nvSpPr>
        <p:spPr>
          <a:xfrm>
            <a:off x="303669" y="2043257"/>
            <a:ext cx="4849681" cy="2415052"/>
          </a:xfrm>
          <a:prstGeom prst="rect">
            <a:avLst/>
          </a:prstGeom>
          <a:noFill/>
          <a:ln>
            <a:noFill/>
          </a:ln>
        </p:spPr>
        <p:txBody>
          <a:bodyPr spcFirstLastPara="1" wrap="square" lIns="0" tIns="0" rIns="0" bIns="0" anchor="ctr" anchorCtr="0">
            <a:normAutofit/>
          </a:bodyPr>
          <a:lstStyle>
            <a:lvl1pPr marL="457200" marR="0" lvl="0" indent="-228600" algn="l" rtl="0">
              <a:lnSpc>
                <a:spcPct val="100000"/>
              </a:lnSpc>
              <a:spcBef>
                <a:spcPts val="0"/>
              </a:spcBef>
              <a:spcAft>
                <a:spcPts val="0"/>
              </a:spcAft>
              <a:buClr>
                <a:srgbClr val="000000"/>
              </a:buClr>
              <a:buSzPts val="1900"/>
              <a:buFont typeface="Arial"/>
              <a:buNone/>
              <a:defRPr sz="4000" b="1" i="0" u="none" strike="noStrike" cap="none">
                <a:solidFill>
                  <a:schemeClr val="lt1"/>
                </a:solidFill>
                <a:latin typeface="Arial"/>
                <a:ea typeface="Arial"/>
                <a:cs typeface="Arial"/>
                <a:sym typeface="Arial"/>
              </a:defRPr>
            </a:lvl1pPr>
            <a:lvl2pPr marL="914400" marR="0" lvl="1" indent="-349250" algn="l" rtl="0">
              <a:lnSpc>
                <a:spcPct val="100000"/>
              </a:lnSpc>
              <a:spcBef>
                <a:spcPts val="400"/>
              </a:spcBef>
              <a:spcAft>
                <a:spcPts val="0"/>
              </a:spcAft>
              <a:buClr>
                <a:schemeClr val="lt1"/>
              </a:buClr>
              <a:buSzPts val="1900"/>
              <a:buFont typeface="Arial"/>
              <a:buChar char="•"/>
              <a:defRPr sz="1900" b="0" i="0" u="none" strike="noStrike" cap="none">
                <a:solidFill>
                  <a:schemeClr val="lt1"/>
                </a:solidFill>
                <a:latin typeface="Arial"/>
                <a:ea typeface="Arial"/>
                <a:cs typeface="Arial"/>
                <a:sym typeface="Arial"/>
              </a:defRPr>
            </a:lvl2pPr>
            <a:lvl3pPr marL="1371600" marR="0" lvl="2" indent="-349250" algn="l" rtl="0">
              <a:lnSpc>
                <a:spcPct val="100000"/>
              </a:lnSpc>
              <a:spcBef>
                <a:spcPts val="400"/>
              </a:spcBef>
              <a:spcAft>
                <a:spcPts val="0"/>
              </a:spcAft>
              <a:buClr>
                <a:schemeClr val="lt1"/>
              </a:buClr>
              <a:buSzPts val="1900"/>
              <a:buFont typeface="Arial"/>
              <a:buChar char="•"/>
              <a:defRPr sz="1900" b="0" i="0" u="none" strike="noStrike" cap="none">
                <a:solidFill>
                  <a:schemeClr val="lt1"/>
                </a:solidFill>
                <a:latin typeface="Arial"/>
                <a:ea typeface="Arial"/>
                <a:cs typeface="Arial"/>
                <a:sym typeface="Arial"/>
              </a:defRPr>
            </a:lvl3pPr>
            <a:lvl4pPr marL="1828800" marR="0" lvl="3" indent="-349250" algn="l" rtl="0">
              <a:lnSpc>
                <a:spcPct val="100000"/>
              </a:lnSpc>
              <a:spcBef>
                <a:spcPts val="400"/>
              </a:spcBef>
              <a:spcAft>
                <a:spcPts val="0"/>
              </a:spcAft>
              <a:buClr>
                <a:schemeClr val="lt1"/>
              </a:buClr>
              <a:buSzPts val="1900"/>
              <a:buFont typeface="Courier New"/>
              <a:buChar char="o"/>
              <a:defRPr sz="1900" b="0" i="0" u="none" strike="noStrike" cap="none">
                <a:solidFill>
                  <a:schemeClr val="lt1"/>
                </a:solidFill>
                <a:latin typeface="Arial"/>
                <a:ea typeface="Arial"/>
                <a:cs typeface="Arial"/>
                <a:sym typeface="Arial"/>
              </a:defRPr>
            </a:lvl4pPr>
            <a:lvl5pPr marL="2286000" marR="0" lvl="4" indent="-349250" algn="l" rtl="0">
              <a:lnSpc>
                <a:spcPct val="100000"/>
              </a:lnSpc>
              <a:spcBef>
                <a:spcPts val="400"/>
              </a:spcBef>
              <a:spcAft>
                <a:spcPts val="0"/>
              </a:spcAft>
              <a:buClr>
                <a:schemeClr val="lt1"/>
              </a:buClr>
              <a:buSzPts val="1900"/>
              <a:buFont typeface="Noto Sans Symbols"/>
              <a:buChar char="⮚"/>
              <a:defRPr sz="1900" b="0" i="0" u="none" strike="noStrike" cap="none">
                <a:solidFill>
                  <a:schemeClr val="lt1"/>
                </a:solidFill>
                <a:latin typeface="Arial"/>
                <a:ea typeface="Arial"/>
                <a:cs typeface="Arial"/>
                <a:sym typeface="Arial"/>
              </a:defRPr>
            </a:lvl5pPr>
            <a:lvl6pPr marL="2743200" marR="0" lvl="5"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L="3200400" marR="0" lvl="6"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L="3657600" marR="0" lvl="7"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L="4114800" marR="0" lvl="8"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
        <p:nvSpPr>
          <p:cNvPr id="167" name="Google Shape;167;p30"/>
          <p:cNvSpPr txBox="1">
            <a:spLocks noGrp="1"/>
          </p:cNvSpPr>
          <p:nvPr>
            <p:ph type="body" idx="3"/>
          </p:nvPr>
        </p:nvSpPr>
        <p:spPr>
          <a:xfrm>
            <a:off x="302683" y="4958531"/>
            <a:ext cx="2377545" cy="482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900"/>
              <a:buFont typeface="Arial"/>
              <a:buNone/>
              <a:defRPr sz="1300" b="0" i="0" u="none" strike="noStrike" cap="none">
                <a:solidFill>
                  <a:srgbClr val="FFFFFF"/>
                </a:solidFill>
                <a:latin typeface="Arial"/>
                <a:ea typeface="Arial"/>
                <a:cs typeface="Arial"/>
                <a:sym typeface="Arial"/>
              </a:defRPr>
            </a:lvl1pPr>
            <a:lvl2pPr marL="914400" marR="0" lvl="1" indent="-228600" algn="l" rtl="0">
              <a:lnSpc>
                <a:spcPct val="100000"/>
              </a:lnSpc>
              <a:spcBef>
                <a:spcPts val="40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L="1371600" marR="0" lvl="2" indent="-228600" algn="l" rtl="0">
              <a:lnSpc>
                <a:spcPct val="100000"/>
              </a:lnSpc>
              <a:spcBef>
                <a:spcPts val="40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3pPr>
            <a:lvl4pPr marL="1828800" marR="0" lvl="3" indent="-349250" algn="l" rtl="0">
              <a:lnSpc>
                <a:spcPct val="100000"/>
              </a:lnSpc>
              <a:spcBef>
                <a:spcPts val="400"/>
              </a:spcBef>
              <a:spcAft>
                <a:spcPts val="0"/>
              </a:spcAft>
              <a:buClr>
                <a:schemeClr val="dk1"/>
              </a:buClr>
              <a:buSzPts val="1900"/>
              <a:buFont typeface="Courier New"/>
              <a:buChar char="o"/>
              <a:defRPr sz="1900" b="0" i="0" u="none" strike="noStrike" cap="none">
                <a:solidFill>
                  <a:schemeClr val="dk1"/>
                </a:solidFill>
                <a:latin typeface="Arial"/>
                <a:ea typeface="Arial"/>
                <a:cs typeface="Arial"/>
                <a:sym typeface="Arial"/>
              </a:defRPr>
            </a:lvl4pPr>
            <a:lvl5pPr marL="2286000" marR="0" lvl="4" indent="-349250" algn="l" rtl="0">
              <a:lnSpc>
                <a:spcPct val="100000"/>
              </a:lnSpc>
              <a:spcBef>
                <a:spcPts val="400"/>
              </a:spcBef>
              <a:spcAft>
                <a:spcPts val="0"/>
              </a:spcAft>
              <a:buClr>
                <a:schemeClr val="dk1"/>
              </a:buClr>
              <a:buSzPts val="1900"/>
              <a:buFont typeface="Noto Sans Symbols"/>
              <a:buChar char="⮚"/>
              <a:defRPr sz="1900" b="0" i="0" u="none" strike="noStrike" cap="none">
                <a:solidFill>
                  <a:schemeClr val="dk1"/>
                </a:solidFill>
                <a:latin typeface="Arial"/>
                <a:ea typeface="Arial"/>
                <a:cs typeface="Arial"/>
                <a:sym typeface="Arial"/>
              </a:defRPr>
            </a:lvl5pPr>
            <a:lvl6pPr marL="2743200" marR="0" lvl="5"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L="3200400" marR="0" lvl="6"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L="3657600" marR="0" lvl="7"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L="4114800" marR="0" lvl="8"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Section Title Content">
  <p:cSld name="Section Title Content">
    <p:spTree>
      <p:nvGrpSpPr>
        <p:cNvPr id="1" name="Shape 168"/>
        <p:cNvGrpSpPr/>
        <p:nvPr/>
      </p:nvGrpSpPr>
      <p:grpSpPr>
        <a:xfrm>
          <a:off x="0" y="0"/>
          <a:ext cx="0" cy="0"/>
          <a:chOff x="0" y="0"/>
          <a:chExt cx="0" cy="0"/>
        </a:xfrm>
      </p:grpSpPr>
      <p:sp>
        <p:nvSpPr>
          <p:cNvPr id="169" name="Google Shape;169;p31"/>
          <p:cNvSpPr/>
          <p:nvPr/>
        </p:nvSpPr>
        <p:spPr>
          <a:xfrm>
            <a:off x="0" y="0"/>
            <a:ext cx="12204700" cy="6877051"/>
          </a:xfrm>
          <a:prstGeom prst="rect">
            <a:avLst/>
          </a:prstGeom>
          <a:solidFill>
            <a:srgbClr val="57068C"/>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0" name="Google Shape;170;p31"/>
          <p:cNvSpPr txBox="1"/>
          <p:nvPr/>
        </p:nvSpPr>
        <p:spPr>
          <a:xfrm>
            <a:off x="11087100" y="389467"/>
            <a:ext cx="245533" cy="493184"/>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pic>
        <p:nvPicPr>
          <p:cNvPr id="171" name="Google Shape;171;p31"/>
          <p:cNvPicPr preferRelativeResize="0"/>
          <p:nvPr/>
        </p:nvPicPr>
        <p:blipFill rotWithShape="1">
          <a:blip r:embed="rId2">
            <a:alphaModFix/>
          </a:blip>
          <a:srcRect/>
          <a:stretch/>
        </p:blipFill>
        <p:spPr>
          <a:xfrm>
            <a:off x="6289656" y="313267"/>
            <a:ext cx="1842288" cy="304800"/>
          </a:xfrm>
          <a:prstGeom prst="rect">
            <a:avLst/>
          </a:prstGeom>
          <a:noFill/>
          <a:ln>
            <a:noFill/>
          </a:ln>
        </p:spPr>
      </p:pic>
      <p:sp>
        <p:nvSpPr>
          <p:cNvPr id="172" name="Google Shape;172;p31"/>
          <p:cNvSpPr txBox="1">
            <a:spLocks noGrp="1"/>
          </p:cNvSpPr>
          <p:nvPr>
            <p:ph type="body" idx="1"/>
          </p:nvPr>
        </p:nvSpPr>
        <p:spPr>
          <a:xfrm>
            <a:off x="0" y="0"/>
            <a:ext cx="5974080" cy="6875432"/>
          </a:xfrm>
          <a:prstGeom prst="rect">
            <a:avLst/>
          </a:prstGeom>
          <a:noFill/>
          <a:ln>
            <a:noFill/>
          </a:ln>
        </p:spPr>
        <p:txBody>
          <a:bodyPr spcFirstLastPara="1" wrap="square" lIns="0" tIns="0" rIns="0" bIns="0" anchor="ctr" anchorCtr="0">
            <a:normAutofit/>
          </a:bodyPr>
          <a:lstStyle>
            <a:lvl1pPr marL="457200" marR="0" lvl="0" indent="-228600" algn="ctr" rtl="0">
              <a:lnSpc>
                <a:spcPct val="100000"/>
              </a:lnSpc>
              <a:spcBef>
                <a:spcPts val="800"/>
              </a:spcBef>
              <a:spcAft>
                <a:spcPts val="0"/>
              </a:spcAft>
              <a:buClr>
                <a:srgbClr val="000000"/>
              </a:buClr>
              <a:buSzPts val="1900"/>
              <a:buFont typeface="Arial"/>
              <a:buNone/>
              <a:defRPr sz="4000" b="1" i="0" u="none" strike="noStrike" cap="none">
                <a:solidFill>
                  <a:srgbClr val="FFFFFF"/>
                </a:solidFill>
                <a:latin typeface="Arial"/>
                <a:ea typeface="Arial"/>
                <a:cs typeface="Arial"/>
                <a:sym typeface="Arial"/>
              </a:defRPr>
            </a:lvl1pPr>
            <a:lvl2pPr marL="914400" marR="0" lvl="1" indent="-228600" algn="l" rtl="0">
              <a:lnSpc>
                <a:spcPct val="100000"/>
              </a:lnSpc>
              <a:spcBef>
                <a:spcPts val="0"/>
              </a:spcBef>
              <a:spcAft>
                <a:spcPts val="0"/>
              </a:spcAft>
              <a:buClr>
                <a:srgbClr val="FFFFFF"/>
              </a:buClr>
              <a:buSzPts val="1900"/>
              <a:buFont typeface="Arial"/>
              <a:buNone/>
              <a:defRPr sz="1900" b="0" i="0" u="none" strike="noStrike" cap="none">
                <a:solidFill>
                  <a:srgbClr val="FFFFFF"/>
                </a:solidFill>
                <a:latin typeface="Arial"/>
                <a:ea typeface="Arial"/>
                <a:cs typeface="Arial"/>
                <a:sym typeface="Arial"/>
              </a:defRPr>
            </a:lvl2pPr>
            <a:lvl3pPr marL="1371600" marR="0" lvl="2" indent="-349250" algn="l" rtl="0">
              <a:lnSpc>
                <a:spcPct val="100000"/>
              </a:lnSpc>
              <a:spcBef>
                <a:spcPts val="4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3pPr>
            <a:lvl4pPr marL="1828800" marR="0" lvl="3" indent="-349250" algn="l" rtl="0">
              <a:lnSpc>
                <a:spcPct val="100000"/>
              </a:lnSpc>
              <a:spcBef>
                <a:spcPts val="400"/>
              </a:spcBef>
              <a:spcAft>
                <a:spcPts val="0"/>
              </a:spcAft>
              <a:buClr>
                <a:schemeClr val="dk1"/>
              </a:buClr>
              <a:buSzPts val="1900"/>
              <a:buFont typeface="Courier New"/>
              <a:buChar char="o"/>
              <a:defRPr sz="1900" b="0" i="0" u="none" strike="noStrike" cap="none">
                <a:solidFill>
                  <a:schemeClr val="dk1"/>
                </a:solidFill>
                <a:latin typeface="Arial"/>
                <a:ea typeface="Arial"/>
                <a:cs typeface="Arial"/>
                <a:sym typeface="Arial"/>
              </a:defRPr>
            </a:lvl4pPr>
            <a:lvl5pPr marL="2286000" marR="0" lvl="4" indent="-349250" algn="l" rtl="0">
              <a:lnSpc>
                <a:spcPct val="100000"/>
              </a:lnSpc>
              <a:spcBef>
                <a:spcPts val="400"/>
              </a:spcBef>
              <a:spcAft>
                <a:spcPts val="0"/>
              </a:spcAft>
              <a:buClr>
                <a:schemeClr val="dk1"/>
              </a:buClr>
              <a:buSzPts val="1900"/>
              <a:buFont typeface="Noto Sans Symbols"/>
              <a:buChar char="⮚"/>
              <a:defRPr sz="1900" b="0" i="0" u="none" strike="noStrike" cap="none">
                <a:solidFill>
                  <a:schemeClr val="dk1"/>
                </a:solidFill>
                <a:latin typeface="Arial"/>
                <a:ea typeface="Arial"/>
                <a:cs typeface="Arial"/>
                <a:sym typeface="Arial"/>
              </a:defRPr>
            </a:lvl5pPr>
            <a:lvl6pPr marL="2743200" marR="0" lvl="5"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L="3200400" marR="0" lvl="6"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L="3657600" marR="0" lvl="7"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L="4114800" marR="0" lvl="8"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
        <p:nvSpPr>
          <p:cNvPr id="173" name="Google Shape;173;p31"/>
          <p:cNvSpPr txBox="1">
            <a:spLocks noGrp="1"/>
          </p:cNvSpPr>
          <p:nvPr>
            <p:ph type="body" idx="2"/>
          </p:nvPr>
        </p:nvSpPr>
        <p:spPr>
          <a:xfrm>
            <a:off x="6663024" y="2111809"/>
            <a:ext cx="4983792" cy="4174691"/>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900"/>
              <a:buFont typeface="Arial"/>
              <a:buNone/>
              <a:defRPr sz="4000" b="1" i="0" u="none" strike="noStrike" cap="none">
                <a:solidFill>
                  <a:srgbClr val="FFFFFF"/>
                </a:solidFill>
                <a:latin typeface="Arial"/>
                <a:ea typeface="Arial"/>
                <a:cs typeface="Arial"/>
                <a:sym typeface="Arial"/>
              </a:defRPr>
            </a:lvl1pPr>
            <a:lvl2pPr marL="914400" marR="0" lvl="1" indent="-228600" algn="l" rtl="0">
              <a:lnSpc>
                <a:spcPct val="100000"/>
              </a:lnSpc>
              <a:spcBef>
                <a:spcPts val="0"/>
              </a:spcBef>
              <a:spcAft>
                <a:spcPts val="0"/>
              </a:spcAft>
              <a:buClr>
                <a:srgbClr val="FFFFFF"/>
              </a:buClr>
              <a:buSzPts val="1900"/>
              <a:buFont typeface="Arial"/>
              <a:buNone/>
              <a:defRPr sz="1900" b="0" i="0" u="none" strike="noStrike" cap="none">
                <a:solidFill>
                  <a:srgbClr val="FFFFFF"/>
                </a:solidFill>
                <a:latin typeface="Arial"/>
                <a:ea typeface="Arial"/>
                <a:cs typeface="Arial"/>
                <a:sym typeface="Arial"/>
              </a:defRPr>
            </a:lvl2pPr>
            <a:lvl3pPr marL="1371600" marR="0" lvl="2" indent="-349250" algn="l" rtl="0">
              <a:lnSpc>
                <a:spcPct val="100000"/>
              </a:lnSpc>
              <a:spcBef>
                <a:spcPts val="400"/>
              </a:spcBef>
              <a:spcAft>
                <a:spcPts val="0"/>
              </a:spcAft>
              <a:buClr>
                <a:srgbClr val="FFFFFF"/>
              </a:buClr>
              <a:buSzPts val="1900"/>
              <a:buFont typeface="Arial"/>
              <a:buChar char="•"/>
              <a:defRPr sz="1900" b="0" i="0" u="none" strike="noStrike" cap="none">
                <a:solidFill>
                  <a:srgbClr val="FFFFFF"/>
                </a:solidFill>
                <a:latin typeface="Arial"/>
                <a:ea typeface="Arial"/>
                <a:cs typeface="Arial"/>
                <a:sym typeface="Arial"/>
              </a:defRPr>
            </a:lvl3pPr>
            <a:lvl4pPr marL="1828800" marR="0" lvl="3" indent="-349250" algn="l" rtl="0">
              <a:lnSpc>
                <a:spcPct val="100000"/>
              </a:lnSpc>
              <a:spcBef>
                <a:spcPts val="400"/>
              </a:spcBef>
              <a:spcAft>
                <a:spcPts val="0"/>
              </a:spcAft>
              <a:buClr>
                <a:srgbClr val="FFFFFF"/>
              </a:buClr>
              <a:buSzPts val="1900"/>
              <a:buFont typeface="Courier New"/>
              <a:buChar char="o"/>
              <a:defRPr sz="1900" b="0" i="0" u="none" strike="noStrike" cap="none">
                <a:solidFill>
                  <a:srgbClr val="FFFFFF"/>
                </a:solidFill>
                <a:latin typeface="Arial"/>
                <a:ea typeface="Arial"/>
                <a:cs typeface="Arial"/>
                <a:sym typeface="Arial"/>
              </a:defRPr>
            </a:lvl4pPr>
            <a:lvl5pPr marL="2286000" marR="0" lvl="4" indent="-349250" algn="l" rtl="0">
              <a:lnSpc>
                <a:spcPct val="100000"/>
              </a:lnSpc>
              <a:spcBef>
                <a:spcPts val="400"/>
              </a:spcBef>
              <a:spcAft>
                <a:spcPts val="0"/>
              </a:spcAft>
              <a:buClr>
                <a:srgbClr val="FFFFFF"/>
              </a:buClr>
              <a:buSzPts val="1900"/>
              <a:buFont typeface="Noto Sans Symbols"/>
              <a:buChar char="⮚"/>
              <a:defRPr sz="1900" b="0" i="0" u="none" strike="noStrike" cap="none">
                <a:solidFill>
                  <a:srgbClr val="FFFFFF"/>
                </a:solidFill>
                <a:latin typeface="Arial"/>
                <a:ea typeface="Arial"/>
                <a:cs typeface="Arial"/>
                <a:sym typeface="Arial"/>
              </a:defRPr>
            </a:lvl5pPr>
            <a:lvl6pPr marL="2743200" marR="0" lvl="5"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L="3200400" marR="0" lvl="6"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L="3657600" marR="0" lvl="7"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L="4114800" marR="0" lvl="8"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174"/>
        <p:cNvGrpSpPr/>
        <p:nvPr/>
      </p:nvGrpSpPr>
      <p:grpSpPr>
        <a:xfrm>
          <a:off x="0" y="0"/>
          <a:ext cx="0" cy="0"/>
          <a:chOff x="0" y="0"/>
          <a:chExt cx="0" cy="0"/>
        </a:xfrm>
      </p:grpSpPr>
      <p:sp>
        <p:nvSpPr>
          <p:cNvPr id="175" name="Google Shape;175;p32"/>
          <p:cNvSpPr txBox="1">
            <a:spLocks noGrp="1"/>
          </p:cNvSpPr>
          <p:nvPr>
            <p:ph type="body" idx="1"/>
          </p:nvPr>
        </p:nvSpPr>
        <p:spPr>
          <a:xfrm>
            <a:off x="669056" y="2111809"/>
            <a:ext cx="11087404" cy="4174691"/>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900"/>
              <a:buFont typeface="Arial"/>
              <a:buNone/>
              <a:defRPr sz="2700" b="1" i="0" u="none" strike="noStrike" cap="none">
                <a:solidFill>
                  <a:schemeClr val="dk1"/>
                </a:solidFill>
                <a:latin typeface="Arial"/>
                <a:ea typeface="Arial"/>
                <a:cs typeface="Arial"/>
                <a:sym typeface="Arial"/>
              </a:defRPr>
            </a:lvl1pPr>
            <a:lvl2pPr marL="914400" marR="0" lvl="1" indent="-349250" algn="l" rtl="0">
              <a:lnSpc>
                <a:spcPct val="100000"/>
              </a:lnSpc>
              <a:spcBef>
                <a:spcPts val="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2pPr>
            <a:lvl3pPr marL="1371600" marR="0" lvl="2" indent="-349250" algn="l" rtl="0">
              <a:lnSpc>
                <a:spcPct val="100000"/>
              </a:lnSpc>
              <a:spcBef>
                <a:spcPts val="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3pPr>
            <a:lvl4pPr marL="1828800" marR="0" lvl="3" indent="-349250" algn="l" rtl="0">
              <a:lnSpc>
                <a:spcPct val="100000"/>
              </a:lnSpc>
              <a:spcBef>
                <a:spcPts val="0"/>
              </a:spcBef>
              <a:spcAft>
                <a:spcPts val="0"/>
              </a:spcAft>
              <a:buClr>
                <a:schemeClr val="dk1"/>
              </a:buClr>
              <a:buSzPts val="1900"/>
              <a:buFont typeface="Courier New"/>
              <a:buChar char="o"/>
              <a:defRPr sz="1900" b="0" i="0" u="none" strike="noStrike" cap="none">
                <a:solidFill>
                  <a:schemeClr val="dk1"/>
                </a:solidFill>
                <a:latin typeface="Arial"/>
                <a:ea typeface="Arial"/>
                <a:cs typeface="Arial"/>
                <a:sym typeface="Arial"/>
              </a:defRPr>
            </a:lvl4pPr>
            <a:lvl5pPr marL="2286000" marR="0" lvl="4" indent="-349250" algn="l" rtl="0">
              <a:lnSpc>
                <a:spcPct val="100000"/>
              </a:lnSpc>
              <a:spcBef>
                <a:spcPts val="0"/>
              </a:spcBef>
              <a:spcAft>
                <a:spcPts val="0"/>
              </a:spcAft>
              <a:buClr>
                <a:schemeClr val="dk1"/>
              </a:buClr>
              <a:buSzPts val="1900"/>
              <a:buFont typeface="Noto Sans Symbols"/>
              <a:buChar char="⮚"/>
              <a:defRPr sz="1900" b="0" i="0" u="none" strike="noStrike" cap="none">
                <a:solidFill>
                  <a:schemeClr val="dk1"/>
                </a:solidFill>
                <a:latin typeface="Arial"/>
                <a:ea typeface="Arial"/>
                <a:cs typeface="Arial"/>
                <a:sym typeface="Arial"/>
              </a:defRPr>
            </a:lvl5pPr>
            <a:lvl6pPr marL="2743200" marR="0" lvl="5"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L="3200400" marR="0" lvl="6"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L="3657600" marR="0" lvl="7"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L="4114800" marR="0" lvl="8"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
        <p:nvSpPr>
          <p:cNvPr id="176" name="Google Shape;176;p32"/>
          <p:cNvSpPr txBox="1">
            <a:spLocks noGrp="1"/>
          </p:cNvSpPr>
          <p:nvPr>
            <p:ph type="body" idx="2"/>
          </p:nvPr>
        </p:nvSpPr>
        <p:spPr>
          <a:xfrm>
            <a:off x="8235615" y="305319"/>
            <a:ext cx="3654321" cy="353484"/>
          </a:xfrm>
          <a:prstGeom prst="rect">
            <a:avLst/>
          </a:prstGeom>
          <a:noFill/>
          <a:ln>
            <a:noFill/>
          </a:ln>
        </p:spPr>
        <p:txBody>
          <a:bodyPr spcFirstLastPara="1" wrap="square" lIns="0" tIns="0" rIns="0" bIns="0" anchor="t" anchorCtr="0">
            <a:noAutofit/>
          </a:bodyPr>
          <a:lstStyle>
            <a:lvl1pPr marL="457200" marR="0" lvl="0" indent="-228600" algn="r" rtl="0">
              <a:lnSpc>
                <a:spcPct val="100000"/>
              </a:lnSpc>
              <a:spcBef>
                <a:spcPts val="0"/>
              </a:spcBef>
              <a:spcAft>
                <a:spcPts val="0"/>
              </a:spcAft>
              <a:buClr>
                <a:srgbClr val="000000"/>
              </a:buClr>
              <a:buSzPts val="1900"/>
              <a:buFont typeface="Arial"/>
              <a:buNone/>
              <a:defRPr sz="1900" b="1" i="0" u="none" strike="noStrike" cap="none">
                <a:solidFill>
                  <a:schemeClr val="lt1"/>
                </a:solidFill>
                <a:latin typeface="Arial"/>
                <a:ea typeface="Arial"/>
                <a:cs typeface="Arial"/>
                <a:sym typeface="Arial"/>
              </a:defRPr>
            </a:lvl1pPr>
            <a:lvl2pPr marL="914400" marR="0" lvl="1" indent="-228600" algn="l" rtl="0">
              <a:lnSpc>
                <a:spcPct val="100000"/>
              </a:lnSpc>
              <a:spcBef>
                <a:spcPts val="40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L="1371600" marR="0" lvl="2" indent="-228600" algn="l" rtl="0">
              <a:lnSpc>
                <a:spcPct val="100000"/>
              </a:lnSpc>
              <a:spcBef>
                <a:spcPts val="40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3pPr>
            <a:lvl4pPr marL="1828800" marR="0" lvl="3" indent="-228600" algn="l" rtl="0">
              <a:lnSpc>
                <a:spcPct val="100000"/>
              </a:lnSpc>
              <a:spcBef>
                <a:spcPts val="400"/>
              </a:spcBef>
              <a:spcAft>
                <a:spcPts val="0"/>
              </a:spcAft>
              <a:buClr>
                <a:schemeClr val="dk1"/>
              </a:buClr>
              <a:buSzPts val="1900"/>
              <a:buFont typeface="Courier New"/>
              <a:buNone/>
              <a:defRPr sz="1900" b="0" i="0" u="none" strike="noStrike" cap="none">
                <a:solidFill>
                  <a:schemeClr val="dk1"/>
                </a:solidFill>
                <a:latin typeface="Arial"/>
                <a:ea typeface="Arial"/>
                <a:cs typeface="Arial"/>
                <a:sym typeface="Arial"/>
              </a:defRPr>
            </a:lvl4pPr>
            <a:lvl5pPr marL="2286000" marR="0" lvl="4" indent="-228600" algn="l" rtl="0">
              <a:lnSpc>
                <a:spcPct val="100000"/>
              </a:lnSpc>
              <a:spcBef>
                <a:spcPts val="400"/>
              </a:spcBef>
              <a:spcAft>
                <a:spcPts val="0"/>
              </a:spcAft>
              <a:buClr>
                <a:schemeClr val="dk1"/>
              </a:buClr>
              <a:buSzPts val="1900"/>
              <a:buFont typeface="Noto Sans Symbols"/>
              <a:buNone/>
              <a:defRPr sz="1900" b="0" i="0" u="none" strike="noStrike" cap="none">
                <a:solidFill>
                  <a:schemeClr val="dk1"/>
                </a:solidFill>
                <a:latin typeface="Arial"/>
                <a:ea typeface="Arial"/>
                <a:cs typeface="Arial"/>
                <a:sym typeface="Arial"/>
              </a:defRPr>
            </a:lvl5pPr>
            <a:lvl6pPr marL="2743200" marR="0" lvl="5"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L="3200400" marR="0" lvl="6"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L="3657600" marR="0" lvl="7"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L="4114800" marR="0" lvl="8"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
        <p:nvSpPr>
          <p:cNvPr id="177" name="Google Shape;177;p32"/>
          <p:cNvSpPr txBox="1">
            <a:spLocks noGrp="1"/>
          </p:cNvSpPr>
          <p:nvPr>
            <p:ph type="dt" idx="10"/>
          </p:nvPr>
        </p:nvSpPr>
        <p:spPr>
          <a:xfrm>
            <a:off x="609600" y="6356351"/>
            <a:ext cx="2844800" cy="366183"/>
          </a:xfrm>
          <a:prstGeom prst="rect">
            <a:avLst/>
          </a:prstGeom>
          <a:noFill/>
          <a:ln>
            <a:noFill/>
          </a:ln>
        </p:spPr>
        <p:txBody>
          <a:bodyPr spcFirstLastPara="1" wrap="square" lIns="121900" tIns="60925" rIns="121900" bIns="60925" anchor="ctr" anchorCtr="0">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78" name="Google Shape;178;p32"/>
          <p:cNvSpPr txBox="1">
            <a:spLocks noGrp="1"/>
          </p:cNvSpPr>
          <p:nvPr>
            <p:ph type="sldNum" idx="12"/>
          </p:nvPr>
        </p:nvSpPr>
        <p:spPr>
          <a:xfrm>
            <a:off x="8737600" y="6356351"/>
            <a:ext cx="2844800" cy="366183"/>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2.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3.png"/><Relationship Id="rId5" Type="http://schemas.openxmlformats.org/officeDocument/2006/relationships/theme" Target="../theme/theme4.xml"/><Relationship Id="rId4"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2.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1.png"/><Relationship Id="rId5" Type="http://schemas.openxmlformats.org/officeDocument/2006/relationships/theme" Target="../theme/theme5.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609600" y="274637"/>
            <a:ext cx="10972800" cy="1691323"/>
          </a:xfrm>
          <a:prstGeom prst="rect">
            <a:avLst/>
          </a:prstGeom>
          <a:solidFill>
            <a:srgbClr val="000000">
              <a:alpha val="49803"/>
            </a:srgbClr>
          </a:solidFill>
          <a:ln>
            <a:noFill/>
          </a:ln>
        </p:spPr>
        <p:txBody>
          <a:bodyPr spcFirstLastPara="1" wrap="square" lIns="353550" tIns="353550" rIns="353550" bIns="353550" anchor="ctr" anchorCtr="0">
            <a:noAutofit/>
          </a:bodyPr>
          <a:lstStyle>
            <a:lvl1pPr marR="0" lvl="0" algn="ctr" rtl="0">
              <a:lnSpc>
                <a:spcPct val="100000"/>
              </a:lnSpc>
              <a:spcBef>
                <a:spcPts val="0"/>
              </a:spcBef>
              <a:spcAft>
                <a:spcPts val="0"/>
              </a:spcAft>
              <a:buClr>
                <a:schemeClr val="lt1"/>
              </a:buClr>
              <a:buSzPts val="5700"/>
              <a:buFont typeface="Arial"/>
              <a:buNone/>
              <a:defRPr sz="5700" b="1" i="0" u="none" strike="noStrike" cap="none">
                <a:solidFill>
                  <a:schemeClr val="lt1"/>
                </a:solidFill>
                <a:latin typeface="Arial"/>
                <a:ea typeface="Arial"/>
                <a:cs typeface="Arial"/>
                <a:sym typeface="Arial"/>
              </a:defRPr>
            </a:lvl1pPr>
            <a:lvl2pPr lvl="1">
              <a:spcBef>
                <a:spcPts val="0"/>
              </a:spcBef>
              <a:spcAft>
                <a:spcPts val="0"/>
              </a:spcAft>
              <a:buSzPts val="1800"/>
              <a:buNone/>
              <a:defRPr sz="2300"/>
            </a:lvl2pPr>
            <a:lvl3pPr lvl="2">
              <a:spcBef>
                <a:spcPts val="0"/>
              </a:spcBef>
              <a:spcAft>
                <a:spcPts val="0"/>
              </a:spcAft>
              <a:buSzPts val="1800"/>
              <a:buNone/>
              <a:defRPr sz="2300"/>
            </a:lvl3pPr>
            <a:lvl4pPr lvl="3">
              <a:spcBef>
                <a:spcPts val="0"/>
              </a:spcBef>
              <a:spcAft>
                <a:spcPts val="0"/>
              </a:spcAft>
              <a:buSzPts val="1800"/>
              <a:buNone/>
              <a:defRPr sz="2300"/>
            </a:lvl4pPr>
            <a:lvl5pPr lvl="4">
              <a:spcBef>
                <a:spcPts val="0"/>
              </a:spcBef>
              <a:spcAft>
                <a:spcPts val="0"/>
              </a:spcAft>
              <a:buSzPts val="1800"/>
              <a:buNone/>
              <a:defRPr sz="2300"/>
            </a:lvl5pPr>
            <a:lvl6pPr lvl="5">
              <a:spcBef>
                <a:spcPts val="0"/>
              </a:spcBef>
              <a:spcAft>
                <a:spcPts val="0"/>
              </a:spcAft>
              <a:buSzPts val="1800"/>
              <a:buNone/>
              <a:defRPr sz="2300"/>
            </a:lvl6pPr>
            <a:lvl7pPr lvl="6">
              <a:spcBef>
                <a:spcPts val="0"/>
              </a:spcBef>
              <a:spcAft>
                <a:spcPts val="0"/>
              </a:spcAft>
              <a:buSzPts val="1800"/>
              <a:buNone/>
              <a:defRPr sz="2300"/>
            </a:lvl7pPr>
            <a:lvl8pPr lvl="7">
              <a:spcBef>
                <a:spcPts val="0"/>
              </a:spcBef>
              <a:spcAft>
                <a:spcPts val="0"/>
              </a:spcAft>
              <a:buSzPts val="1800"/>
              <a:buNone/>
              <a:defRPr sz="2300"/>
            </a:lvl8pPr>
            <a:lvl9pPr lvl="8">
              <a:spcBef>
                <a:spcPts val="0"/>
              </a:spcBef>
              <a:spcAft>
                <a:spcPts val="0"/>
              </a:spcAft>
              <a:buSzPts val="1800"/>
              <a:buNone/>
              <a:defRPr sz="2300"/>
            </a:lvl9pPr>
          </a:lstStyle>
          <a:p>
            <a:endParaRPr/>
          </a:p>
        </p:txBody>
      </p:sp>
      <p:sp>
        <p:nvSpPr>
          <p:cNvPr id="86" name="Google Shape;86;p13"/>
          <p:cNvSpPr txBox="1">
            <a:spLocks noGrp="1"/>
          </p:cNvSpPr>
          <p:nvPr>
            <p:ph type="body" idx="1"/>
          </p:nvPr>
        </p:nvSpPr>
        <p:spPr>
          <a:xfrm>
            <a:off x="609600" y="2148840"/>
            <a:ext cx="10972800" cy="3977323"/>
          </a:xfrm>
          <a:prstGeom prst="rect">
            <a:avLst/>
          </a:prstGeom>
          <a:solidFill>
            <a:schemeClr val="lt1">
              <a:alpha val="50980"/>
            </a:schemeClr>
          </a:solidFill>
          <a:ln>
            <a:noFill/>
          </a:ln>
        </p:spPr>
        <p:txBody>
          <a:bodyPr spcFirstLastPara="1" wrap="square" lIns="117825" tIns="58900" rIns="117825" bIns="58900" anchor="t" anchorCtr="0">
            <a:normAutofit/>
          </a:bodyPr>
          <a:lstStyle>
            <a:lvl1pPr marL="457200" marR="0" lvl="0" indent="-228600" algn="l" rtl="0">
              <a:spcBef>
                <a:spcPts val="60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L="914400" marR="0" lvl="1" indent="-400050" algn="l" rtl="0">
              <a:spcBef>
                <a:spcPts val="7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2pPr>
            <a:lvl3pPr marL="1371600" marR="0" lvl="2" indent="-400050" algn="l" rtl="0">
              <a:spcBef>
                <a:spcPts val="7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3pPr>
            <a:lvl4pPr marL="1828800" marR="0" lvl="3" indent="-400050" algn="l" rtl="0">
              <a:spcBef>
                <a:spcPts val="7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4pPr>
            <a:lvl5pPr marL="2286000" marR="0" lvl="4" indent="-228600" algn="l" rtl="0">
              <a:spcBef>
                <a:spcPts val="70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5pPr>
            <a:lvl6pPr marL="2743200" marR="0" lvl="5" indent="-393700" algn="l" rtl="0">
              <a:spcBef>
                <a:spcPts val="500"/>
              </a:spcBef>
              <a:spcAft>
                <a:spcPts val="0"/>
              </a:spcAft>
              <a:buClr>
                <a:schemeClr val="dk1"/>
              </a:buClr>
              <a:buSzPts val="2600"/>
              <a:buFont typeface="Arial"/>
              <a:buChar char="•"/>
              <a:defRPr sz="2600" b="0" i="0" u="none" strike="noStrike" cap="none">
                <a:solidFill>
                  <a:schemeClr val="dk1"/>
                </a:solidFill>
                <a:latin typeface="Calibri"/>
                <a:ea typeface="Calibri"/>
                <a:cs typeface="Calibri"/>
                <a:sym typeface="Calibri"/>
              </a:defRPr>
            </a:lvl6pPr>
            <a:lvl7pPr marL="3200400" marR="0" lvl="6" indent="-393700" algn="l" rtl="0">
              <a:spcBef>
                <a:spcPts val="500"/>
              </a:spcBef>
              <a:spcAft>
                <a:spcPts val="0"/>
              </a:spcAft>
              <a:buClr>
                <a:schemeClr val="dk1"/>
              </a:buClr>
              <a:buSzPts val="2600"/>
              <a:buFont typeface="Arial"/>
              <a:buChar char="•"/>
              <a:defRPr sz="2600" b="0" i="0" u="none" strike="noStrike" cap="none">
                <a:solidFill>
                  <a:schemeClr val="dk1"/>
                </a:solidFill>
                <a:latin typeface="Calibri"/>
                <a:ea typeface="Calibri"/>
                <a:cs typeface="Calibri"/>
                <a:sym typeface="Calibri"/>
              </a:defRPr>
            </a:lvl7pPr>
            <a:lvl8pPr marL="3657600" marR="0" lvl="7" indent="-393700" algn="l" rtl="0">
              <a:spcBef>
                <a:spcPts val="500"/>
              </a:spcBef>
              <a:spcAft>
                <a:spcPts val="0"/>
              </a:spcAft>
              <a:buClr>
                <a:schemeClr val="dk1"/>
              </a:buClr>
              <a:buSzPts val="2600"/>
              <a:buFont typeface="Arial"/>
              <a:buChar char="•"/>
              <a:defRPr sz="2600" b="0" i="0" u="none" strike="noStrike" cap="none">
                <a:solidFill>
                  <a:schemeClr val="dk1"/>
                </a:solidFill>
                <a:latin typeface="Calibri"/>
                <a:ea typeface="Calibri"/>
                <a:cs typeface="Calibri"/>
                <a:sym typeface="Calibri"/>
              </a:defRPr>
            </a:lvl8pPr>
            <a:lvl9pPr marL="4114800" marR="0" lvl="8" indent="-393700" algn="l" rtl="0">
              <a:spcBef>
                <a:spcPts val="500"/>
              </a:spcBef>
              <a:spcAft>
                <a:spcPts val="0"/>
              </a:spcAft>
              <a:buClr>
                <a:schemeClr val="dk1"/>
              </a:buClr>
              <a:buSzPts val="2600"/>
              <a:buFont typeface="Arial"/>
              <a:buChar char="•"/>
              <a:defRPr sz="2600" b="0" i="0" u="none" strike="noStrike" cap="none">
                <a:solidFill>
                  <a:schemeClr val="dk1"/>
                </a:solidFill>
                <a:latin typeface="Calibri"/>
                <a:ea typeface="Calibri"/>
                <a:cs typeface="Calibri"/>
                <a:sym typeface="Calibri"/>
              </a:defRPr>
            </a:lvl9pPr>
          </a:lstStyle>
          <a:p>
            <a:endParaRPr/>
          </a:p>
        </p:txBody>
      </p:sp>
      <p:sp>
        <p:nvSpPr>
          <p:cNvPr id="87" name="Google Shape;87;p13"/>
          <p:cNvSpPr/>
          <p:nvPr/>
        </p:nvSpPr>
        <p:spPr>
          <a:xfrm>
            <a:off x="0" y="6528816"/>
            <a:ext cx="12192000" cy="329184"/>
          </a:xfrm>
          <a:prstGeom prst="rect">
            <a:avLst/>
          </a:prstGeom>
          <a:solidFill>
            <a:srgbClr val="57068C"/>
          </a:solidFill>
          <a:ln>
            <a:noFill/>
          </a:ln>
        </p:spPr>
        <p:txBody>
          <a:bodyPr spcFirstLastPara="1" wrap="square" lIns="117825" tIns="58900" rIns="117825" bIns="58900" anchor="ctr" anchorCtr="0">
            <a:noAutofit/>
          </a:bodyPr>
          <a:lstStyle/>
          <a:p>
            <a:pPr marL="0" marR="0" lvl="0" indent="0" algn="ctr" rtl="0">
              <a:spcBef>
                <a:spcPts val="0"/>
              </a:spcBef>
              <a:spcAft>
                <a:spcPts val="0"/>
              </a:spcAft>
              <a:buNone/>
            </a:pPr>
            <a:endParaRPr sz="2300" b="0" i="0" u="none" strike="noStrike" cap="none">
              <a:solidFill>
                <a:schemeClr val="lt1"/>
              </a:solidFill>
              <a:latin typeface="Calibri"/>
              <a:ea typeface="Calibri"/>
              <a:cs typeface="Calibri"/>
              <a:sym typeface="Calibri"/>
            </a:endParaRPr>
          </a:p>
        </p:txBody>
      </p:sp>
      <p:sp>
        <p:nvSpPr>
          <p:cNvPr id="88" name="Google Shape;88;p13"/>
          <p:cNvSpPr txBox="1">
            <a:spLocks noGrp="1"/>
          </p:cNvSpPr>
          <p:nvPr>
            <p:ph type="ftr" idx="11"/>
          </p:nvPr>
        </p:nvSpPr>
        <p:spPr>
          <a:xfrm>
            <a:off x="203200" y="6637283"/>
            <a:ext cx="3860800" cy="272414"/>
          </a:xfrm>
          <a:prstGeom prst="rect">
            <a:avLst/>
          </a:prstGeom>
          <a:noFill/>
          <a:ln>
            <a:noFill/>
          </a:ln>
        </p:spPr>
        <p:txBody>
          <a:bodyPr spcFirstLastPara="1" wrap="square" lIns="117825" tIns="58900" rIns="117825" bIns="58900" anchor="ctr" anchorCtr="0">
            <a:noAutofit/>
          </a:bodyPr>
          <a:lstStyle>
            <a:lvl1pPr marR="0" lvl="0" algn="ctr" rtl="0">
              <a:spcBef>
                <a:spcPts val="0"/>
              </a:spcBef>
              <a:spcAft>
                <a:spcPts val="0"/>
              </a:spcAft>
              <a:buSzPts val="1800"/>
              <a:buNone/>
              <a:defRPr sz="15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800"/>
              <a:buNone/>
              <a:defRPr sz="2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800"/>
              <a:buNone/>
              <a:defRPr sz="900" b="0" i="0" u="none" strike="noStrike" cap="none">
                <a:solidFill>
                  <a:schemeClr val="lt1"/>
                </a:solidFill>
                <a:latin typeface="Arial"/>
                <a:ea typeface="Arial"/>
                <a:cs typeface="Arial"/>
                <a:sym typeface="Arial"/>
              </a:defRPr>
            </a:lvl3pPr>
            <a:lvl4pPr marR="0" lvl="3" algn="l" rtl="0">
              <a:spcBef>
                <a:spcPts val="0"/>
              </a:spcBef>
              <a:spcAft>
                <a:spcPts val="0"/>
              </a:spcAft>
              <a:buSzPts val="1800"/>
              <a:buNone/>
              <a:defRPr sz="2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800"/>
              <a:buNone/>
              <a:defRPr sz="2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800"/>
              <a:buNone/>
              <a:defRPr sz="2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800"/>
              <a:buNone/>
              <a:defRPr sz="2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800"/>
              <a:buNone/>
              <a:defRPr sz="2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800"/>
              <a:buNone/>
              <a:defRPr sz="23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
        <p:cNvGrpSpPr/>
        <p:nvPr/>
      </p:nvGrpSpPr>
      <p:grpSpPr>
        <a:xfrm>
          <a:off x="0" y="0"/>
          <a:ext cx="0" cy="0"/>
          <a:chOff x="0" y="0"/>
          <a:chExt cx="0" cy="0"/>
        </a:xfrm>
      </p:grpSpPr>
      <p:pic>
        <p:nvPicPr>
          <p:cNvPr id="105" name="Google Shape;105;p18" descr="nyu_white.png"/>
          <p:cNvPicPr preferRelativeResize="0"/>
          <p:nvPr/>
        </p:nvPicPr>
        <p:blipFill rotWithShape="1">
          <a:blip r:embed="rId6">
            <a:alphaModFix/>
          </a:blip>
          <a:srcRect/>
          <a:stretch/>
        </p:blipFill>
        <p:spPr>
          <a:xfrm>
            <a:off x="306917" y="313267"/>
            <a:ext cx="897467" cy="304800"/>
          </a:xfrm>
          <a:prstGeom prst="rect">
            <a:avLst/>
          </a:prstGeom>
          <a:noFill/>
          <a:ln>
            <a:noFill/>
          </a:ln>
        </p:spPr>
      </p:pic>
      <p:sp>
        <p:nvSpPr>
          <p:cNvPr id="106" name="Google Shape;106;p18"/>
          <p:cNvSpPr/>
          <p:nvPr/>
        </p:nvSpPr>
        <p:spPr>
          <a:xfrm>
            <a:off x="0" y="0"/>
            <a:ext cx="12204700" cy="950384"/>
          </a:xfrm>
          <a:prstGeom prst="rect">
            <a:avLst/>
          </a:prstGeom>
          <a:solidFill>
            <a:srgbClr val="57068C"/>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pic>
        <p:nvPicPr>
          <p:cNvPr id="107" name="Google Shape;107;p18"/>
          <p:cNvPicPr preferRelativeResize="0"/>
          <p:nvPr/>
        </p:nvPicPr>
        <p:blipFill rotWithShape="1">
          <a:blip r:embed="rId7">
            <a:alphaModFix/>
          </a:blip>
          <a:srcRect/>
          <a:stretch/>
        </p:blipFill>
        <p:spPr>
          <a:xfrm>
            <a:off x="320139" y="313267"/>
            <a:ext cx="1842288" cy="304800"/>
          </a:xfrm>
          <a:prstGeom prst="rect">
            <a:avLst/>
          </a:prstGeom>
          <a:noFill/>
          <a:ln>
            <a:noFill/>
          </a:ln>
        </p:spPr>
      </p:pic>
      <p:sp>
        <p:nvSpPr>
          <p:cNvPr id="108" name="Google Shape;108;p18"/>
          <p:cNvSpPr txBox="1">
            <a:spLocks noGrp="1"/>
          </p:cNvSpPr>
          <p:nvPr>
            <p:ph type="dt" idx="10"/>
          </p:nvPr>
        </p:nvSpPr>
        <p:spPr>
          <a:xfrm>
            <a:off x="609600" y="6356351"/>
            <a:ext cx="2844800" cy="366183"/>
          </a:xfrm>
          <a:prstGeom prst="rect">
            <a:avLst/>
          </a:prstGeom>
          <a:noFill/>
          <a:ln>
            <a:noFill/>
          </a:ln>
        </p:spPr>
        <p:txBody>
          <a:bodyPr spcFirstLastPara="1" wrap="square" lIns="121900" tIns="60925" rIns="121900" bIns="60925" anchor="ctr" anchorCtr="0">
            <a:noAutofit/>
          </a:bodyPr>
          <a:lstStyle>
            <a:lvl1pPr marR="0" lvl="0" algn="l" rtl="0">
              <a:spcBef>
                <a:spcPts val="0"/>
              </a:spcBef>
              <a:spcAft>
                <a:spcPts val="0"/>
              </a:spcAft>
              <a:buSzPts val="1900"/>
              <a:buNone/>
              <a:defRPr sz="1600" b="0" i="0" u="none" strike="noStrike" cap="none">
                <a:solidFill>
                  <a:srgbClr val="888888"/>
                </a:solidFill>
                <a:latin typeface="Arial"/>
                <a:ea typeface="Arial"/>
                <a:cs typeface="Arial"/>
                <a:sym typeface="Arial"/>
              </a:defRPr>
            </a:lvl1pPr>
            <a:lvl2pPr marR="0" lvl="1" algn="l" rtl="0">
              <a:spcBef>
                <a:spcPts val="0"/>
              </a:spcBef>
              <a:spcAft>
                <a:spcPts val="0"/>
              </a:spcAft>
              <a:buSzPts val="19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9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9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9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9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9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9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900"/>
              <a:buNone/>
              <a:defRPr sz="2400" b="0" i="0" u="none" strike="noStrike" cap="none">
                <a:solidFill>
                  <a:schemeClr val="dk1"/>
                </a:solidFill>
                <a:latin typeface="Arial"/>
                <a:ea typeface="Arial"/>
                <a:cs typeface="Arial"/>
                <a:sym typeface="Arial"/>
              </a:defRPr>
            </a:lvl9pPr>
          </a:lstStyle>
          <a:p>
            <a:endParaRPr/>
          </a:p>
        </p:txBody>
      </p:sp>
      <p:sp>
        <p:nvSpPr>
          <p:cNvPr id="109" name="Google Shape;109;p18"/>
          <p:cNvSpPr txBox="1">
            <a:spLocks noGrp="1"/>
          </p:cNvSpPr>
          <p:nvPr>
            <p:ph type="sldNum" idx="12"/>
          </p:nvPr>
        </p:nvSpPr>
        <p:spPr>
          <a:xfrm>
            <a:off x="8737600" y="6356351"/>
            <a:ext cx="2844800" cy="366183"/>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spcAft>
                <a:spcPts val="0"/>
              </a:spcAft>
              <a:buNone/>
              <a:defRPr sz="1600" b="0" i="0" u="none" strike="noStrike" cap="none">
                <a:solidFill>
                  <a:srgbClr val="888888"/>
                </a:solidFill>
                <a:latin typeface="Arial"/>
                <a:ea typeface="Arial"/>
                <a:cs typeface="Arial"/>
                <a:sym typeface="Arial"/>
              </a:defRPr>
            </a:lvl1pPr>
            <a:lvl2pPr marL="0" marR="0" lvl="1" indent="0" algn="r" rtl="0">
              <a:spcBef>
                <a:spcPts val="0"/>
              </a:spcBef>
              <a:spcAft>
                <a:spcPts val="0"/>
              </a:spcAft>
              <a:buNone/>
              <a:defRPr sz="1600" b="0" i="0" u="none" strike="noStrike" cap="none">
                <a:solidFill>
                  <a:srgbClr val="888888"/>
                </a:solidFill>
                <a:latin typeface="Arial"/>
                <a:ea typeface="Arial"/>
                <a:cs typeface="Arial"/>
                <a:sym typeface="Arial"/>
              </a:defRPr>
            </a:lvl2pPr>
            <a:lvl3pPr marL="0" marR="0" lvl="2" indent="0" algn="r" rtl="0">
              <a:spcBef>
                <a:spcPts val="0"/>
              </a:spcBef>
              <a:spcAft>
                <a:spcPts val="0"/>
              </a:spcAft>
              <a:buNone/>
              <a:defRPr sz="1600" b="0" i="0" u="none" strike="noStrike" cap="none">
                <a:solidFill>
                  <a:srgbClr val="888888"/>
                </a:solidFill>
                <a:latin typeface="Arial"/>
                <a:ea typeface="Arial"/>
                <a:cs typeface="Arial"/>
                <a:sym typeface="Arial"/>
              </a:defRPr>
            </a:lvl3pPr>
            <a:lvl4pPr marL="0" marR="0" lvl="3" indent="0" algn="r" rtl="0">
              <a:spcBef>
                <a:spcPts val="0"/>
              </a:spcBef>
              <a:spcAft>
                <a:spcPts val="0"/>
              </a:spcAft>
              <a:buNone/>
              <a:defRPr sz="1600" b="0" i="0" u="none" strike="noStrike" cap="none">
                <a:solidFill>
                  <a:srgbClr val="888888"/>
                </a:solidFill>
                <a:latin typeface="Arial"/>
                <a:ea typeface="Arial"/>
                <a:cs typeface="Arial"/>
                <a:sym typeface="Arial"/>
              </a:defRPr>
            </a:lvl4pPr>
            <a:lvl5pPr marL="0" marR="0" lvl="4" indent="0" algn="r" rtl="0">
              <a:spcBef>
                <a:spcPts val="0"/>
              </a:spcBef>
              <a:spcAft>
                <a:spcPts val="0"/>
              </a:spcAft>
              <a:buNone/>
              <a:defRPr sz="1600" b="0" i="0" u="none" strike="noStrike" cap="none">
                <a:solidFill>
                  <a:srgbClr val="888888"/>
                </a:solidFill>
                <a:latin typeface="Arial"/>
                <a:ea typeface="Arial"/>
                <a:cs typeface="Arial"/>
                <a:sym typeface="Arial"/>
              </a:defRPr>
            </a:lvl5pPr>
            <a:lvl6pPr marL="0" marR="0" lvl="5" indent="0" algn="r" rtl="0">
              <a:spcBef>
                <a:spcPts val="0"/>
              </a:spcBef>
              <a:spcAft>
                <a:spcPts val="0"/>
              </a:spcAft>
              <a:buNone/>
              <a:defRPr sz="1600" b="0" i="0" u="none" strike="noStrike" cap="none">
                <a:solidFill>
                  <a:srgbClr val="888888"/>
                </a:solidFill>
                <a:latin typeface="Arial"/>
                <a:ea typeface="Arial"/>
                <a:cs typeface="Arial"/>
                <a:sym typeface="Arial"/>
              </a:defRPr>
            </a:lvl6pPr>
            <a:lvl7pPr marL="0" marR="0" lvl="6" indent="0" algn="r" rtl="0">
              <a:spcBef>
                <a:spcPts val="0"/>
              </a:spcBef>
              <a:spcAft>
                <a:spcPts val="0"/>
              </a:spcAft>
              <a:buNone/>
              <a:defRPr sz="1600" b="0" i="0" u="none" strike="noStrike" cap="none">
                <a:solidFill>
                  <a:srgbClr val="888888"/>
                </a:solidFill>
                <a:latin typeface="Arial"/>
                <a:ea typeface="Arial"/>
                <a:cs typeface="Arial"/>
                <a:sym typeface="Arial"/>
              </a:defRPr>
            </a:lvl7pPr>
            <a:lvl8pPr marL="0" marR="0" lvl="7" indent="0" algn="r" rtl="0">
              <a:spcBef>
                <a:spcPts val="0"/>
              </a:spcBef>
              <a:spcAft>
                <a:spcPts val="0"/>
              </a:spcAft>
              <a:buNone/>
              <a:defRPr sz="1600" b="0" i="0" u="none" strike="noStrike" cap="none">
                <a:solidFill>
                  <a:srgbClr val="888888"/>
                </a:solidFill>
                <a:latin typeface="Arial"/>
                <a:ea typeface="Arial"/>
                <a:cs typeface="Arial"/>
                <a:sym typeface="Arial"/>
              </a:defRPr>
            </a:lvl8pPr>
            <a:lvl9pPr marL="0" marR="0" lvl="8" indent="0" algn="r" rtl="0">
              <a:spcBef>
                <a:spcPts val="0"/>
              </a:spcBef>
              <a:spcAft>
                <a:spcPts val="0"/>
              </a:spcAft>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1"/>
        <p:cNvGrpSpPr/>
        <p:nvPr/>
      </p:nvGrpSpPr>
      <p:grpSpPr>
        <a:xfrm>
          <a:off x="0" y="0"/>
          <a:ext cx="0" cy="0"/>
          <a:chOff x="0" y="0"/>
          <a:chExt cx="0" cy="0"/>
        </a:xfrm>
      </p:grpSpPr>
      <p:sp>
        <p:nvSpPr>
          <p:cNvPr id="132" name="Google Shape;132;p23"/>
          <p:cNvSpPr txBox="1">
            <a:spLocks noGrp="1"/>
          </p:cNvSpPr>
          <p:nvPr>
            <p:ph type="title"/>
          </p:nvPr>
        </p:nvSpPr>
        <p:spPr>
          <a:xfrm>
            <a:off x="609600" y="274637"/>
            <a:ext cx="10972800" cy="1691323"/>
          </a:xfrm>
          <a:prstGeom prst="rect">
            <a:avLst/>
          </a:prstGeom>
          <a:solidFill>
            <a:srgbClr val="000000">
              <a:alpha val="49803"/>
            </a:srgbClr>
          </a:solidFill>
          <a:ln>
            <a:noFill/>
          </a:ln>
        </p:spPr>
        <p:txBody>
          <a:bodyPr spcFirstLastPara="1" wrap="square" lIns="353550" tIns="353550" rIns="353550" bIns="353550" anchor="ctr" anchorCtr="0">
            <a:normAutofit/>
          </a:bodyPr>
          <a:lstStyle>
            <a:lvl1pPr marR="0" lvl="0" algn="ctr" rtl="0">
              <a:lnSpc>
                <a:spcPct val="100000"/>
              </a:lnSpc>
              <a:spcBef>
                <a:spcPts val="0"/>
              </a:spcBef>
              <a:spcAft>
                <a:spcPts val="0"/>
              </a:spcAft>
              <a:buClr>
                <a:schemeClr val="lt1"/>
              </a:buClr>
              <a:buSzPts val="6100"/>
              <a:buFont typeface="Arial"/>
              <a:buNone/>
              <a:defRPr sz="6100" b="1" i="0" u="none" strike="noStrike" cap="none">
                <a:solidFill>
                  <a:schemeClr val="lt1"/>
                </a:solidFill>
                <a:latin typeface="Arial"/>
                <a:ea typeface="Arial"/>
                <a:cs typeface="Arial"/>
                <a:sym typeface="Arial"/>
              </a:defRPr>
            </a:lvl1pPr>
            <a:lvl2pPr lvl="1">
              <a:spcBef>
                <a:spcPts val="0"/>
              </a:spcBef>
              <a:spcAft>
                <a:spcPts val="0"/>
              </a:spcAft>
              <a:buSzPts val="1800"/>
              <a:buNone/>
              <a:defRPr sz="2300"/>
            </a:lvl2pPr>
            <a:lvl3pPr lvl="2">
              <a:spcBef>
                <a:spcPts val="0"/>
              </a:spcBef>
              <a:spcAft>
                <a:spcPts val="0"/>
              </a:spcAft>
              <a:buSzPts val="1800"/>
              <a:buNone/>
              <a:defRPr sz="2300"/>
            </a:lvl3pPr>
            <a:lvl4pPr lvl="3">
              <a:spcBef>
                <a:spcPts val="0"/>
              </a:spcBef>
              <a:spcAft>
                <a:spcPts val="0"/>
              </a:spcAft>
              <a:buSzPts val="1800"/>
              <a:buNone/>
              <a:defRPr sz="2300"/>
            </a:lvl4pPr>
            <a:lvl5pPr lvl="4">
              <a:spcBef>
                <a:spcPts val="0"/>
              </a:spcBef>
              <a:spcAft>
                <a:spcPts val="0"/>
              </a:spcAft>
              <a:buSzPts val="1800"/>
              <a:buNone/>
              <a:defRPr sz="2300"/>
            </a:lvl5pPr>
            <a:lvl6pPr lvl="5">
              <a:spcBef>
                <a:spcPts val="0"/>
              </a:spcBef>
              <a:spcAft>
                <a:spcPts val="0"/>
              </a:spcAft>
              <a:buSzPts val="1800"/>
              <a:buNone/>
              <a:defRPr sz="2300"/>
            </a:lvl6pPr>
            <a:lvl7pPr lvl="6">
              <a:spcBef>
                <a:spcPts val="0"/>
              </a:spcBef>
              <a:spcAft>
                <a:spcPts val="0"/>
              </a:spcAft>
              <a:buSzPts val="1800"/>
              <a:buNone/>
              <a:defRPr sz="2300"/>
            </a:lvl7pPr>
            <a:lvl8pPr lvl="7">
              <a:spcBef>
                <a:spcPts val="0"/>
              </a:spcBef>
              <a:spcAft>
                <a:spcPts val="0"/>
              </a:spcAft>
              <a:buSzPts val="1800"/>
              <a:buNone/>
              <a:defRPr sz="2300"/>
            </a:lvl8pPr>
            <a:lvl9pPr lvl="8">
              <a:spcBef>
                <a:spcPts val="0"/>
              </a:spcBef>
              <a:spcAft>
                <a:spcPts val="0"/>
              </a:spcAft>
              <a:buSzPts val="1800"/>
              <a:buNone/>
              <a:defRPr sz="2300"/>
            </a:lvl9pPr>
          </a:lstStyle>
          <a:p>
            <a:endParaRPr/>
          </a:p>
        </p:txBody>
      </p:sp>
      <p:sp>
        <p:nvSpPr>
          <p:cNvPr id="133" name="Google Shape;133;p23"/>
          <p:cNvSpPr txBox="1">
            <a:spLocks noGrp="1"/>
          </p:cNvSpPr>
          <p:nvPr>
            <p:ph type="body" idx="1"/>
          </p:nvPr>
        </p:nvSpPr>
        <p:spPr>
          <a:xfrm>
            <a:off x="609600" y="2148840"/>
            <a:ext cx="10972800" cy="3977323"/>
          </a:xfrm>
          <a:prstGeom prst="rect">
            <a:avLst/>
          </a:prstGeom>
          <a:solidFill>
            <a:srgbClr val="000000">
              <a:alpha val="50980"/>
            </a:srgbClr>
          </a:solidFill>
          <a:ln>
            <a:noFill/>
          </a:ln>
        </p:spPr>
        <p:txBody>
          <a:bodyPr spcFirstLastPara="1" wrap="square" lIns="117825" tIns="58900" rIns="117825" bIns="58900" anchor="t" anchorCtr="0">
            <a:normAutofit/>
          </a:bodyPr>
          <a:lstStyle>
            <a:lvl1pPr marL="457200" marR="0" lvl="0" indent="-228600" algn="l" rtl="0">
              <a:spcBef>
                <a:spcPts val="600"/>
              </a:spcBef>
              <a:spcAft>
                <a:spcPts val="0"/>
              </a:spcAft>
              <a:buClr>
                <a:schemeClr val="lt1"/>
              </a:buClr>
              <a:buSzPts val="2800"/>
              <a:buFont typeface="Arial"/>
              <a:buNone/>
              <a:defRPr sz="2800" b="1" i="0" u="none" strike="noStrike" cap="none">
                <a:solidFill>
                  <a:schemeClr val="lt1"/>
                </a:solidFill>
                <a:latin typeface="Arial"/>
                <a:ea typeface="Arial"/>
                <a:cs typeface="Arial"/>
                <a:sym typeface="Arial"/>
              </a:defRPr>
            </a:lvl1pPr>
            <a:lvl2pPr marL="914400" marR="0" lvl="1" indent="-400050" algn="l" rtl="0">
              <a:spcBef>
                <a:spcPts val="700"/>
              </a:spcBef>
              <a:spcAft>
                <a:spcPts val="0"/>
              </a:spcAft>
              <a:buClr>
                <a:schemeClr val="lt1"/>
              </a:buClr>
              <a:buSzPts val="2700"/>
              <a:buFont typeface="Arial"/>
              <a:buChar char="•"/>
              <a:defRPr sz="2700" b="0" i="0" u="none" strike="noStrike" cap="none">
                <a:solidFill>
                  <a:schemeClr val="lt1"/>
                </a:solidFill>
                <a:latin typeface="Arial"/>
                <a:ea typeface="Arial"/>
                <a:cs typeface="Arial"/>
                <a:sym typeface="Arial"/>
              </a:defRPr>
            </a:lvl2pPr>
            <a:lvl3pPr marL="1371600" marR="0" lvl="2" indent="-400050" algn="l" rtl="0">
              <a:spcBef>
                <a:spcPts val="700"/>
              </a:spcBef>
              <a:spcAft>
                <a:spcPts val="0"/>
              </a:spcAft>
              <a:buClr>
                <a:schemeClr val="lt1"/>
              </a:buClr>
              <a:buSzPts val="2700"/>
              <a:buFont typeface="Arial"/>
              <a:buChar char="•"/>
              <a:defRPr sz="2700" b="0" i="0" u="none" strike="noStrike" cap="none">
                <a:solidFill>
                  <a:schemeClr val="lt1"/>
                </a:solidFill>
                <a:latin typeface="Arial"/>
                <a:ea typeface="Arial"/>
                <a:cs typeface="Arial"/>
                <a:sym typeface="Arial"/>
              </a:defRPr>
            </a:lvl3pPr>
            <a:lvl4pPr marL="1828800" marR="0" lvl="3" indent="-400050" algn="l" rtl="0">
              <a:spcBef>
                <a:spcPts val="700"/>
              </a:spcBef>
              <a:spcAft>
                <a:spcPts val="0"/>
              </a:spcAft>
              <a:buClr>
                <a:schemeClr val="lt1"/>
              </a:buClr>
              <a:buSzPts val="2700"/>
              <a:buFont typeface="Arial"/>
              <a:buChar char="•"/>
              <a:defRPr sz="2700" b="0" i="0" u="none" strike="noStrike" cap="none">
                <a:solidFill>
                  <a:schemeClr val="lt1"/>
                </a:solidFill>
                <a:latin typeface="Arial"/>
                <a:ea typeface="Arial"/>
                <a:cs typeface="Arial"/>
                <a:sym typeface="Arial"/>
              </a:defRPr>
            </a:lvl4pPr>
            <a:lvl5pPr marL="2286000" marR="0" lvl="4" indent="-228600" algn="l" rtl="0">
              <a:spcBef>
                <a:spcPts val="700"/>
              </a:spcBef>
              <a:spcAft>
                <a:spcPts val="0"/>
              </a:spcAft>
              <a:buClr>
                <a:schemeClr val="lt1"/>
              </a:buClr>
              <a:buSzPts val="2800"/>
              <a:buFont typeface="Arial"/>
              <a:buNone/>
              <a:defRPr sz="2800" b="1" i="0" u="none" strike="noStrike" cap="none">
                <a:solidFill>
                  <a:schemeClr val="lt1"/>
                </a:solidFill>
                <a:latin typeface="Arial"/>
                <a:ea typeface="Arial"/>
                <a:cs typeface="Arial"/>
                <a:sym typeface="Arial"/>
              </a:defRPr>
            </a:lvl5pPr>
            <a:lvl6pPr marL="2743200" marR="0" lvl="5" indent="-393700" algn="l" rtl="0">
              <a:spcBef>
                <a:spcPts val="500"/>
              </a:spcBef>
              <a:spcAft>
                <a:spcPts val="0"/>
              </a:spcAft>
              <a:buClr>
                <a:schemeClr val="dk1"/>
              </a:buClr>
              <a:buSzPts val="2600"/>
              <a:buFont typeface="Arial"/>
              <a:buChar char="•"/>
              <a:defRPr sz="2600" b="0" i="0" u="none" strike="noStrike" cap="none">
                <a:solidFill>
                  <a:schemeClr val="dk1"/>
                </a:solidFill>
                <a:latin typeface="Calibri"/>
                <a:ea typeface="Calibri"/>
                <a:cs typeface="Calibri"/>
                <a:sym typeface="Calibri"/>
              </a:defRPr>
            </a:lvl6pPr>
            <a:lvl7pPr marL="3200400" marR="0" lvl="6" indent="-393700" algn="l" rtl="0">
              <a:spcBef>
                <a:spcPts val="500"/>
              </a:spcBef>
              <a:spcAft>
                <a:spcPts val="0"/>
              </a:spcAft>
              <a:buClr>
                <a:schemeClr val="dk1"/>
              </a:buClr>
              <a:buSzPts val="2600"/>
              <a:buFont typeface="Arial"/>
              <a:buChar char="•"/>
              <a:defRPr sz="2600" b="0" i="0" u="none" strike="noStrike" cap="none">
                <a:solidFill>
                  <a:schemeClr val="dk1"/>
                </a:solidFill>
                <a:latin typeface="Calibri"/>
                <a:ea typeface="Calibri"/>
                <a:cs typeface="Calibri"/>
                <a:sym typeface="Calibri"/>
              </a:defRPr>
            </a:lvl7pPr>
            <a:lvl8pPr marL="3657600" marR="0" lvl="7" indent="-393700" algn="l" rtl="0">
              <a:spcBef>
                <a:spcPts val="500"/>
              </a:spcBef>
              <a:spcAft>
                <a:spcPts val="0"/>
              </a:spcAft>
              <a:buClr>
                <a:schemeClr val="dk1"/>
              </a:buClr>
              <a:buSzPts val="2600"/>
              <a:buFont typeface="Arial"/>
              <a:buChar char="•"/>
              <a:defRPr sz="2600" b="0" i="0" u="none" strike="noStrike" cap="none">
                <a:solidFill>
                  <a:schemeClr val="dk1"/>
                </a:solidFill>
                <a:latin typeface="Calibri"/>
                <a:ea typeface="Calibri"/>
                <a:cs typeface="Calibri"/>
                <a:sym typeface="Calibri"/>
              </a:defRPr>
            </a:lvl8pPr>
            <a:lvl9pPr marL="4114800" marR="0" lvl="8" indent="-393700" algn="l" rtl="0">
              <a:spcBef>
                <a:spcPts val="500"/>
              </a:spcBef>
              <a:spcAft>
                <a:spcPts val="0"/>
              </a:spcAft>
              <a:buClr>
                <a:schemeClr val="dk1"/>
              </a:buClr>
              <a:buSzPts val="2600"/>
              <a:buFont typeface="Arial"/>
              <a:buChar char="•"/>
              <a:defRPr sz="2600" b="0" i="0" u="none" strike="noStrike" cap="none">
                <a:solidFill>
                  <a:schemeClr val="dk1"/>
                </a:solidFill>
                <a:latin typeface="Calibri"/>
                <a:ea typeface="Calibri"/>
                <a:cs typeface="Calibri"/>
                <a:sym typeface="Calibri"/>
              </a:defRPr>
            </a:lvl9pPr>
          </a:lstStyle>
          <a:p>
            <a:endParaRPr/>
          </a:p>
        </p:txBody>
      </p:sp>
      <p:sp>
        <p:nvSpPr>
          <p:cNvPr id="134" name="Google Shape;134;p23"/>
          <p:cNvSpPr/>
          <p:nvPr/>
        </p:nvSpPr>
        <p:spPr>
          <a:xfrm>
            <a:off x="0" y="6309360"/>
            <a:ext cx="12192000" cy="548640"/>
          </a:xfrm>
          <a:prstGeom prst="rect">
            <a:avLst/>
          </a:prstGeom>
          <a:solidFill>
            <a:schemeClr val="lt1"/>
          </a:solidFill>
          <a:ln>
            <a:noFill/>
          </a:ln>
        </p:spPr>
        <p:txBody>
          <a:bodyPr spcFirstLastPara="1" wrap="square" lIns="117825" tIns="58900" rIns="117825" bIns="58900" anchor="ctr" anchorCtr="0">
            <a:noAutofit/>
          </a:bodyPr>
          <a:lstStyle/>
          <a:p>
            <a:pPr marL="0" marR="0" lvl="0" indent="0" algn="ctr" rtl="0">
              <a:spcBef>
                <a:spcPts val="0"/>
              </a:spcBef>
              <a:spcAft>
                <a:spcPts val="0"/>
              </a:spcAft>
              <a:buNone/>
            </a:pPr>
            <a:endParaRPr sz="2300" b="0" i="0" u="none" strike="noStrike" cap="none">
              <a:solidFill>
                <a:schemeClr val="lt1"/>
              </a:solidFill>
              <a:latin typeface="Calibri"/>
              <a:ea typeface="Calibri"/>
              <a:cs typeface="Calibri"/>
              <a:sym typeface="Calibri"/>
            </a:endParaRPr>
          </a:p>
        </p:txBody>
      </p:sp>
      <p:pic>
        <p:nvPicPr>
          <p:cNvPr id="135" name="Google Shape;135;p23"/>
          <p:cNvPicPr preferRelativeResize="0"/>
          <p:nvPr/>
        </p:nvPicPr>
        <p:blipFill rotWithShape="1">
          <a:blip r:embed="rId6">
            <a:alphaModFix/>
          </a:blip>
          <a:srcRect/>
          <a:stretch/>
        </p:blipFill>
        <p:spPr>
          <a:xfrm>
            <a:off x="304800" y="6441554"/>
            <a:ext cx="1660614" cy="27928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2"/>
        <p:cNvGrpSpPr/>
        <p:nvPr/>
      </p:nvGrpSpPr>
      <p:grpSpPr>
        <a:xfrm>
          <a:off x="0" y="0"/>
          <a:ext cx="0" cy="0"/>
          <a:chOff x="0" y="0"/>
          <a:chExt cx="0" cy="0"/>
        </a:xfrm>
      </p:grpSpPr>
      <p:pic>
        <p:nvPicPr>
          <p:cNvPr id="153" name="Google Shape;153;p28" descr="nyu_white.png"/>
          <p:cNvPicPr preferRelativeResize="0"/>
          <p:nvPr/>
        </p:nvPicPr>
        <p:blipFill rotWithShape="1">
          <a:blip r:embed="rId6">
            <a:alphaModFix/>
          </a:blip>
          <a:srcRect/>
          <a:stretch/>
        </p:blipFill>
        <p:spPr>
          <a:xfrm>
            <a:off x="306917" y="313267"/>
            <a:ext cx="897467" cy="304800"/>
          </a:xfrm>
          <a:prstGeom prst="rect">
            <a:avLst/>
          </a:prstGeom>
          <a:noFill/>
          <a:ln>
            <a:noFill/>
          </a:ln>
        </p:spPr>
      </p:pic>
      <p:sp>
        <p:nvSpPr>
          <p:cNvPr id="154" name="Google Shape;154;p28"/>
          <p:cNvSpPr/>
          <p:nvPr/>
        </p:nvSpPr>
        <p:spPr>
          <a:xfrm>
            <a:off x="0" y="0"/>
            <a:ext cx="12204700" cy="950384"/>
          </a:xfrm>
          <a:prstGeom prst="rect">
            <a:avLst/>
          </a:prstGeom>
          <a:solidFill>
            <a:srgbClr val="57068C"/>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pic>
        <p:nvPicPr>
          <p:cNvPr id="155" name="Google Shape;155;p28"/>
          <p:cNvPicPr preferRelativeResize="0"/>
          <p:nvPr/>
        </p:nvPicPr>
        <p:blipFill rotWithShape="1">
          <a:blip r:embed="rId7">
            <a:alphaModFix/>
          </a:blip>
          <a:srcRect/>
          <a:stretch/>
        </p:blipFill>
        <p:spPr>
          <a:xfrm>
            <a:off x="320139" y="313267"/>
            <a:ext cx="1842288" cy="304800"/>
          </a:xfrm>
          <a:prstGeom prst="rect">
            <a:avLst/>
          </a:prstGeom>
          <a:noFill/>
          <a:ln>
            <a:noFill/>
          </a:ln>
        </p:spPr>
      </p:pic>
      <p:sp>
        <p:nvSpPr>
          <p:cNvPr id="156" name="Google Shape;156;p28"/>
          <p:cNvSpPr txBox="1">
            <a:spLocks noGrp="1"/>
          </p:cNvSpPr>
          <p:nvPr>
            <p:ph type="dt" idx="10"/>
          </p:nvPr>
        </p:nvSpPr>
        <p:spPr>
          <a:xfrm>
            <a:off x="609600" y="6356351"/>
            <a:ext cx="2844800" cy="366183"/>
          </a:xfrm>
          <a:prstGeom prst="rect">
            <a:avLst/>
          </a:prstGeom>
          <a:noFill/>
          <a:ln>
            <a:noFill/>
          </a:ln>
        </p:spPr>
        <p:txBody>
          <a:bodyPr spcFirstLastPara="1" wrap="square" lIns="121900" tIns="60925" rIns="121900" bIns="60925" anchor="ctr" anchorCtr="0">
            <a:noAutofit/>
          </a:bodyPr>
          <a:lstStyle>
            <a:lvl1pPr marR="0" lvl="0" algn="l" rtl="0">
              <a:lnSpc>
                <a:spcPct val="100000"/>
              </a:lnSpc>
              <a:spcBef>
                <a:spcPts val="0"/>
              </a:spcBef>
              <a:spcAft>
                <a:spcPts val="0"/>
              </a:spcAft>
              <a:buClr>
                <a:srgbClr val="000000"/>
              </a:buClr>
              <a:buSzPts val="1900"/>
              <a:buFont typeface="Arial"/>
              <a:buNone/>
              <a:defRPr sz="16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9pPr>
          </a:lstStyle>
          <a:p>
            <a:endParaRPr/>
          </a:p>
        </p:txBody>
      </p:sp>
      <p:sp>
        <p:nvSpPr>
          <p:cNvPr id="157" name="Google Shape;157;p28"/>
          <p:cNvSpPr txBox="1">
            <a:spLocks noGrp="1"/>
          </p:cNvSpPr>
          <p:nvPr>
            <p:ph type="sldNum" idx="12"/>
          </p:nvPr>
        </p:nvSpPr>
        <p:spPr>
          <a:xfrm>
            <a:off x="8737600" y="6356351"/>
            <a:ext cx="2844800" cy="366183"/>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4.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3"/>
          <p:cNvSpPr txBox="1">
            <a:spLocks noGrp="1"/>
          </p:cNvSpPr>
          <p:nvPr>
            <p:ph type="title"/>
          </p:nvPr>
        </p:nvSpPr>
        <p:spPr>
          <a:xfrm>
            <a:off x="0" y="0"/>
            <a:ext cx="12192000" cy="6858000"/>
          </a:xfrm>
          <a:prstGeom prst="rect">
            <a:avLst/>
          </a:prstGeom>
          <a:solidFill>
            <a:srgbClr val="57068C"/>
          </a:solidFill>
          <a:ln>
            <a:noFill/>
          </a:ln>
        </p:spPr>
        <p:txBody>
          <a:bodyPr spcFirstLastPara="1" wrap="square" lIns="353550" tIns="353550" rIns="353550" bIns="353550" anchor="t" anchorCtr="0">
            <a:normAutofit/>
          </a:bodyPr>
          <a:lstStyle/>
          <a:p>
            <a:pPr marL="0" lvl="0" indent="0" algn="ctr" rtl="0">
              <a:lnSpc>
                <a:spcPct val="100000"/>
              </a:lnSpc>
              <a:spcBef>
                <a:spcPts val="0"/>
              </a:spcBef>
              <a:spcAft>
                <a:spcPts val="0"/>
              </a:spcAft>
              <a:buClr>
                <a:schemeClr val="lt1"/>
              </a:buClr>
              <a:buSzPts val="6100"/>
              <a:buFont typeface="Arial"/>
              <a:buNone/>
            </a:pPr>
            <a:endParaRPr sz="2500" dirty="0"/>
          </a:p>
          <a:p>
            <a:pPr marL="0" lvl="0" indent="0" algn="ctr" rtl="0">
              <a:lnSpc>
                <a:spcPct val="100000"/>
              </a:lnSpc>
              <a:spcBef>
                <a:spcPts val="0"/>
              </a:spcBef>
              <a:spcAft>
                <a:spcPts val="0"/>
              </a:spcAft>
              <a:buClr>
                <a:schemeClr val="lt1"/>
              </a:buClr>
              <a:buSzPts val="6100"/>
              <a:buFont typeface="Arial"/>
              <a:buNone/>
            </a:pPr>
            <a:r>
              <a:rPr lang="en-US" sz="5800" dirty="0"/>
              <a:t>The Undeclared Cyber</a:t>
            </a:r>
            <a:endParaRPr sz="5800" dirty="0"/>
          </a:p>
          <a:p>
            <a:pPr marL="0" lvl="0" indent="0" algn="ctr" rtl="0">
              <a:lnSpc>
                <a:spcPct val="100000"/>
              </a:lnSpc>
              <a:spcBef>
                <a:spcPts val="0"/>
              </a:spcBef>
              <a:spcAft>
                <a:spcPts val="0"/>
              </a:spcAft>
              <a:buClr>
                <a:schemeClr val="lt1"/>
              </a:buClr>
              <a:buSzPts val="6100"/>
              <a:buFont typeface="Arial"/>
              <a:buNone/>
            </a:pPr>
            <a:r>
              <a:rPr lang="en-US" sz="5800" dirty="0"/>
              <a:t> World War:</a:t>
            </a:r>
            <a:endParaRPr sz="5800" dirty="0"/>
          </a:p>
          <a:p>
            <a:pPr marL="0" lvl="0" indent="0" algn="ctr" rtl="0">
              <a:lnSpc>
                <a:spcPct val="100000"/>
              </a:lnSpc>
              <a:spcBef>
                <a:spcPts val="0"/>
              </a:spcBef>
              <a:spcAft>
                <a:spcPts val="0"/>
              </a:spcAft>
              <a:buClr>
                <a:schemeClr val="lt1"/>
              </a:buClr>
              <a:buSzPts val="6100"/>
              <a:buFont typeface="Arial"/>
              <a:buNone/>
            </a:pPr>
            <a:r>
              <a:rPr lang="en-US" sz="5800" dirty="0">
                <a:solidFill>
                  <a:srgbClr val="FF9900"/>
                </a:solidFill>
              </a:rPr>
              <a:t> </a:t>
            </a:r>
            <a:r>
              <a:rPr lang="en-US" sz="4200" b="0" dirty="0">
                <a:solidFill>
                  <a:srgbClr val="FF9900"/>
                </a:solidFill>
              </a:rPr>
              <a:t>Analyzing the growing risk from</a:t>
            </a:r>
            <a:endParaRPr sz="4200" b="0" dirty="0">
              <a:solidFill>
                <a:srgbClr val="FF9900"/>
              </a:solidFill>
            </a:endParaRPr>
          </a:p>
          <a:p>
            <a:pPr marL="0" lvl="0" indent="0" algn="ctr" rtl="0">
              <a:lnSpc>
                <a:spcPct val="100000"/>
              </a:lnSpc>
              <a:spcBef>
                <a:spcPts val="0"/>
              </a:spcBef>
              <a:spcAft>
                <a:spcPts val="0"/>
              </a:spcAft>
              <a:buClr>
                <a:schemeClr val="lt1"/>
              </a:buClr>
              <a:buSzPts val="6100"/>
              <a:buFont typeface="Arial"/>
              <a:buNone/>
            </a:pPr>
            <a:r>
              <a:rPr lang="en-US" sz="4200" b="0" dirty="0">
                <a:solidFill>
                  <a:srgbClr val="FF9900"/>
                </a:solidFill>
              </a:rPr>
              <a:t>Cyber Attacks</a:t>
            </a:r>
            <a:endParaRPr sz="4200" b="0" dirty="0">
              <a:solidFill>
                <a:srgbClr val="FF9900"/>
              </a:solidFill>
            </a:endParaRPr>
          </a:p>
        </p:txBody>
      </p:sp>
      <p:sp>
        <p:nvSpPr>
          <p:cNvPr id="184" name="Google Shape;184;p33"/>
          <p:cNvSpPr txBox="1">
            <a:spLocks noGrp="1"/>
          </p:cNvSpPr>
          <p:nvPr>
            <p:ph type="body" idx="1"/>
          </p:nvPr>
        </p:nvSpPr>
        <p:spPr>
          <a:xfrm>
            <a:off x="0" y="5806440"/>
            <a:ext cx="12192000" cy="411600"/>
          </a:xfrm>
          <a:prstGeom prst="rect">
            <a:avLst/>
          </a:prstGeom>
          <a:noFill/>
          <a:ln>
            <a:noFill/>
          </a:ln>
        </p:spPr>
        <p:txBody>
          <a:bodyPr spcFirstLastPara="1" wrap="square" lIns="117825" tIns="58900" rIns="117825" bIns="58900" anchor="t" anchorCtr="0">
            <a:noAutofit/>
          </a:bodyPr>
          <a:lstStyle/>
          <a:p>
            <a:pPr marL="0" lvl="0" indent="0" algn="ctr" rtl="0">
              <a:spcBef>
                <a:spcPts val="0"/>
              </a:spcBef>
              <a:spcAft>
                <a:spcPts val="0"/>
              </a:spcAft>
              <a:buClr>
                <a:srgbClr val="7F7F7F"/>
              </a:buClr>
              <a:buSzPts val="2100"/>
              <a:buFont typeface="Arial"/>
              <a:buNone/>
            </a:pPr>
            <a:r>
              <a:rPr lang="en-US" sz="2100">
                <a:solidFill>
                  <a:schemeClr val="lt1"/>
                </a:solidFill>
              </a:rPr>
              <a:t>Capstone Project</a:t>
            </a:r>
            <a:endParaRPr sz="2100">
              <a:solidFill>
                <a:schemeClr val="lt1"/>
              </a:solidFill>
            </a:endParaRPr>
          </a:p>
          <a:p>
            <a:pPr marL="0" lvl="0" indent="0" algn="ctr" rtl="0">
              <a:spcBef>
                <a:spcPts val="0"/>
              </a:spcBef>
              <a:spcAft>
                <a:spcPts val="0"/>
              </a:spcAft>
              <a:buClr>
                <a:srgbClr val="7F7F7F"/>
              </a:buClr>
              <a:buSzPts val="2100"/>
              <a:buFont typeface="Arial"/>
              <a:buNone/>
            </a:pPr>
            <a:r>
              <a:rPr lang="en-US" sz="2100">
                <a:solidFill>
                  <a:schemeClr val="lt1"/>
                </a:solidFill>
              </a:rPr>
              <a:t>James Tramel &amp; Jason Rincon</a:t>
            </a:r>
            <a:endParaRPr sz="2100">
              <a:solidFill>
                <a:schemeClr val="lt1"/>
              </a:solidFill>
            </a:endParaRPr>
          </a:p>
        </p:txBody>
      </p:sp>
      <p:pic>
        <p:nvPicPr>
          <p:cNvPr id="185" name="Google Shape;185;p33"/>
          <p:cNvPicPr preferRelativeResize="0"/>
          <p:nvPr/>
        </p:nvPicPr>
        <p:blipFill rotWithShape="1">
          <a:blip r:embed="rId3">
            <a:alphaModFix/>
          </a:blip>
          <a:srcRect/>
          <a:stretch/>
        </p:blipFill>
        <p:spPr>
          <a:xfrm>
            <a:off x="4230123" y="4707773"/>
            <a:ext cx="3632900" cy="610987"/>
          </a:xfrm>
          <a:prstGeom prst="rect">
            <a:avLst/>
          </a:prstGeom>
          <a:noFill/>
          <a:ln>
            <a:noFill/>
          </a:ln>
        </p:spPr>
      </p:pic>
      <p:cxnSp>
        <p:nvCxnSpPr>
          <p:cNvPr id="186" name="Google Shape;186;p33"/>
          <p:cNvCxnSpPr/>
          <p:nvPr/>
        </p:nvCxnSpPr>
        <p:spPr>
          <a:xfrm>
            <a:off x="212875" y="228100"/>
            <a:ext cx="11799900" cy="0"/>
          </a:xfrm>
          <a:prstGeom prst="straightConnector1">
            <a:avLst/>
          </a:prstGeom>
          <a:noFill/>
          <a:ln w="28575" cap="flat" cmpd="sng">
            <a:solidFill>
              <a:schemeClr val="lt1"/>
            </a:solidFill>
            <a:prstDash val="solid"/>
            <a:round/>
            <a:headEnd type="none" w="med" len="med"/>
            <a:tailEnd type="none" w="med" len="med"/>
          </a:ln>
        </p:spPr>
      </p:cxnSp>
      <p:cxnSp>
        <p:nvCxnSpPr>
          <p:cNvPr id="187" name="Google Shape;187;p33"/>
          <p:cNvCxnSpPr/>
          <p:nvPr/>
        </p:nvCxnSpPr>
        <p:spPr>
          <a:xfrm>
            <a:off x="196050" y="6660675"/>
            <a:ext cx="11799900" cy="0"/>
          </a:xfrm>
          <a:prstGeom prst="straightConnector1">
            <a:avLst/>
          </a:prstGeom>
          <a:noFill/>
          <a:ln w="28575" cap="flat" cmpd="sng">
            <a:solidFill>
              <a:schemeClr val="lt1"/>
            </a:solidFill>
            <a:prstDash val="solid"/>
            <a:round/>
            <a:headEnd type="none" w="med" len="med"/>
            <a:tailEnd type="none" w="med" len="med"/>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2"/>
          <p:cNvSpPr txBox="1">
            <a:spLocks noGrp="1"/>
          </p:cNvSpPr>
          <p:nvPr>
            <p:ph type="body" idx="3"/>
          </p:nvPr>
        </p:nvSpPr>
        <p:spPr>
          <a:xfrm>
            <a:off x="8235951" y="304800"/>
            <a:ext cx="3653400" cy="353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Introduction</a:t>
            </a:r>
            <a:endParaRPr>
              <a:latin typeface="Arial"/>
              <a:ea typeface="Arial"/>
              <a:cs typeface="Arial"/>
              <a:sym typeface="Arial"/>
            </a:endParaRPr>
          </a:p>
        </p:txBody>
      </p:sp>
      <p:sp>
        <p:nvSpPr>
          <p:cNvPr id="257" name="Google Shape;257;p42"/>
          <p:cNvSpPr txBox="1">
            <a:spLocks noGrp="1"/>
          </p:cNvSpPr>
          <p:nvPr>
            <p:ph type="sldNum" idx="12"/>
          </p:nvPr>
        </p:nvSpPr>
        <p:spPr>
          <a:xfrm>
            <a:off x="8890000" y="6280151"/>
            <a:ext cx="2844900" cy="3663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a:t>10</a:t>
            </a:fld>
            <a:endParaRPr/>
          </a:p>
        </p:txBody>
      </p:sp>
      <p:sp>
        <p:nvSpPr>
          <p:cNvPr id="258" name="Google Shape;258;p42"/>
          <p:cNvSpPr txBox="1">
            <a:spLocks noGrp="1"/>
          </p:cNvSpPr>
          <p:nvPr>
            <p:ph type="title"/>
          </p:nvPr>
        </p:nvSpPr>
        <p:spPr>
          <a:xfrm>
            <a:off x="609600" y="898525"/>
            <a:ext cx="10515600" cy="132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4400">
                <a:solidFill>
                  <a:srgbClr val="674EA7"/>
                </a:solidFill>
              </a:rPr>
              <a:t>Criminals</a:t>
            </a:r>
            <a:endParaRPr sz="4400">
              <a:solidFill>
                <a:srgbClr val="674EA7"/>
              </a:solidFill>
            </a:endParaRPr>
          </a:p>
        </p:txBody>
      </p:sp>
      <p:pic>
        <p:nvPicPr>
          <p:cNvPr id="259" name="Google Shape;259;p42"/>
          <p:cNvPicPr preferRelativeResize="0"/>
          <p:nvPr/>
        </p:nvPicPr>
        <p:blipFill rotWithShape="1">
          <a:blip r:embed="rId3">
            <a:alphaModFix/>
          </a:blip>
          <a:srcRect l="2381"/>
          <a:stretch/>
        </p:blipFill>
        <p:spPr>
          <a:xfrm>
            <a:off x="793225" y="2275400"/>
            <a:ext cx="3905050" cy="3638550"/>
          </a:xfrm>
          <a:prstGeom prst="rect">
            <a:avLst/>
          </a:prstGeom>
          <a:noFill/>
          <a:ln>
            <a:noFill/>
          </a:ln>
        </p:spPr>
      </p:pic>
      <p:pic>
        <p:nvPicPr>
          <p:cNvPr id="260" name="Google Shape;260;p42"/>
          <p:cNvPicPr preferRelativeResize="0"/>
          <p:nvPr/>
        </p:nvPicPr>
        <p:blipFill>
          <a:blip r:embed="rId4">
            <a:alphaModFix/>
          </a:blip>
          <a:stretch>
            <a:fillRect/>
          </a:stretch>
        </p:blipFill>
        <p:spPr>
          <a:xfrm>
            <a:off x="4772300" y="1697350"/>
            <a:ext cx="6960325" cy="434038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3"/>
          <p:cNvSpPr txBox="1">
            <a:spLocks noGrp="1"/>
          </p:cNvSpPr>
          <p:nvPr>
            <p:ph type="body" idx="3"/>
          </p:nvPr>
        </p:nvSpPr>
        <p:spPr>
          <a:xfrm>
            <a:off x="8235951" y="304800"/>
            <a:ext cx="3653400" cy="353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Introduction</a:t>
            </a:r>
            <a:endParaRPr>
              <a:latin typeface="Arial"/>
              <a:ea typeface="Arial"/>
              <a:cs typeface="Arial"/>
              <a:sym typeface="Arial"/>
            </a:endParaRPr>
          </a:p>
        </p:txBody>
      </p:sp>
      <p:sp>
        <p:nvSpPr>
          <p:cNvPr id="266" name="Google Shape;266;p43"/>
          <p:cNvSpPr txBox="1">
            <a:spLocks noGrp="1"/>
          </p:cNvSpPr>
          <p:nvPr>
            <p:ph type="sldNum" idx="12"/>
          </p:nvPr>
        </p:nvSpPr>
        <p:spPr>
          <a:xfrm>
            <a:off x="8890000" y="6280151"/>
            <a:ext cx="2844900" cy="3663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a:t>11</a:t>
            </a:fld>
            <a:endParaRPr/>
          </a:p>
        </p:txBody>
      </p:sp>
      <p:pic>
        <p:nvPicPr>
          <p:cNvPr id="267" name="Google Shape;267;p43"/>
          <p:cNvPicPr preferRelativeResize="0"/>
          <p:nvPr/>
        </p:nvPicPr>
        <p:blipFill>
          <a:blip r:embed="rId3">
            <a:alphaModFix/>
          </a:blip>
          <a:stretch>
            <a:fillRect/>
          </a:stretch>
        </p:blipFill>
        <p:spPr>
          <a:xfrm>
            <a:off x="1139700" y="1222950"/>
            <a:ext cx="7691324" cy="4704075"/>
          </a:xfrm>
          <a:prstGeom prst="rect">
            <a:avLst/>
          </a:prstGeom>
          <a:noFill/>
          <a:ln>
            <a:noFill/>
          </a:ln>
        </p:spPr>
      </p:pic>
      <p:sp>
        <p:nvSpPr>
          <p:cNvPr id="268" name="Google Shape;268;p43"/>
          <p:cNvSpPr txBox="1"/>
          <p:nvPr/>
        </p:nvSpPr>
        <p:spPr>
          <a:xfrm>
            <a:off x="7179350" y="6273900"/>
            <a:ext cx="30000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a:solidFill>
                  <a:schemeClr val="dk1"/>
                </a:solidFill>
              </a:rPr>
              <a:t>https://xkcd.com/538/</a:t>
            </a:r>
            <a:endParaRPr sz="1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4"/>
          <p:cNvSpPr txBox="1">
            <a:spLocks noGrp="1"/>
          </p:cNvSpPr>
          <p:nvPr>
            <p:ph type="body" idx="3"/>
          </p:nvPr>
        </p:nvSpPr>
        <p:spPr>
          <a:xfrm>
            <a:off x="8235951" y="304800"/>
            <a:ext cx="3653400" cy="353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Introduction</a:t>
            </a:r>
            <a:endParaRPr>
              <a:latin typeface="Arial"/>
              <a:ea typeface="Arial"/>
              <a:cs typeface="Arial"/>
              <a:sym typeface="Arial"/>
            </a:endParaRPr>
          </a:p>
        </p:txBody>
      </p:sp>
      <p:sp>
        <p:nvSpPr>
          <p:cNvPr id="274" name="Google Shape;274;p44"/>
          <p:cNvSpPr txBox="1">
            <a:spLocks noGrp="1"/>
          </p:cNvSpPr>
          <p:nvPr>
            <p:ph type="sldNum" idx="12"/>
          </p:nvPr>
        </p:nvSpPr>
        <p:spPr>
          <a:xfrm>
            <a:off x="8890000" y="6280151"/>
            <a:ext cx="2844900" cy="3663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a:t>12</a:t>
            </a:fld>
            <a:endParaRPr/>
          </a:p>
        </p:txBody>
      </p:sp>
      <p:sp>
        <p:nvSpPr>
          <p:cNvPr id="275" name="Google Shape;275;p44"/>
          <p:cNvSpPr txBox="1">
            <a:spLocks noGrp="1"/>
          </p:cNvSpPr>
          <p:nvPr>
            <p:ph type="title"/>
          </p:nvPr>
        </p:nvSpPr>
        <p:spPr>
          <a:xfrm>
            <a:off x="304800" y="746125"/>
            <a:ext cx="10515600" cy="132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4400">
                <a:solidFill>
                  <a:srgbClr val="674EA7"/>
                </a:solidFill>
              </a:rPr>
              <a:t>Ransomware</a:t>
            </a:r>
            <a:endParaRPr sz="4400">
              <a:solidFill>
                <a:srgbClr val="674EA7"/>
              </a:solidFill>
            </a:endParaRPr>
          </a:p>
        </p:txBody>
      </p:sp>
      <p:pic>
        <p:nvPicPr>
          <p:cNvPr id="276" name="Google Shape;276;p44"/>
          <p:cNvPicPr preferRelativeResize="0"/>
          <p:nvPr/>
        </p:nvPicPr>
        <p:blipFill>
          <a:blip r:embed="rId3">
            <a:alphaModFix/>
          </a:blip>
          <a:stretch>
            <a:fillRect/>
          </a:stretch>
        </p:blipFill>
        <p:spPr>
          <a:xfrm>
            <a:off x="2289825" y="1948275"/>
            <a:ext cx="7765176" cy="4659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5"/>
          <p:cNvSpPr txBox="1">
            <a:spLocks noGrp="1"/>
          </p:cNvSpPr>
          <p:nvPr>
            <p:ph type="body" idx="3"/>
          </p:nvPr>
        </p:nvSpPr>
        <p:spPr>
          <a:xfrm>
            <a:off x="8235951" y="304800"/>
            <a:ext cx="3653400" cy="353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Introduction</a:t>
            </a:r>
            <a:endParaRPr>
              <a:latin typeface="Arial"/>
              <a:ea typeface="Arial"/>
              <a:cs typeface="Arial"/>
              <a:sym typeface="Arial"/>
            </a:endParaRPr>
          </a:p>
        </p:txBody>
      </p:sp>
      <p:sp>
        <p:nvSpPr>
          <p:cNvPr id="282" name="Google Shape;282;p45"/>
          <p:cNvSpPr txBox="1">
            <a:spLocks noGrp="1"/>
          </p:cNvSpPr>
          <p:nvPr>
            <p:ph type="sldNum" idx="12"/>
          </p:nvPr>
        </p:nvSpPr>
        <p:spPr>
          <a:xfrm>
            <a:off x="8890000" y="6280151"/>
            <a:ext cx="2844900" cy="3663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a:t>13</a:t>
            </a:fld>
            <a:endParaRPr/>
          </a:p>
        </p:txBody>
      </p:sp>
      <p:sp>
        <p:nvSpPr>
          <p:cNvPr id="283" name="Google Shape;283;p45"/>
          <p:cNvSpPr txBox="1">
            <a:spLocks noGrp="1"/>
          </p:cNvSpPr>
          <p:nvPr>
            <p:ph type="title"/>
          </p:nvPr>
        </p:nvSpPr>
        <p:spPr>
          <a:xfrm>
            <a:off x="228600" y="746125"/>
            <a:ext cx="10515600" cy="132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4400">
                <a:solidFill>
                  <a:srgbClr val="674EA7"/>
                </a:solidFill>
              </a:rPr>
              <a:t>Non - Banks </a:t>
            </a:r>
            <a:endParaRPr sz="4400">
              <a:solidFill>
                <a:srgbClr val="674EA7"/>
              </a:solidFill>
            </a:endParaRPr>
          </a:p>
        </p:txBody>
      </p:sp>
      <p:pic>
        <p:nvPicPr>
          <p:cNvPr id="284" name="Google Shape;284;p45"/>
          <p:cNvPicPr preferRelativeResize="0"/>
          <p:nvPr/>
        </p:nvPicPr>
        <p:blipFill>
          <a:blip r:embed="rId3">
            <a:alphaModFix/>
          </a:blip>
          <a:stretch>
            <a:fillRect/>
          </a:stretch>
        </p:blipFill>
        <p:spPr>
          <a:xfrm>
            <a:off x="1318450" y="2227325"/>
            <a:ext cx="3794299" cy="3794299"/>
          </a:xfrm>
          <a:prstGeom prst="rect">
            <a:avLst/>
          </a:prstGeom>
          <a:noFill/>
          <a:ln>
            <a:noFill/>
          </a:ln>
        </p:spPr>
      </p:pic>
      <p:pic>
        <p:nvPicPr>
          <p:cNvPr id="285" name="Google Shape;285;p45"/>
          <p:cNvPicPr preferRelativeResize="0"/>
          <p:nvPr/>
        </p:nvPicPr>
        <p:blipFill rotWithShape="1">
          <a:blip r:embed="rId4">
            <a:alphaModFix/>
          </a:blip>
          <a:srcRect/>
          <a:stretch/>
        </p:blipFill>
        <p:spPr>
          <a:xfrm>
            <a:off x="5945775" y="1946474"/>
            <a:ext cx="5313440" cy="434435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6"/>
          <p:cNvSpPr txBox="1">
            <a:spLocks noGrp="1"/>
          </p:cNvSpPr>
          <p:nvPr>
            <p:ph type="body" idx="3"/>
          </p:nvPr>
        </p:nvSpPr>
        <p:spPr>
          <a:xfrm>
            <a:off x="8235951" y="304800"/>
            <a:ext cx="3653400" cy="353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Introduction</a:t>
            </a:r>
            <a:endParaRPr>
              <a:latin typeface="Arial"/>
              <a:ea typeface="Arial"/>
              <a:cs typeface="Arial"/>
              <a:sym typeface="Arial"/>
            </a:endParaRPr>
          </a:p>
        </p:txBody>
      </p:sp>
      <p:sp>
        <p:nvSpPr>
          <p:cNvPr id="291" name="Google Shape;291;p46"/>
          <p:cNvSpPr txBox="1">
            <a:spLocks noGrp="1"/>
          </p:cNvSpPr>
          <p:nvPr>
            <p:ph type="sldNum" idx="12"/>
          </p:nvPr>
        </p:nvSpPr>
        <p:spPr>
          <a:xfrm>
            <a:off x="8890000" y="6280151"/>
            <a:ext cx="2844900" cy="3663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a:t>14</a:t>
            </a:fld>
            <a:endParaRPr/>
          </a:p>
        </p:txBody>
      </p:sp>
      <p:sp>
        <p:nvSpPr>
          <p:cNvPr id="292" name="Google Shape;292;p46"/>
          <p:cNvSpPr txBox="1">
            <a:spLocks noGrp="1"/>
          </p:cNvSpPr>
          <p:nvPr>
            <p:ph type="title"/>
          </p:nvPr>
        </p:nvSpPr>
        <p:spPr>
          <a:xfrm>
            <a:off x="248800" y="725000"/>
            <a:ext cx="10515600" cy="132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4100">
                <a:solidFill>
                  <a:srgbClr val="674EA7"/>
                </a:solidFill>
              </a:rPr>
              <a:t>First Death from a Cyber attack</a:t>
            </a:r>
            <a:endParaRPr sz="4100">
              <a:solidFill>
                <a:srgbClr val="674EA7"/>
              </a:solidFill>
            </a:endParaRPr>
          </a:p>
        </p:txBody>
      </p:sp>
      <p:pic>
        <p:nvPicPr>
          <p:cNvPr id="293" name="Google Shape;293;p46"/>
          <p:cNvPicPr preferRelativeResize="0"/>
          <p:nvPr/>
        </p:nvPicPr>
        <p:blipFill>
          <a:blip r:embed="rId3">
            <a:alphaModFix/>
          </a:blip>
          <a:stretch>
            <a:fillRect/>
          </a:stretch>
        </p:blipFill>
        <p:spPr>
          <a:xfrm>
            <a:off x="3295400" y="1866700"/>
            <a:ext cx="6214854" cy="48623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7"/>
          <p:cNvSpPr txBox="1">
            <a:spLocks noGrp="1"/>
          </p:cNvSpPr>
          <p:nvPr>
            <p:ph type="body" idx="3"/>
          </p:nvPr>
        </p:nvSpPr>
        <p:spPr>
          <a:xfrm>
            <a:off x="8235951" y="304800"/>
            <a:ext cx="3653400" cy="353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Introduction</a:t>
            </a:r>
            <a:endParaRPr>
              <a:latin typeface="Arial"/>
              <a:ea typeface="Arial"/>
              <a:cs typeface="Arial"/>
              <a:sym typeface="Arial"/>
            </a:endParaRPr>
          </a:p>
        </p:txBody>
      </p:sp>
      <p:sp>
        <p:nvSpPr>
          <p:cNvPr id="299" name="Google Shape;299;p47"/>
          <p:cNvSpPr txBox="1">
            <a:spLocks noGrp="1"/>
          </p:cNvSpPr>
          <p:nvPr>
            <p:ph type="sldNum" idx="12"/>
          </p:nvPr>
        </p:nvSpPr>
        <p:spPr>
          <a:xfrm>
            <a:off x="8890000" y="6280151"/>
            <a:ext cx="2844900" cy="3663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a:t>15</a:t>
            </a:fld>
            <a:endParaRPr/>
          </a:p>
        </p:txBody>
      </p:sp>
      <p:sp>
        <p:nvSpPr>
          <p:cNvPr id="300" name="Google Shape;300;p47"/>
          <p:cNvSpPr txBox="1">
            <a:spLocks noGrp="1"/>
          </p:cNvSpPr>
          <p:nvPr>
            <p:ph type="title"/>
          </p:nvPr>
        </p:nvSpPr>
        <p:spPr>
          <a:xfrm>
            <a:off x="1143000" y="1050925"/>
            <a:ext cx="10515600" cy="132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4400">
                <a:solidFill>
                  <a:srgbClr val="674EA7"/>
                </a:solidFill>
              </a:rPr>
              <a:t>Game is changing</a:t>
            </a:r>
            <a:endParaRPr sz="4400">
              <a:solidFill>
                <a:srgbClr val="674EA7"/>
              </a:solidFill>
            </a:endParaRPr>
          </a:p>
        </p:txBody>
      </p:sp>
      <p:pic>
        <p:nvPicPr>
          <p:cNvPr id="301" name="Google Shape;301;p47"/>
          <p:cNvPicPr preferRelativeResize="0"/>
          <p:nvPr/>
        </p:nvPicPr>
        <p:blipFill>
          <a:blip r:embed="rId3">
            <a:alphaModFix/>
          </a:blip>
          <a:stretch>
            <a:fillRect/>
          </a:stretch>
        </p:blipFill>
        <p:spPr>
          <a:xfrm>
            <a:off x="1081300" y="2562075"/>
            <a:ext cx="5113800" cy="3106100"/>
          </a:xfrm>
          <a:prstGeom prst="rect">
            <a:avLst/>
          </a:prstGeom>
          <a:noFill/>
          <a:ln>
            <a:noFill/>
          </a:ln>
        </p:spPr>
      </p:pic>
      <p:pic>
        <p:nvPicPr>
          <p:cNvPr id="302" name="Google Shape;302;p47"/>
          <p:cNvPicPr preferRelativeResize="0"/>
          <p:nvPr/>
        </p:nvPicPr>
        <p:blipFill>
          <a:blip r:embed="rId4">
            <a:alphaModFix/>
          </a:blip>
          <a:stretch>
            <a:fillRect/>
          </a:stretch>
        </p:blipFill>
        <p:spPr>
          <a:xfrm>
            <a:off x="7402275" y="1617900"/>
            <a:ext cx="3228975" cy="42195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8"/>
          <p:cNvSpPr txBox="1">
            <a:spLocks noGrp="1"/>
          </p:cNvSpPr>
          <p:nvPr>
            <p:ph type="body" idx="3"/>
          </p:nvPr>
        </p:nvSpPr>
        <p:spPr>
          <a:xfrm>
            <a:off x="8235951" y="304800"/>
            <a:ext cx="3653400" cy="353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Introduction</a:t>
            </a:r>
            <a:endParaRPr>
              <a:latin typeface="Arial"/>
              <a:ea typeface="Arial"/>
              <a:cs typeface="Arial"/>
              <a:sym typeface="Arial"/>
            </a:endParaRPr>
          </a:p>
        </p:txBody>
      </p:sp>
      <p:sp>
        <p:nvSpPr>
          <p:cNvPr id="308" name="Google Shape;308;p48"/>
          <p:cNvSpPr txBox="1">
            <a:spLocks noGrp="1"/>
          </p:cNvSpPr>
          <p:nvPr>
            <p:ph type="sldNum" idx="12"/>
          </p:nvPr>
        </p:nvSpPr>
        <p:spPr>
          <a:xfrm>
            <a:off x="8890000" y="6280151"/>
            <a:ext cx="2844900" cy="3663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a:t>16</a:t>
            </a:fld>
            <a:endParaRPr/>
          </a:p>
        </p:txBody>
      </p:sp>
      <p:sp>
        <p:nvSpPr>
          <p:cNvPr id="309" name="Google Shape;309;p48"/>
          <p:cNvSpPr txBox="1">
            <a:spLocks noGrp="1"/>
          </p:cNvSpPr>
          <p:nvPr>
            <p:ph type="body" idx="1"/>
          </p:nvPr>
        </p:nvSpPr>
        <p:spPr>
          <a:xfrm>
            <a:off x="677525" y="1503800"/>
            <a:ext cx="5436900" cy="5056800"/>
          </a:xfrm>
          <a:prstGeom prst="rect">
            <a:avLst/>
          </a:prstGeom>
          <a:noFill/>
          <a:ln>
            <a:noFill/>
          </a:ln>
        </p:spPr>
        <p:txBody>
          <a:bodyPr spcFirstLastPara="1" wrap="square" lIns="91425" tIns="45700" rIns="91425" bIns="45700" anchor="t" anchorCtr="0">
            <a:normAutofit/>
          </a:bodyPr>
          <a:lstStyle/>
          <a:p>
            <a:pPr marL="228600" lvl="0" indent="-64135" algn="l" rtl="0">
              <a:lnSpc>
                <a:spcPct val="90000"/>
              </a:lnSpc>
              <a:spcBef>
                <a:spcPts val="0"/>
              </a:spcBef>
              <a:spcAft>
                <a:spcPts val="0"/>
              </a:spcAft>
              <a:buClr>
                <a:schemeClr val="dk1"/>
              </a:buClr>
              <a:buSzPts val="2800"/>
              <a:buNone/>
            </a:pPr>
            <a:r>
              <a:rPr lang="en-US" sz="3108">
                <a:solidFill>
                  <a:srgbClr val="674EA7"/>
                </a:solidFill>
              </a:rPr>
              <a:t>Cyber attacks </a:t>
            </a:r>
            <a:r>
              <a:rPr lang="en-US" sz="3108"/>
              <a:t>are showing up in larger and more critical areas, by larger and more persistent actors</a:t>
            </a:r>
            <a:br>
              <a:rPr lang="en-US"/>
            </a:br>
            <a:endParaRPr/>
          </a:p>
          <a:p>
            <a:pPr marL="685800" lvl="1" indent="-240030" algn="l" rtl="0">
              <a:lnSpc>
                <a:spcPct val="90000"/>
              </a:lnSpc>
              <a:spcBef>
                <a:spcPts val="500"/>
              </a:spcBef>
              <a:spcAft>
                <a:spcPts val="0"/>
              </a:spcAft>
              <a:buClr>
                <a:schemeClr val="dk1"/>
              </a:buClr>
              <a:buSzPts val="2400"/>
              <a:buChar char="•"/>
            </a:pPr>
            <a:r>
              <a:rPr lang="en-US"/>
              <a:t>Israel/Saudi and/or Russia/Ukraine</a:t>
            </a:r>
            <a:endParaRPr/>
          </a:p>
          <a:p>
            <a:pPr marL="685800" lvl="1" indent="-240030" algn="l" rtl="0">
              <a:lnSpc>
                <a:spcPct val="90000"/>
              </a:lnSpc>
              <a:spcBef>
                <a:spcPts val="500"/>
              </a:spcBef>
              <a:spcAft>
                <a:spcPts val="0"/>
              </a:spcAft>
              <a:buClr>
                <a:schemeClr val="dk1"/>
              </a:buClr>
              <a:buSzPts val="2400"/>
              <a:buChar char="•"/>
            </a:pPr>
            <a:r>
              <a:rPr lang="en-US"/>
              <a:t>North Korea / Sony</a:t>
            </a:r>
            <a:endParaRPr/>
          </a:p>
          <a:p>
            <a:pPr marL="685800" lvl="1" indent="-240030" algn="l" rtl="0">
              <a:lnSpc>
                <a:spcPct val="90000"/>
              </a:lnSpc>
              <a:spcBef>
                <a:spcPts val="500"/>
              </a:spcBef>
              <a:spcAft>
                <a:spcPts val="0"/>
              </a:spcAft>
              <a:buClr>
                <a:schemeClr val="dk1"/>
              </a:buClr>
              <a:buSzPts val="2400"/>
              <a:buChar char="•"/>
            </a:pPr>
            <a:r>
              <a:rPr lang="en-US"/>
              <a:t>Colonial pipeline</a:t>
            </a:r>
            <a:endParaRPr/>
          </a:p>
          <a:p>
            <a:pPr marL="685800" lvl="1" indent="-240030" algn="l" rtl="0">
              <a:lnSpc>
                <a:spcPct val="90000"/>
              </a:lnSpc>
              <a:spcBef>
                <a:spcPts val="500"/>
              </a:spcBef>
              <a:spcAft>
                <a:spcPts val="0"/>
              </a:spcAft>
              <a:buClr>
                <a:schemeClr val="dk1"/>
              </a:buClr>
              <a:buSzPts val="2400"/>
              <a:buChar char="•"/>
            </a:pPr>
            <a:r>
              <a:rPr lang="en-US"/>
              <a:t>Log4J / Log4Net / Solarwinds</a:t>
            </a:r>
            <a:endParaRPr/>
          </a:p>
          <a:p>
            <a:pPr marL="228600" lvl="0" indent="-64135" algn="l" rtl="0">
              <a:lnSpc>
                <a:spcPct val="90000"/>
              </a:lnSpc>
              <a:spcBef>
                <a:spcPts val="1000"/>
              </a:spcBef>
              <a:spcAft>
                <a:spcPts val="0"/>
              </a:spcAft>
              <a:buClr>
                <a:schemeClr val="dk1"/>
              </a:buClr>
              <a:buSzPts val="2800"/>
              <a:buNone/>
            </a:pPr>
            <a:endParaRPr/>
          </a:p>
        </p:txBody>
      </p:sp>
      <p:pic>
        <p:nvPicPr>
          <p:cNvPr id="310" name="Google Shape;310;p48"/>
          <p:cNvPicPr preferRelativeResize="0"/>
          <p:nvPr/>
        </p:nvPicPr>
        <p:blipFill>
          <a:blip r:embed="rId3">
            <a:alphaModFix/>
          </a:blip>
          <a:stretch>
            <a:fillRect/>
          </a:stretch>
        </p:blipFill>
        <p:spPr>
          <a:xfrm>
            <a:off x="6873250" y="1420000"/>
            <a:ext cx="3268150" cy="48454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9"/>
          <p:cNvSpPr txBox="1">
            <a:spLocks noGrp="1"/>
          </p:cNvSpPr>
          <p:nvPr>
            <p:ph type="body" idx="3"/>
          </p:nvPr>
        </p:nvSpPr>
        <p:spPr>
          <a:xfrm>
            <a:off x="8235951" y="304800"/>
            <a:ext cx="3653400" cy="353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Introduction</a:t>
            </a:r>
            <a:endParaRPr>
              <a:latin typeface="Arial"/>
              <a:ea typeface="Arial"/>
              <a:cs typeface="Arial"/>
              <a:sym typeface="Arial"/>
            </a:endParaRPr>
          </a:p>
        </p:txBody>
      </p:sp>
      <p:sp>
        <p:nvSpPr>
          <p:cNvPr id="316" name="Google Shape;316;p49"/>
          <p:cNvSpPr txBox="1">
            <a:spLocks noGrp="1"/>
          </p:cNvSpPr>
          <p:nvPr>
            <p:ph type="sldNum" idx="12"/>
          </p:nvPr>
        </p:nvSpPr>
        <p:spPr>
          <a:xfrm>
            <a:off x="8890000" y="6280151"/>
            <a:ext cx="2844900" cy="3663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a:t>17</a:t>
            </a:fld>
            <a:endParaRPr/>
          </a:p>
        </p:txBody>
      </p:sp>
      <p:sp>
        <p:nvSpPr>
          <p:cNvPr id="317" name="Google Shape;317;p49"/>
          <p:cNvSpPr txBox="1">
            <a:spLocks noGrp="1"/>
          </p:cNvSpPr>
          <p:nvPr>
            <p:ph type="title"/>
          </p:nvPr>
        </p:nvSpPr>
        <p:spPr>
          <a:xfrm>
            <a:off x="609600" y="1050925"/>
            <a:ext cx="10515600" cy="132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4400">
                <a:solidFill>
                  <a:srgbClr val="674EA7"/>
                </a:solidFill>
              </a:rPr>
              <a:t>State based actors</a:t>
            </a:r>
            <a:endParaRPr sz="4400">
              <a:solidFill>
                <a:srgbClr val="674EA7"/>
              </a:solidFill>
            </a:endParaRPr>
          </a:p>
        </p:txBody>
      </p:sp>
      <p:sp>
        <p:nvSpPr>
          <p:cNvPr id="318" name="Google Shape;318;p49"/>
          <p:cNvSpPr txBox="1">
            <a:spLocks noGrp="1"/>
          </p:cNvSpPr>
          <p:nvPr>
            <p:ph type="body" idx="1"/>
          </p:nvPr>
        </p:nvSpPr>
        <p:spPr>
          <a:xfrm>
            <a:off x="685800" y="2740025"/>
            <a:ext cx="6578100" cy="2142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2500" b="0"/>
              <a:t>Persistent actors with unlimited funds</a:t>
            </a:r>
            <a:endParaRPr sz="2500" b="0"/>
          </a:p>
          <a:p>
            <a:pPr marL="0" lvl="0" indent="0" algn="l" rtl="0">
              <a:spcBef>
                <a:spcPts val="0"/>
              </a:spcBef>
              <a:spcAft>
                <a:spcPts val="0"/>
              </a:spcAft>
              <a:buNone/>
            </a:pPr>
            <a:endParaRPr sz="2500" b="0"/>
          </a:p>
          <a:p>
            <a:pPr marL="0" lvl="0" indent="0" algn="l" rtl="0">
              <a:spcBef>
                <a:spcPts val="0"/>
              </a:spcBef>
              <a:spcAft>
                <a:spcPts val="0"/>
              </a:spcAft>
              <a:buClr>
                <a:schemeClr val="dk1"/>
              </a:buClr>
              <a:buSzPts val="1100"/>
              <a:buFont typeface="Arial"/>
              <a:buNone/>
            </a:pPr>
            <a:r>
              <a:rPr lang="en-US" sz="2500" b="0"/>
              <a:t>RBV or TCE?</a:t>
            </a:r>
            <a:endParaRPr sz="2500" b="0"/>
          </a:p>
          <a:p>
            <a:pPr marL="0" lvl="0" indent="0" algn="l" rtl="0">
              <a:spcBef>
                <a:spcPts val="0"/>
              </a:spcBef>
              <a:spcAft>
                <a:spcPts val="0"/>
              </a:spcAft>
              <a:buNone/>
            </a:pPr>
            <a:r>
              <a:rPr lang="en-US" sz="2500" b="0"/>
              <a:t>State Paid, State Sponsored, or blind eyes?</a:t>
            </a:r>
            <a:endParaRPr sz="2500" b="0"/>
          </a:p>
          <a:p>
            <a:pPr marL="0" lvl="0" indent="0" algn="l" rtl="0">
              <a:spcBef>
                <a:spcPts val="0"/>
              </a:spcBef>
              <a:spcAft>
                <a:spcPts val="0"/>
              </a:spcAft>
              <a:buNone/>
            </a:pPr>
            <a:r>
              <a:rPr lang="en-US" sz="2500" b="0"/>
              <a:t>Are they any world wide regulations?</a:t>
            </a:r>
            <a:endParaRPr sz="2500" b="0"/>
          </a:p>
          <a:p>
            <a:pPr marL="0" lvl="0" indent="0" algn="l" rtl="0">
              <a:spcBef>
                <a:spcPts val="0"/>
              </a:spcBef>
              <a:spcAft>
                <a:spcPts val="0"/>
              </a:spcAft>
              <a:buNone/>
            </a:pPr>
            <a:endParaRPr sz="2500" b="0"/>
          </a:p>
        </p:txBody>
      </p:sp>
      <p:pic>
        <p:nvPicPr>
          <p:cNvPr id="319" name="Google Shape;319;p49"/>
          <p:cNvPicPr preferRelativeResize="0"/>
          <p:nvPr/>
        </p:nvPicPr>
        <p:blipFill>
          <a:blip r:embed="rId3">
            <a:alphaModFix/>
          </a:blip>
          <a:stretch>
            <a:fillRect/>
          </a:stretch>
        </p:blipFill>
        <p:spPr>
          <a:xfrm>
            <a:off x="7098425" y="1835600"/>
            <a:ext cx="4470900" cy="418743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50"/>
          <p:cNvSpPr txBox="1">
            <a:spLocks noGrp="1"/>
          </p:cNvSpPr>
          <p:nvPr>
            <p:ph type="body" idx="3"/>
          </p:nvPr>
        </p:nvSpPr>
        <p:spPr>
          <a:xfrm>
            <a:off x="8235951" y="304800"/>
            <a:ext cx="3653400" cy="353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Introduction</a:t>
            </a:r>
            <a:endParaRPr>
              <a:latin typeface="Arial"/>
              <a:ea typeface="Arial"/>
              <a:cs typeface="Arial"/>
              <a:sym typeface="Arial"/>
            </a:endParaRPr>
          </a:p>
        </p:txBody>
      </p:sp>
      <p:sp>
        <p:nvSpPr>
          <p:cNvPr id="325" name="Google Shape;325;p50"/>
          <p:cNvSpPr txBox="1">
            <a:spLocks noGrp="1"/>
          </p:cNvSpPr>
          <p:nvPr>
            <p:ph type="sldNum" idx="12"/>
          </p:nvPr>
        </p:nvSpPr>
        <p:spPr>
          <a:xfrm>
            <a:off x="8890000" y="6280151"/>
            <a:ext cx="2844900" cy="3663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a:t>18</a:t>
            </a:fld>
            <a:endParaRPr/>
          </a:p>
        </p:txBody>
      </p:sp>
      <p:sp>
        <p:nvSpPr>
          <p:cNvPr id="326" name="Google Shape;326;p50"/>
          <p:cNvSpPr txBox="1">
            <a:spLocks noGrp="1"/>
          </p:cNvSpPr>
          <p:nvPr>
            <p:ph type="title"/>
          </p:nvPr>
        </p:nvSpPr>
        <p:spPr>
          <a:xfrm>
            <a:off x="1066800" y="822325"/>
            <a:ext cx="10515600" cy="132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4300"/>
              <a:t>War in Ukraine, Covid, Cyber-Espionage</a:t>
            </a:r>
            <a:endParaRPr sz="4300"/>
          </a:p>
        </p:txBody>
      </p:sp>
      <p:pic>
        <p:nvPicPr>
          <p:cNvPr id="327" name="Google Shape;327;p50"/>
          <p:cNvPicPr preferRelativeResize="0"/>
          <p:nvPr/>
        </p:nvPicPr>
        <p:blipFill>
          <a:blip r:embed="rId3">
            <a:alphaModFix/>
          </a:blip>
          <a:stretch>
            <a:fillRect/>
          </a:stretch>
        </p:blipFill>
        <p:spPr>
          <a:xfrm>
            <a:off x="606325" y="2035900"/>
            <a:ext cx="4250200" cy="2967174"/>
          </a:xfrm>
          <a:prstGeom prst="rect">
            <a:avLst/>
          </a:prstGeom>
          <a:noFill/>
          <a:ln>
            <a:noFill/>
          </a:ln>
        </p:spPr>
      </p:pic>
      <p:pic>
        <p:nvPicPr>
          <p:cNvPr id="328" name="Google Shape;328;p50"/>
          <p:cNvPicPr preferRelativeResize="0"/>
          <p:nvPr/>
        </p:nvPicPr>
        <p:blipFill>
          <a:blip r:embed="rId4">
            <a:alphaModFix/>
          </a:blip>
          <a:stretch>
            <a:fillRect/>
          </a:stretch>
        </p:blipFill>
        <p:spPr>
          <a:xfrm>
            <a:off x="8482850" y="2035899"/>
            <a:ext cx="3099550" cy="3181324"/>
          </a:xfrm>
          <a:prstGeom prst="rect">
            <a:avLst/>
          </a:prstGeom>
          <a:noFill/>
          <a:ln>
            <a:noFill/>
          </a:ln>
        </p:spPr>
      </p:pic>
      <p:pic>
        <p:nvPicPr>
          <p:cNvPr id="329" name="Google Shape;329;p50"/>
          <p:cNvPicPr preferRelativeResize="0"/>
          <p:nvPr/>
        </p:nvPicPr>
        <p:blipFill>
          <a:blip r:embed="rId5">
            <a:alphaModFix/>
          </a:blip>
          <a:stretch>
            <a:fillRect/>
          </a:stretch>
        </p:blipFill>
        <p:spPr>
          <a:xfrm>
            <a:off x="4430275" y="4622350"/>
            <a:ext cx="3788652" cy="199377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1"/>
          <p:cNvSpPr txBox="1">
            <a:spLocks noGrp="1"/>
          </p:cNvSpPr>
          <p:nvPr>
            <p:ph type="body" idx="3"/>
          </p:nvPr>
        </p:nvSpPr>
        <p:spPr>
          <a:xfrm>
            <a:off x="8235951" y="304800"/>
            <a:ext cx="3653400" cy="353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Introduction</a:t>
            </a:r>
            <a:endParaRPr>
              <a:latin typeface="Arial"/>
              <a:ea typeface="Arial"/>
              <a:cs typeface="Arial"/>
              <a:sym typeface="Arial"/>
            </a:endParaRPr>
          </a:p>
        </p:txBody>
      </p:sp>
      <p:sp>
        <p:nvSpPr>
          <p:cNvPr id="335" name="Google Shape;335;p51"/>
          <p:cNvSpPr txBox="1">
            <a:spLocks noGrp="1"/>
          </p:cNvSpPr>
          <p:nvPr>
            <p:ph type="sldNum" idx="12"/>
          </p:nvPr>
        </p:nvSpPr>
        <p:spPr>
          <a:xfrm>
            <a:off x="8890000" y="6280151"/>
            <a:ext cx="2844900" cy="3663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a:t>19</a:t>
            </a:fld>
            <a:endParaRPr/>
          </a:p>
        </p:txBody>
      </p:sp>
      <p:sp>
        <p:nvSpPr>
          <p:cNvPr id="336" name="Google Shape;336;p51"/>
          <p:cNvSpPr txBox="1">
            <a:spLocks noGrp="1"/>
          </p:cNvSpPr>
          <p:nvPr>
            <p:ph type="title"/>
          </p:nvPr>
        </p:nvSpPr>
        <p:spPr>
          <a:xfrm>
            <a:off x="304800" y="822325"/>
            <a:ext cx="10515600" cy="132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4300">
                <a:solidFill>
                  <a:srgbClr val="674EA7"/>
                </a:solidFill>
              </a:rPr>
              <a:t>Cyber Cold War, Arms Race</a:t>
            </a:r>
            <a:endParaRPr sz="4300">
              <a:solidFill>
                <a:srgbClr val="674EA7"/>
              </a:solidFill>
            </a:endParaRPr>
          </a:p>
        </p:txBody>
      </p:sp>
      <p:pic>
        <p:nvPicPr>
          <p:cNvPr id="337" name="Google Shape;337;p51"/>
          <p:cNvPicPr preferRelativeResize="0"/>
          <p:nvPr/>
        </p:nvPicPr>
        <p:blipFill rotWithShape="1">
          <a:blip r:embed="rId3">
            <a:alphaModFix/>
          </a:blip>
          <a:srcRect b="22690"/>
          <a:stretch/>
        </p:blipFill>
        <p:spPr>
          <a:xfrm>
            <a:off x="7786525" y="1033075"/>
            <a:ext cx="3960250" cy="2190175"/>
          </a:xfrm>
          <a:prstGeom prst="rect">
            <a:avLst/>
          </a:prstGeom>
          <a:noFill/>
          <a:ln>
            <a:noFill/>
          </a:ln>
        </p:spPr>
      </p:pic>
      <p:pic>
        <p:nvPicPr>
          <p:cNvPr id="338" name="Google Shape;338;p51"/>
          <p:cNvPicPr preferRelativeResize="0"/>
          <p:nvPr/>
        </p:nvPicPr>
        <p:blipFill>
          <a:blip r:embed="rId4">
            <a:alphaModFix/>
          </a:blip>
          <a:stretch>
            <a:fillRect/>
          </a:stretch>
        </p:blipFill>
        <p:spPr>
          <a:xfrm>
            <a:off x="304800" y="1995625"/>
            <a:ext cx="7148625" cy="4021102"/>
          </a:xfrm>
          <a:prstGeom prst="rect">
            <a:avLst/>
          </a:prstGeom>
          <a:noFill/>
          <a:ln>
            <a:noFill/>
          </a:ln>
        </p:spPr>
      </p:pic>
      <p:pic>
        <p:nvPicPr>
          <p:cNvPr id="339" name="Google Shape;339;p51"/>
          <p:cNvPicPr preferRelativeResize="0"/>
          <p:nvPr/>
        </p:nvPicPr>
        <p:blipFill>
          <a:blip r:embed="rId5">
            <a:alphaModFix/>
          </a:blip>
          <a:stretch>
            <a:fillRect/>
          </a:stretch>
        </p:blipFill>
        <p:spPr>
          <a:xfrm>
            <a:off x="8413550" y="3346250"/>
            <a:ext cx="2607343" cy="33299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1"/>
        <p:cNvGrpSpPr/>
        <p:nvPr/>
      </p:nvGrpSpPr>
      <p:grpSpPr>
        <a:xfrm>
          <a:off x="0" y="0"/>
          <a:ext cx="0" cy="0"/>
          <a:chOff x="0" y="0"/>
          <a:chExt cx="0" cy="0"/>
        </a:xfrm>
      </p:grpSpPr>
      <p:sp>
        <p:nvSpPr>
          <p:cNvPr id="192" name="Google Shape;192;p34"/>
          <p:cNvSpPr txBox="1">
            <a:spLocks noGrp="1"/>
          </p:cNvSpPr>
          <p:nvPr>
            <p:ph type="body" idx="4294967295"/>
          </p:nvPr>
        </p:nvSpPr>
        <p:spPr>
          <a:xfrm>
            <a:off x="304800" y="6583680"/>
            <a:ext cx="11582400" cy="183000"/>
          </a:xfrm>
          <a:prstGeom prst="rect">
            <a:avLst/>
          </a:prstGeom>
          <a:noFill/>
          <a:ln>
            <a:noFill/>
          </a:ln>
        </p:spPr>
        <p:txBody>
          <a:bodyPr spcFirstLastPara="1" wrap="square" lIns="117825" tIns="58900" rIns="117825" bIns="58900" anchor="t" anchorCtr="0">
            <a:normAutofit fontScale="25000" lnSpcReduction="20000"/>
          </a:bodyPr>
          <a:lstStyle/>
          <a:p>
            <a:pPr marL="0" lvl="0" indent="0" algn="l" rtl="0">
              <a:spcBef>
                <a:spcPts val="0"/>
              </a:spcBef>
              <a:spcAft>
                <a:spcPts val="0"/>
              </a:spcAft>
              <a:buClr>
                <a:schemeClr val="dk1"/>
              </a:buClr>
              <a:buSzPct val="100000"/>
              <a:buFont typeface="Arial"/>
              <a:buNone/>
            </a:pPr>
            <a:endParaRPr>
              <a:solidFill>
                <a:srgbClr val="FFFFFF"/>
              </a:solidFill>
            </a:endParaRPr>
          </a:p>
        </p:txBody>
      </p:sp>
      <p:sp>
        <p:nvSpPr>
          <p:cNvPr id="193" name="Google Shape;193;p34"/>
          <p:cNvSpPr txBox="1">
            <a:spLocks noGrp="1"/>
          </p:cNvSpPr>
          <p:nvPr>
            <p:ph type="body" idx="1"/>
          </p:nvPr>
        </p:nvSpPr>
        <p:spPr>
          <a:xfrm>
            <a:off x="455175" y="132225"/>
            <a:ext cx="4703400" cy="1645800"/>
          </a:xfrm>
          <a:prstGeom prst="rect">
            <a:avLst/>
          </a:prstGeom>
          <a:solidFill>
            <a:schemeClr val="lt1">
              <a:alpha val="60780"/>
            </a:schemeClr>
          </a:solidFill>
          <a:ln>
            <a:noFill/>
          </a:ln>
        </p:spPr>
        <p:txBody>
          <a:bodyPr spcFirstLastPara="1" wrap="square" lIns="353550" tIns="353550" rIns="353550" bIns="353550" anchor="ctr" anchorCtr="0">
            <a:normAutofit/>
          </a:bodyPr>
          <a:lstStyle/>
          <a:p>
            <a:pPr marL="0" lvl="0" indent="0" algn="ctr" rtl="0">
              <a:spcBef>
                <a:spcPts val="0"/>
              </a:spcBef>
              <a:spcAft>
                <a:spcPts val="0"/>
              </a:spcAft>
              <a:buClr>
                <a:schemeClr val="dk1"/>
              </a:buClr>
              <a:buSzPts val="6200"/>
              <a:buFont typeface="Arial"/>
              <a:buNone/>
            </a:pPr>
            <a:r>
              <a:rPr lang="en-US" sz="5000"/>
              <a:t>Agenda</a:t>
            </a:r>
            <a:endParaRPr sz="5000"/>
          </a:p>
        </p:txBody>
      </p:sp>
      <p:pic>
        <p:nvPicPr>
          <p:cNvPr id="194" name="Google Shape;194;p34"/>
          <p:cNvPicPr preferRelativeResize="0"/>
          <p:nvPr/>
        </p:nvPicPr>
        <p:blipFill rotWithShape="1">
          <a:blip r:embed="rId4">
            <a:alphaModFix/>
          </a:blip>
          <a:srcRect/>
          <a:stretch/>
        </p:blipFill>
        <p:spPr>
          <a:xfrm>
            <a:off x="304798" y="5282648"/>
            <a:ext cx="3632900" cy="610987"/>
          </a:xfrm>
          <a:prstGeom prst="rect">
            <a:avLst/>
          </a:prstGeom>
          <a:noFill/>
          <a:ln>
            <a:noFill/>
          </a:ln>
        </p:spPr>
      </p:pic>
      <p:sp>
        <p:nvSpPr>
          <p:cNvPr id="195" name="Google Shape;195;p34"/>
          <p:cNvSpPr txBox="1">
            <a:spLocks noGrp="1"/>
          </p:cNvSpPr>
          <p:nvPr>
            <p:ph type="body" idx="1"/>
          </p:nvPr>
        </p:nvSpPr>
        <p:spPr>
          <a:xfrm>
            <a:off x="6105343" y="0"/>
            <a:ext cx="6096000" cy="6537900"/>
          </a:xfrm>
          <a:prstGeom prst="rect">
            <a:avLst/>
          </a:prstGeom>
          <a:solidFill>
            <a:schemeClr val="lt1">
              <a:alpha val="50980"/>
            </a:schemeClr>
          </a:solidFill>
          <a:ln>
            <a:noFill/>
          </a:ln>
          <a:effectLst>
            <a:outerShdw blurRad="57150" dist="19050" dir="5400000" algn="bl" rotWithShape="0">
              <a:srgbClr val="000000">
                <a:alpha val="93000"/>
              </a:srgbClr>
            </a:outerShdw>
          </a:effectLst>
        </p:spPr>
        <p:txBody>
          <a:bodyPr spcFirstLastPara="1" wrap="square" lIns="353550" tIns="353550" rIns="353550" bIns="353550" anchor="ctr" anchorCtr="0">
            <a:normAutofit/>
          </a:bodyPr>
          <a:lstStyle/>
          <a:p>
            <a:pPr marL="457200" lvl="0" indent="-387350" algn="l" rtl="0">
              <a:lnSpc>
                <a:spcPct val="150000"/>
              </a:lnSpc>
              <a:spcBef>
                <a:spcPts val="600"/>
              </a:spcBef>
              <a:spcAft>
                <a:spcPts val="0"/>
              </a:spcAft>
              <a:buSzPts val="2500"/>
              <a:buChar char="❏"/>
            </a:pPr>
            <a:r>
              <a:rPr lang="en-US" sz="2500" b="0"/>
              <a:t>Introduction</a:t>
            </a:r>
            <a:endParaRPr sz="2500" b="0"/>
          </a:p>
          <a:p>
            <a:pPr marL="457200" lvl="0" indent="-387350" algn="l" rtl="0">
              <a:lnSpc>
                <a:spcPct val="150000"/>
              </a:lnSpc>
              <a:spcBef>
                <a:spcPts val="0"/>
              </a:spcBef>
              <a:spcAft>
                <a:spcPts val="0"/>
              </a:spcAft>
              <a:buSzPts val="2500"/>
              <a:buChar char="❏"/>
            </a:pPr>
            <a:r>
              <a:rPr lang="en-US" sz="2500" b="0"/>
              <a:t>Timeline</a:t>
            </a:r>
            <a:endParaRPr sz="2500" b="0"/>
          </a:p>
          <a:p>
            <a:pPr marL="457200" lvl="0" indent="-387350" algn="l" rtl="0">
              <a:lnSpc>
                <a:spcPct val="150000"/>
              </a:lnSpc>
              <a:spcBef>
                <a:spcPts val="0"/>
              </a:spcBef>
              <a:spcAft>
                <a:spcPts val="0"/>
              </a:spcAft>
              <a:buSzPts val="2500"/>
              <a:buChar char="❏"/>
            </a:pPr>
            <a:r>
              <a:rPr lang="en-US" sz="2500" b="0"/>
              <a:t>Methodology </a:t>
            </a:r>
            <a:endParaRPr sz="2500" b="0"/>
          </a:p>
          <a:p>
            <a:pPr marL="457200" lvl="0" indent="-387350" algn="l" rtl="0">
              <a:lnSpc>
                <a:spcPct val="150000"/>
              </a:lnSpc>
              <a:spcBef>
                <a:spcPts val="0"/>
              </a:spcBef>
              <a:spcAft>
                <a:spcPts val="0"/>
              </a:spcAft>
              <a:buSzPts val="2500"/>
              <a:buChar char="❏"/>
            </a:pPr>
            <a:r>
              <a:rPr lang="en-US" sz="2500" b="0"/>
              <a:t>Results</a:t>
            </a:r>
            <a:endParaRPr sz="2500" b="0"/>
          </a:p>
          <a:p>
            <a:pPr marL="457200" lvl="0" indent="-381000" algn="l" rtl="0">
              <a:lnSpc>
                <a:spcPct val="150000"/>
              </a:lnSpc>
              <a:spcBef>
                <a:spcPts val="0"/>
              </a:spcBef>
              <a:spcAft>
                <a:spcPts val="0"/>
              </a:spcAft>
              <a:buSzPts val="2400"/>
              <a:buChar char="❏"/>
            </a:pPr>
            <a:r>
              <a:rPr lang="en-US" sz="2400" b="0"/>
              <a:t>Conclusions</a:t>
            </a:r>
            <a:endParaRPr sz="2400" b="0"/>
          </a:p>
          <a:p>
            <a:pPr marL="457200" lvl="0" indent="-381000" algn="l" rtl="0">
              <a:lnSpc>
                <a:spcPct val="150000"/>
              </a:lnSpc>
              <a:spcBef>
                <a:spcPts val="0"/>
              </a:spcBef>
              <a:spcAft>
                <a:spcPts val="0"/>
              </a:spcAft>
              <a:buSzPts val="2400"/>
              <a:buChar char="❏"/>
            </a:pPr>
            <a:r>
              <a:rPr lang="en-US" sz="2400" b="0"/>
              <a:t>Additional considerations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3"/>
        <p:cNvGrpSpPr/>
        <p:nvPr/>
      </p:nvGrpSpPr>
      <p:grpSpPr>
        <a:xfrm>
          <a:off x="0" y="0"/>
          <a:ext cx="0" cy="0"/>
          <a:chOff x="0" y="0"/>
          <a:chExt cx="0" cy="0"/>
        </a:xfrm>
      </p:grpSpPr>
      <p:sp>
        <p:nvSpPr>
          <p:cNvPr id="344" name="Google Shape;344;p52"/>
          <p:cNvSpPr txBox="1">
            <a:spLocks noGrp="1"/>
          </p:cNvSpPr>
          <p:nvPr>
            <p:ph type="body" idx="4294967295"/>
          </p:nvPr>
        </p:nvSpPr>
        <p:spPr>
          <a:xfrm>
            <a:off x="304800" y="6583680"/>
            <a:ext cx="11582400" cy="183000"/>
          </a:xfrm>
          <a:prstGeom prst="rect">
            <a:avLst/>
          </a:prstGeom>
          <a:noFill/>
          <a:ln>
            <a:noFill/>
          </a:ln>
        </p:spPr>
        <p:txBody>
          <a:bodyPr spcFirstLastPara="1" wrap="square" lIns="117825" tIns="58900" rIns="117825" bIns="58900" anchor="t" anchorCtr="0">
            <a:normAutofit fontScale="25000" lnSpcReduction="20000"/>
          </a:bodyPr>
          <a:lstStyle/>
          <a:p>
            <a:pPr marL="0" lvl="0" indent="0" algn="l" rtl="0">
              <a:spcBef>
                <a:spcPts val="0"/>
              </a:spcBef>
              <a:spcAft>
                <a:spcPts val="0"/>
              </a:spcAft>
              <a:buClr>
                <a:schemeClr val="dk1"/>
              </a:buClr>
              <a:buSzPct val="100000"/>
              <a:buFont typeface="Arial"/>
              <a:buNone/>
            </a:pPr>
            <a:endParaRPr>
              <a:solidFill>
                <a:srgbClr val="FFFFFF"/>
              </a:solidFill>
            </a:endParaRPr>
          </a:p>
        </p:txBody>
      </p:sp>
      <p:sp>
        <p:nvSpPr>
          <p:cNvPr id="345" name="Google Shape;345;p52"/>
          <p:cNvSpPr txBox="1">
            <a:spLocks noGrp="1"/>
          </p:cNvSpPr>
          <p:nvPr>
            <p:ph type="body" idx="1"/>
          </p:nvPr>
        </p:nvSpPr>
        <p:spPr>
          <a:xfrm>
            <a:off x="3826350" y="2280500"/>
            <a:ext cx="4703400" cy="1645800"/>
          </a:xfrm>
          <a:prstGeom prst="rect">
            <a:avLst/>
          </a:prstGeom>
          <a:solidFill>
            <a:schemeClr val="lt1">
              <a:alpha val="60780"/>
            </a:schemeClr>
          </a:solidFill>
          <a:ln>
            <a:noFill/>
          </a:ln>
        </p:spPr>
        <p:txBody>
          <a:bodyPr spcFirstLastPara="1" wrap="square" lIns="353550" tIns="353550" rIns="353550" bIns="353550" anchor="ctr" anchorCtr="0">
            <a:normAutofit/>
          </a:bodyPr>
          <a:lstStyle/>
          <a:p>
            <a:pPr marL="0" lvl="0" indent="0" algn="ctr" rtl="0">
              <a:spcBef>
                <a:spcPts val="0"/>
              </a:spcBef>
              <a:spcAft>
                <a:spcPts val="0"/>
              </a:spcAft>
              <a:buClr>
                <a:schemeClr val="dk1"/>
              </a:buClr>
              <a:buSzPts val="6200"/>
              <a:buFont typeface="Arial"/>
              <a:buNone/>
            </a:pPr>
            <a:r>
              <a:rPr lang="en-US" sz="5000"/>
              <a:t>II - Timeline</a:t>
            </a:r>
            <a:endParaRPr sz="5000"/>
          </a:p>
        </p:txBody>
      </p:sp>
      <p:pic>
        <p:nvPicPr>
          <p:cNvPr id="346" name="Google Shape;346;p52"/>
          <p:cNvPicPr preferRelativeResize="0"/>
          <p:nvPr/>
        </p:nvPicPr>
        <p:blipFill rotWithShape="1">
          <a:blip r:embed="rId4">
            <a:alphaModFix/>
          </a:blip>
          <a:srcRect/>
          <a:stretch/>
        </p:blipFill>
        <p:spPr>
          <a:xfrm>
            <a:off x="7886148" y="209398"/>
            <a:ext cx="3632900" cy="61098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3"/>
          <p:cNvSpPr/>
          <p:nvPr/>
        </p:nvSpPr>
        <p:spPr>
          <a:xfrm rot="984680" flipH="1">
            <a:off x="10182071" y="3876290"/>
            <a:ext cx="1023604" cy="77268"/>
          </a:xfrm>
          <a:prstGeom prst="roundRect">
            <a:avLst>
              <a:gd name="adj" fmla="val 50000"/>
            </a:avLst>
          </a:prstGeom>
          <a:solidFill>
            <a:srgbClr val="701C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2" name="Google Shape;352;p53"/>
          <p:cNvSpPr/>
          <p:nvPr/>
        </p:nvSpPr>
        <p:spPr>
          <a:xfrm rot="985170" flipH="1">
            <a:off x="7403839" y="3942040"/>
            <a:ext cx="1489026" cy="77268"/>
          </a:xfrm>
          <a:prstGeom prst="roundRect">
            <a:avLst>
              <a:gd name="adj" fmla="val 50000"/>
            </a:avLst>
          </a:prstGeom>
          <a:solidFill>
            <a:srgbClr val="701C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3" name="Google Shape;353;p53"/>
          <p:cNvSpPr/>
          <p:nvPr/>
        </p:nvSpPr>
        <p:spPr>
          <a:xfrm rot="985170" flipH="1">
            <a:off x="4661277" y="3942040"/>
            <a:ext cx="1489026" cy="77268"/>
          </a:xfrm>
          <a:prstGeom prst="roundRect">
            <a:avLst>
              <a:gd name="adj" fmla="val 50000"/>
            </a:avLst>
          </a:prstGeom>
          <a:solidFill>
            <a:srgbClr val="701C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4" name="Google Shape;354;p53"/>
          <p:cNvSpPr/>
          <p:nvPr/>
        </p:nvSpPr>
        <p:spPr>
          <a:xfrm rot="-984502">
            <a:off x="967310" y="3942042"/>
            <a:ext cx="979179" cy="77268"/>
          </a:xfrm>
          <a:prstGeom prst="roundRect">
            <a:avLst>
              <a:gd name="adj" fmla="val 50000"/>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5" name="Google Shape;355;p53"/>
          <p:cNvSpPr txBox="1">
            <a:spLocks noGrp="1"/>
          </p:cNvSpPr>
          <p:nvPr>
            <p:ph type="body" idx="3"/>
          </p:nvPr>
        </p:nvSpPr>
        <p:spPr>
          <a:xfrm>
            <a:off x="8235951" y="304800"/>
            <a:ext cx="3653400" cy="353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Introduction</a:t>
            </a:r>
            <a:endParaRPr>
              <a:latin typeface="Arial"/>
              <a:ea typeface="Arial"/>
              <a:cs typeface="Arial"/>
              <a:sym typeface="Arial"/>
            </a:endParaRPr>
          </a:p>
        </p:txBody>
      </p:sp>
      <p:sp>
        <p:nvSpPr>
          <p:cNvPr id="356" name="Google Shape;356;p53"/>
          <p:cNvSpPr txBox="1">
            <a:spLocks noGrp="1"/>
          </p:cNvSpPr>
          <p:nvPr>
            <p:ph type="sldNum" idx="12"/>
          </p:nvPr>
        </p:nvSpPr>
        <p:spPr>
          <a:xfrm>
            <a:off x="8890000" y="6280151"/>
            <a:ext cx="2844900" cy="3663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a:t>21</a:t>
            </a:fld>
            <a:endParaRPr/>
          </a:p>
        </p:txBody>
      </p:sp>
      <p:sp>
        <p:nvSpPr>
          <p:cNvPr id="357" name="Google Shape;357;p53"/>
          <p:cNvSpPr/>
          <p:nvPr/>
        </p:nvSpPr>
        <p:spPr>
          <a:xfrm rot="-985170">
            <a:off x="8776657" y="3942040"/>
            <a:ext cx="1489026" cy="77268"/>
          </a:xfrm>
          <a:prstGeom prst="roundRect">
            <a:avLst>
              <a:gd name="adj" fmla="val 50000"/>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8" name="Google Shape;358;p53"/>
          <p:cNvSpPr/>
          <p:nvPr/>
        </p:nvSpPr>
        <p:spPr>
          <a:xfrm rot="-985170">
            <a:off x="6029639" y="3942040"/>
            <a:ext cx="1489026" cy="77268"/>
          </a:xfrm>
          <a:prstGeom prst="roundRect">
            <a:avLst>
              <a:gd name="adj" fmla="val 50000"/>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9" name="Google Shape;359;p53"/>
          <p:cNvSpPr/>
          <p:nvPr/>
        </p:nvSpPr>
        <p:spPr>
          <a:xfrm rot="-985170">
            <a:off x="3292084" y="3942040"/>
            <a:ext cx="1489026" cy="77268"/>
          </a:xfrm>
          <a:prstGeom prst="roundRect">
            <a:avLst>
              <a:gd name="adj" fmla="val 50000"/>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0" name="Google Shape;360;p53"/>
          <p:cNvSpPr/>
          <p:nvPr/>
        </p:nvSpPr>
        <p:spPr>
          <a:xfrm rot="985170" flipH="1">
            <a:off x="1918077" y="3942040"/>
            <a:ext cx="1489026" cy="77268"/>
          </a:xfrm>
          <a:prstGeom prst="roundRect">
            <a:avLst>
              <a:gd name="adj" fmla="val 50000"/>
            </a:avLst>
          </a:prstGeom>
          <a:solidFill>
            <a:srgbClr val="701C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61" name="Google Shape;361;p53"/>
          <p:cNvGrpSpPr/>
          <p:nvPr/>
        </p:nvGrpSpPr>
        <p:grpSpPr>
          <a:xfrm>
            <a:off x="4951315" y="4023065"/>
            <a:ext cx="2283543" cy="1640912"/>
            <a:chOff x="4165140" y="2543425"/>
            <a:chExt cx="1712700" cy="1230715"/>
          </a:xfrm>
        </p:grpSpPr>
        <p:sp>
          <p:nvSpPr>
            <p:cNvPr id="362" name="Google Shape;362;p53"/>
            <p:cNvSpPr/>
            <p:nvPr/>
          </p:nvSpPr>
          <p:spPr>
            <a:xfrm rot="-1789476">
              <a:off x="4941257" y="2572699"/>
              <a:ext cx="160451" cy="160451"/>
            </a:xfrm>
            <a:prstGeom prst="ellipse">
              <a:avLst/>
            </a:prstGeom>
            <a:solidFill>
              <a:srgbClr val="FFFFFF"/>
            </a:solidFill>
            <a:ln w="38100" cap="flat" cmpd="sng">
              <a:solidFill>
                <a:srgbClr val="85858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3" name="Google Shape;363;p53"/>
            <p:cNvSpPr txBox="1"/>
            <p:nvPr/>
          </p:nvSpPr>
          <p:spPr>
            <a:xfrm>
              <a:off x="4665129" y="2737212"/>
              <a:ext cx="696900" cy="2760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None/>
              </a:pPr>
              <a:r>
                <a:rPr lang="en-US" b="1">
                  <a:solidFill>
                    <a:srgbClr val="5E5E5E"/>
                  </a:solidFill>
                  <a:latin typeface="Roboto"/>
                  <a:ea typeface="Roboto"/>
                  <a:cs typeface="Roboto"/>
                  <a:sym typeface="Roboto"/>
                </a:rPr>
                <a:t>5</a:t>
              </a:r>
              <a:endParaRPr b="1">
                <a:solidFill>
                  <a:srgbClr val="5E5E5E"/>
                </a:solidFill>
                <a:latin typeface="Roboto"/>
                <a:ea typeface="Roboto"/>
                <a:cs typeface="Roboto"/>
                <a:sym typeface="Roboto"/>
              </a:endParaRPr>
            </a:p>
          </p:txBody>
        </p:sp>
        <p:sp>
          <p:nvSpPr>
            <p:cNvPr id="364" name="Google Shape;364;p53"/>
            <p:cNvSpPr/>
            <p:nvPr/>
          </p:nvSpPr>
          <p:spPr>
            <a:xfrm>
              <a:off x="4165140" y="3070640"/>
              <a:ext cx="1712700" cy="703500"/>
            </a:xfrm>
            <a:prstGeom prst="roundRect">
              <a:avLst>
                <a:gd name="adj" fmla="val 4485"/>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p:txBody>
        </p:sp>
        <p:sp>
          <p:nvSpPr>
            <p:cNvPr id="365" name="Google Shape;365;p53"/>
            <p:cNvSpPr txBox="1"/>
            <p:nvPr/>
          </p:nvSpPr>
          <p:spPr>
            <a:xfrm>
              <a:off x="4209390" y="2936386"/>
              <a:ext cx="1624200" cy="624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1000"/>
                </a:spcBef>
                <a:spcAft>
                  <a:spcPts val="0"/>
                </a:spcAft>
                <a:buNone/>
              </a:pPr>
              <a:r>
                <a:rPr lang="en-US" sz="1500">
                  <a:solidFill>
                    <a:srgbClr val="5E5E5E"/>
                  </a:solidFill>
                  <a:latin typeface="Roboto"/>
                  <a:ea typeface="Roboto"/>
                  <a:cs typeface="Roboto"/>
                  <a:sym typeface="Roboto"/>
                </a:rPr>
                <a:t>Looked at ransomware (picking certain attacks is like picking cars to drive)</a:t>
              </a:r>
              <a:endParaRPr sz="100">
                <a:solidFill>
                  <a:srgbClr val="5E5E5E"/>
                </a:solidFill>
                <a:latin typeface="Roboto"/>
                <a:ea typeface="Roboto"/>
                <a:cs typeface="Roboto"/>
                <a:sym typeface="Roboto"/>
              </a:endParaRPr>
            </a:p>
          </p:txBody>
        </p:sp>
        <p:sp>
          <p:nvSpPr>
            <p:cNvPr id="366" name="Google Shape;366;p53"/>
            <p:cNvSpPr/>
            <p:nvPr/>
          </p:nvSpPr>
          <p:spPr>
            <a:xfrm>
              <a:off x="4976490" y="3005991"/>
              <a:ext cx="90000" cy="67500"/>
            </a:xfrm>
            <a:prstGeom prst="triangle">
              <a:avLst>
                <a:gd name="adj" fmla="val 50000"/>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67" name="Google Shape;367;p53"/>
          <p:cNvGrpSpPr/>
          <p:nvPr/>
        </p:nvGrpSpPr>
        <p:grpSpPr>
          <a:xfrm>
            <a:off x="834425" y="2081623"/>
            <a:ext cx="2283543" cy="1841309"/>
            <a:chOff x="1072790" y="1087307"/>
            <a:chExt cx="1712700" cy="1381016"/>
          </a:xfrm>
        </p:grpSpPr>
        <p:sp>
          <p:nvSpPr>
            <p:cNvPr id="368" name="Google Shape;368;p53"/>
            <p:cNvSpPr/>
            <p:nvPr/>
          </p:nvSpPr>
          <p:spPr>
            <a:xfrm>
              <a:off x="1072790" y="1221570"/>
              <a:ext cx="1712700" cy="703500"/>
            </a:xfrm>
            <a:prstGeom prst="roundRect">
              <a:avLst>
                <a:gd name="adj" fmla="val 4485"/>
              </a:avLst>
            </a:prstGeom>
            <a:solidFill>
              <a:srgbClr val="701C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69" name="Google Shape;369;p53"/>
            <p:cNvSpPr txBox="1"/>
            <p:nvPr/>
          </p:nvSpPr>
          <p:spPr>
            <a:xfrm>
              <a:off x="1579860" y="1986924"/>
              <a:ext cx="696900" cy="2760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None/>
              </a:pPr>
              <a:r>
                <a:rPr lang="en-US" b="1">
                  <a:solidFill>
                    <a:srgbClr val="701C7F"/>
                  </a:solidFill>
                  <a:latin typeface="Roboto"/>
                  <a:ea typeface="Roboto"/>
                  <a:cs typeface="Roboto"/>
                  <a:sym typeface="Roboto"/>
                </a:rPr>
                <a:t>2</a:t>
              </a:r>
              <a:endParaRPr b="1">
                <a:solidFill>
                  <a:srgbClr val="701C7F"/>
                </a:solidFill>
                <a:latin typeface="Roboto"/>
                <a:ea typeface="Roboto"/>
                <a:cs typeface="Roboto"/>
                <a:sym typeface="Roboto"/>
              </a:endParaRPr>
            </a:p>
          </p:txBody>
        </p:sp>
        <p:sp>
          <p:nvSpPr>
            <p:cNvPr id="370" name="Google Shape;370;p53"/>
            <p:cNvSpPr/>
            <p:nvPr/>
          </p:nvSpPr>
          <p:spPr>
            <a:xfrm rot="10800000">
              <a:off x="1884115" y="1920663"/>
              <a:ext cx="90000" cy="67500"/>
            </a:xfrm>
            <a:prstGeom prst="triangle">
              <a:avLst>
                <a:gd name="adj" fmla="val 50000"/>
              </a:avLst>
            </a:prstGeom>
            <a:solidFill>
              <a:srgbClr val="701C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1" name="Google Shape;371;p53"/>
            <p:cNvSpPr txBox="1"/>
            <p:nvPr/>
          </p:nvSpPr>
          <p:spPr>
            <a:xfrm>
              <a:off x="1117042" y="1087307"/>
              <a:ext cx="1624200" cy="7974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1000"/>
                </a:spcBef>
                <a:spcAft>
                  <a:spcPts val="0"/>
                </a:spcAft>
                <a:buNone/>
              </a:pPr>
              <a:r>
                <a:rPr lang="en-US" sz="1600">
                  <a:solidFill>
                    <a:srgbClr val="FFFFFF"/>
                  </a:solidFill>
                  <a:latin typeface="Roboto"/>
                  <a:ea typeface="Roboto"/>
                  <a:cs typeface="Roboto"/>
                  <a:sym typeface="Roboto"/>
                </a:rPr>
                <a:t>Couldn’t find good data anywhere with financial information</a:t>
              </a:r>
              <a:endParaRPr sz="1600">
                <a:solidFill>
                  <a:schemeClr val="dk1"/>
                </a:solidFill>
                <a:latin typeface="Calibri"/>
                <a:ea typeface="Calibri"/>
                <a:cs typeface="Calibri"/>
                <a:sym typeface="Calibri"/>
              </a:endParaRPr>
            </a:p>
            <a:p>
              <a:pPr marL="0" lvl="0" indent="0" algn="ctr" rtl="0">
                <a:lnSpc>
                  <a:spcPct val="115000"/>
                </a:lnSpc>
                <a:spcBef>
                  <a:spcPts val="0"/>
                </a:spcBef>
                <a:spcAft>
                  <a:spcPts val="2100"/>
                </a:spcAft>
                <a:buNone/>
              </a:pPr>
              <a:endParaRPr sz="1600">
                <a:solidFill>
                  <a:srgbClr val="FFFFFF"/>
                </a:solidFill>
                <a:latin typeface="Roboto"/>
                <a:ea typeface="Roboto"/>
                <a:cs typeface="Roboto"/>
                <a:sym typeface="Roboto"/>
              </a:endParaRPr>
            </a:p>
          </p:txBody>
        </p:sp>
        <p:sp>
          <p:nvSpPr>
            <p:cNvPr id="372" name="Google Shape;372;p53"/>
            <p:cNvSpPr/>
            <p:nvPr/>
          </p:nvSpPr>
          <p:spPr>
            <a:xfrm rot="-1789476">
              <a:off x="1846080" y="2278597"/>
              <a:ext cx="160451" cy="160451"/>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73" name="Google Shape;373;p53"/>
          <p:cNvGrpSpPr/>
          <p:nvPr/>
        </p:nvGrpSpPr>
        <p:grpSpPr>
          <a:xfrm>
            <a:off x="3562016" y="2157834"/>
            <a:ext cx="2283543" cy="1765098"/>
            <a:chOff x="3123140" y="1144467"/>
            <a:chExt cx="1712700" cy="1323856"/>
          </a:xfrm>
        </p:grpSpPr>
        <p:sp>
          <p:nvSpPr>
            <p:cNvPr id="374" name="Google Shape;374;p53"/>
            <p:cNvSpPr/>
            <p:nvPr/>
          </p:nvSpPr>
          <p:spPr>
            <a:xfrm rot="-1789476">
              <a:off x="3899258" y="2278597"/>
              <a:ext cx="160451" cy="160451"/>
            </a:xfrm>
            <a:prstGeom prst="ellipse">
              <a:avLst/>
            </a:prstGeom>
            <a:solidFill>
              <a:srgbClr val="FFFFFF"/>
            </a:solidFill>
            <a:ln w="38100" cap="flat" cmpd="sng">
              <a:solidFill>
                <a:srgbClr val="85858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5" name="Google Shape;375;p53"/>
            <p:cNvSpPr txBox="1"/>
            <p:nvPr/>
          </p:nvSpPr>
          <p:spPr>
            <a:xfrm>
              <a:off x="3635571" y="1986924"/>
              <a:ext cx="696900" cy="2760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None/>
              </a:pPr>
              <a:r>
                <a:rPr lang="en-US" b="1">
                  <a:solidFill>
                    <a:srgbClr val="5E5E5E"/>
                  </a:solidFill>
                  <a:latin typeface="Roboto"/>
                  <a:ea typeface="Roboto"/>
                  <a:cs typeface="Roboto"/>
                  <a:sym typeface="Roboto"/>
                </a:rPr>
                <a:t>4</a:t>
              </a:r>
              <a:endParaRPr b="1">
                <a:solidFill>
                  <a:srgbClr val="5E5E5E"/>
                </a:solidFill>
                <a:latin typeface="Roboto"/>
                <a:ea typeface="Roboto"/>
                <a:cs typeface="Roboto"/>
                <a:sym typeface="Roboto"/>
              </a:endParaRPr>
            </a:p>
          </p:txBody>
        </p:sp>
        <p:sp>
          <p:nvSpPr>
            <p:cNvPr id="376" name="Google Shape;376;p53"/>
            <p:cNvSpPr/>
            <p:nvPr/>
          </p:nvSpPr>
          <p:spPr>
            <a:xfrm>
              <a:off x="3123140" y="1221570"/>
              <a:ext cx="1712700" cy="703500"/>
            </a:xfrm>
            <a:prstGeom prst="roundRect">
              <a:avLst>
                <a:gd name="adj" fmla="val 4485"/>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77" name="Google Shape;377;p53"/>
            <p:cNvSpPr/>
            <p:nvPr/>
          </p:nvSpPr>
          <p:spPr>
            <a:xfrm rot="10800000">
              <a:off x="3934465" y="1920663"/>
              <a:ext cx="90000" cy="67500"/>
            </a:xfrm>
            <a:prstGeom prst="triangle">
              <a:avLst>
                <a:gd name="adj" fmla="val 50000"/>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8" name="Google Shape;378;p53"/>
            <p:cNvSpPr txBox="1"/>
            <p:nvPr/>
          </p:nvSpPr>
          <p:spPr>
            <a:xfrm>
              <a:off x="3167390" y="1144467"/>
              <a:ext cx="1624200" cy="624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1000"/>
                </a:spcBef>
                <a:spcAft>
                  <a:spcPts val="0"/>
                </a:spcAft>
                <a:buNone/>
              </a:pPr>
              <a:r>
                <a:rPr lang="en-US" sz="1600">
                  <a:solidFill>
                    <a:srgbClr val="5E5E5E"/>
                  </a:solidFill>
                  <a:latin typeface="Roboto"/>
                  <a:ea typeface="Roboto"/>
                  <a:cs typeface="Roboto"/>
                  <a:sym typeface="Roboto"/>
                </a:rPr>
                <a:t>Found participants / hospitals were denied</a:t>
              </a:r>
              <a:endParaRPr sz="1600">
                <a:solidFill>
                  <a:srgbClr val="5E5E5E"/>
                </a:solidFill>
                <a:latin typeface="Roboto"/>
                <a:ea typeface="Roboto"/>
                <a:cs typeface="Roboto"/>
                <a:sym typeface="Roboto"/>
              </a:endParaRPr>
            </a:p>
          </p:txBody>
        </p:sp>
      </p:grpSp>
      <p:sp>
        <p:nvSpPr>
          <p:cNvPr id="379" name="Google Shape;379;p53"/>
          <p:cNvSpPr txBox="1">
            <a:spLocks noGrp="1"/>
          </p:cNvSpPr>
          <p:nvPr>
            <p:ph type="title"/>
          </p:nvPr>
        </p:nvSpPr>
        <p:spPr>
          <a:xfrm>
            <a:off x="228600" y="746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400" b="1">
                <a:solidFill>
                  <a:srgbClr val="674EA7"/>
                </a:solidFill>
              </a:rPr>
              <a:t>Timeline of the project</a:t>
            </a:r>
            <a:endParaRPr sz="4400" b="1">
              <a:solidFill>
                <a:srgbClr val="674EA7"/>
              </a:solidFill>
            </a:endParaRPr>
          </a:p>
        </p:txBody>
      </p:sp>
      <p:grpSp>
        <p:nvGrpSpPr>
          <p:cNvPr id="380" name="Google Shape;380;p53"/>
          <p:cNvGrpSpPr/>
          <p:nvPr/>
        </p:nvGrpSpPr>
        <p:grpSpPr>
          <a:xfrm>
            <a:off x="143100" y="4205276"/>
            <a:ext cx="1757573" cy="1382537"/>
            <a:chOff x="4165140" y="2737212"/>
            <a:chExt cx="1712700" cy="1036929"/>
          </a:xfrm>
        </p:grpSpPr>
        <p:sp>
          <p:nvSpPr>
            <p:cNvPr id="381" name="Google Shape;381;p53"/>
            <p:cNvSpPr txBox="1"/>
            <p:nvPr/>
          </p:nvSpPr>
          <p:spPr>
            <a:xfrm>
              <a:off x="4665129" y="2737212"/>
              <a:ext cx="696900" cy="2760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None/>
              </a:pPr>
              <a:r>
                <a:rPr lang="en-US" b="1">
                  <a:solidFill>
                    <a:srgbClr val="5E5E5E"/>
                  </a:solidFill>
                  <a:latin typeface="Roboto"/>
                  <a:ea typeface="Roboto"/>
                  <a:cs typeface="Roboto"/>
                  <a:sym typeface="Roboto"/>
                </a:rPr>
                <a:t>1</a:t>
              </a:r>
              <a:endParaRPr b="1">
                <a:solidFill>
                  <a:srgbClr val="5E5E5E"/>
                </a:solidFill>
                <a:latin typeface="Roboto"/>
                <a:ea typeface="Roboto"/>
                <a:cs typeface="Roboto"/>
                <a:sym typeface="Roboto"/>
              </a:endParaRPr>
            </a:p>
          </p:txBody>
        </p:sp>
        <p:sp>
          <p:nvSpPr>
            <p:cNvPr id="382" name="Google Shape;382;p53"/>
            <p:cNvSpPr/>
            <p:nvPr/>
          </p:nvSpPr>
          <p:spPr>
            <a:xfrm>
              <a:off x="4165140" y="3070640"/>
              <a:ext cx="1712700" cy="703500"/>
            </a:xfrm>
            <a:prstGeom prst="roundRect">
              <a:avLst>
                <a:gd name="adj" fmla="val 4485"/>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p:txBody>
        </p:sp>
        <p:sp>
          <p:nvSpPr>
            <p:cNvPr id="383" name="Google Shape;383;p53"/>
            <p:cNvSpPr txBox="1"/>
            <p:nvPr/>
          </p:nvSpPr>
          <p:spPr>
            <a:xfrm>
              <a:off x="4209390" y="3107840"/>
              <a:ext cx="1624200" cy="6246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None/>
              </a:pPr>
              <a:r>
                <a:rPr lang="en-US" sz="1600">
                  <a:solidFill>
                    <a:srgbClr val="5E5E5E"/>
                  </a:solidFill>
                  <a:latin typeface="Roboto"/>
                  <a:ea typeface="Roboto"/>
                  <a:cs typeface="Roboto"/>
                  <a:sym typeface="Roboto"/>
                </a:rPr>
                <a:t>Found Assessment</a:t>
              </a:r>
              <a:endParaRPr sz="1600">
                <a:solidFill>
                  <a:srgbClr val="5E5E5E"/>
                </a:solidFill>
              </a:endParaRPr>
            </a:p>
          </p:txBody>
        </p:sp>
        <p:sp>
          <p:nvSpPr>
            <p:cNvPr id="384" name="Google Shape;384;p53"/>
            <p:cNvSpPr/>
            <p:nvPr/>
          </p:nvSpPr>
          <p:spPr>
            <a:xfrm>
              <a:off x="4976490" y="3005991"/>
              <a:ext cx="90000" cy="67500"/>
            </a:xfrm>
            <a:prstGeom prst="triangle">
              <a:avLst>
                <a:gd name="adj" fmla="val 50000"/>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85" name="Google Shape;385;p53"/>
          <p:cNvGrpSpPr/>
          <p:nvPr/>
        </p:nvGrpSpPr>
        <p:grpSpPr>
          <a:xfrm>
            <a:off x="9061886" y="2234034"/>
            <a:ext cx="2300744" cy="1688898"/>
            <a:chOff x="5201245" y="1201618"/>
            <a:chExt cx="1725601" cy="1266705"/>
          </a:xfrm>
        </p:grpSpPr>
        <p:sp>
          <p:nvSpPr>
            <p:cNvPr id="386" name="Google Shape;386;p53"/>
            <p:cNvSpPr/>
            <p:nvPr/>
          </p:nvSpPr>
          <p:spPr>
            <a:xfrm rot="-1789476">
              <a:off x="5977648" y="2278597"/>
              <a:ext cx="160451" cy="160451"/>
            </a:xfrm>
            <a:prstGeom prst="ellipse">
              <a:avLst/>
            </a:prstGeom>
            <a:solidFill>
              <a:srgbClr val="FFFFFF"/>
            </a:solidFill>
            <a:ln w="38100" cap="flat" cmpd="sng">
              <a:solidFill>
                <a:srgbClr val="85858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7" name="Google Shape;387;p53"/>
            <p:cNvSpPr txBox="1"/>
            <p:nvPr/>
          </p:nvSpPr>
          <p:spPr>
            <a:xfrm>
              <a:off x="5721781" y="1986924"/>
              <a:ext cx="696900" cy="2760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None/>
              </a:pPr>
              <a:r>
                <a:rPr lang="en-US" b="1">
                  <a:solidFill>
                    <a:srgbClr val="5E5E5E"/>
                  </a:solidFill>
                  <a:latin typeface="Roboto"/>
                  <a:ea typeface="Roboto"/>
                  <a:cs typeface="Roboto"/>
                  <a:sym typeface="Roboto"/>
                </a:rPr>
                <a:t>8</a:t>
              </a:r>
              <a:endParaRPr b="1">
                <a:solidFill>
                  <a:srgbClr val="5E5E5E"/>
                </a:solidFill>
                <a:latin typeface="Roboto"/>
                <a:ea typeface="Roboto"/>
                <a:cs typeface="Roboto"/>
                <a:sym typeface="Roboto"/>
              </a:endParaRPr>
            </a:p>
          </p:txBody>
        </p:sp>
        <p:sp>
          <p:nvSpPr>
            <p:cNvPr id="388" name="Google Shape;388;p53"/>
            <p:cNvSpPr/>
            <p:nvPr/>
          </p:nvSpPr>
          <p:spPr>
            <a:xfrm>
              <a:off x="5201245" y="1221570"/>
              <a:ext cx="1712700" cy="703500"/>
            </a:xfrm>
            <a:prstGeom prst="roundRect">
              <a:avLst>
                <a:gd name="adj" fmla="val 4485"/>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89" name="Google Shape;389;p53"/>
            <p:cNvSpPr/>
            <p:nvPr/>
          </p:nvSpPr>
          <p:spPr>
            <a:xfrm rot="10800000">
              <a:off x="6012570" y="1920663"/>
              <a:ext cx="90000" cy="67500"/>
            </a:xfrm>
            <a:prstGeom prst="triangle">
              <a:avLst>
                <a:gd name="adj" fmla="val 50000"/>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0" name="Google Shape;390;p53"/>
            <p:cNvSpPr txBox="1"/>
            <p:nvPr/>
          </p:nvSpPr>
          <p:spPr>
            <a:xfrm>
              <a:off x="5302646" y="1201618"/>
              <a:ext cx="1624200" cy="624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1000"/>
                </a:spcBef>
                <a:spcAft>
                  <a:spcPts val="0"/>
                </a:spcAft>
                <a:buNone/>
              </a:pPr>
              <a:r>
                <a:rPr lang="en-US" sz="1600">
                  <a:solidFill>
                    <a:srgbClr val="5E5E5E"/>
                  </a:solidFill>
                  <a:latin typeface="Roboto"/>
                  <a:ea typeface="Roboto"/>
                  <a:cs typeface="Roboto"/>
                  <a:sym typeface="Roboto"/>
                </a:rPr>
                <a:t>Team went in different directions</a:t>
              </a:r>
              <a:endParaRPr sz="1600">
                <a:solidFill>
                  <a:srgbClr val="5E5E5E"/>
                </a:solidFill>
                <a:latin typeface="Roboto"/>
                <a:ea typeface="Roboto"/>
                <a:cs typeface="Roboto"/>
                <a:sym typeface="Roboto"/>
              </a:endParaRPr>
            </a:p>
          </p:txBody>
        </p:sp>
      </p:grpSp>
      <p:grpSp>
        <p:nvGrpSpPr>
          <p:cNvPr id="391" name="Google Shape;391;p53"/>
          <p:cNvGrpSpPr/>
          <p:nvPr/>
        </p:nvGrpSpPr>
        <p:grpSpPr>
          <a:xfrm>
            <a:off x="2217516" y="4023065"/>
            <a:ext cx="2283543" cy="1640912"/>
            <a:chOff x="2114740" y="2543425"/>
            <a:chExt cx="1712700" cy="1230715"/>
          </a:xfrm>
        </p:grpSpPr>
        <p:sp>
          <p:nvSpPr>
            <p:cNvPr id="392" name="Google Shape;392;p53"/>
            <p:cNvSpPr txBox="1"/>
            <p:nvPr/>
          </p:nvSpPr>
          <p:spPr>
            <a:xfrm>
              <a:off x="2622642" y="2737212"/>
              <a:ext cx="696900" cy="2760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None/>
              </a:pPr>
              <a:r>
                <a:rPr lang="en-US" b="1">
                  <a:solidFill>
                    <a:srgbClr val="701C7F"/>
                  </a:solidFill>
                  <a:latin typeface="Roboto"/>
                  <a:ea typeface="Roboto"/>
                  <a:cs typeface="Roboto"/>
                  <a:sym typeface="Roboto"/>
                </a:rPr>
                <a:t>3</a:t>
              </a:r>
              <a:endParaRPr b="1">
                <a:solidFill>
                  <a:srgbClr val="701C7F"/>
                </a:solidFill>
                <a:latin typeface="Roboto"/>
                <a:ea typeface="Roboto"/>
                <a:cs typeface="Roboto"/>
                <a:sym typeface="Roboto"/>
              </a:endParaRPr>
            </a:p>
          </p:txBody>
        </p:sp>
        <p:sp>
          <p:nvSpPr>
            <p:cNvPr id="393" name="Google Shape;393;p53"/>
            <p:cNvSpPr/>
            <p:nvPr/>
          </p:nvSpPr>
          <p:spPr>
            <a:xfrm rot="-1789476">
              <a:off x="2888080" y="2572699"/>
              <a:ext cx="160451" cy="160451"/>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4" name="Google Shape;394;p53"/>
            <p:cNvSpPr/>
            <p:nvPr/>
          </p:nvSpPr>
          <p:spPr>
            <a:xfrm>
              <a:off x="2114740" y="3070640"/>
              <a:ext cx="1712700" cy="703500"/>
            </a:xfrm>
            <a:prstGeom prst="roundRect">
              <a:avLst>
                <a:gd name="adj" fmla="val 4485"/>
              </a:avLst>
            </a:prstGeom>
            <a:solidFill>
              <a:srgbClr val="701C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p:txBody>
        </p:sp>
        <p:sp>
          <p:nvSpPr>
            <p:cNvPr id="395" name="Google Shape;395;p53"/>
            <p:cNvSpPr txBox="1"/>
            <p:nvPr/>
          </p:nvSpPr>
          <p:spPr>
            <a:xfrm>
              <a:off x="2158990" y="2936386"/>
              <a:ext cx="1624200" cy="624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1000"/>
                </a:spcBef>
                <a:spcAft>
                  <a:spcPts val="0"/>
                </a:spcAft>
                <a:buNone/>
              </a:pPr>
              <a:r>
                <a:rPr lang="en-US" sz="1600">
                  <a:solidFill>
                    <a:srgbClr val="FFFFFF"/>
                  </a:solidFill>
                  <a:latin typeface="Roboto"/>
                  <a:ea typeface="Roboto"/>
                  <a:cs typeface="Roboto"/>
                  <a:sym typeface="Roboto"/>
                </a:rPr>
                <a:t>Looked for primary system, couldn’t find good data on cost / value</a:t>
              </a:r>
              <a:endParaRPr sz="1600">
                <a:solidFill>
                  <a:srgbClr val="FFFFFF"/>
                </a:solidFill>
                <a:latin typeface="Roboto"/>
                <a:ea typeface="Roboto"/>
                <a:cs typeface="Roboto"/>
                <a:sym typeface="Roboto"/>
              </a:endParaRPr>
            </a:p>
          </p:txBody>
        </p:sp>
        <p:sp>
          <p:nvSpPr>
            <p:cNvPr id="396" name="Google Shape;396;p53"/>
            <p:cNvSpPr/>
            <p:nvPr/>
          </p:nvSpPr>
          <p:spPr>
            <a:xfrm>
              <a:off x="2926090" y="3005991"/>
              <a:ext cx="90000" cy="67500"/>
            </a:xfrm>
            <a:prstGeom prst="triangle">
              <a:avLst>
                <a:gd name="adj" fmla="val 50000"/>
              </a:avLst>
            </a:prstGeom>
            <a:solidFill>
              <a:srgbClr val="701C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97" name="Google Shape;397;p53"/>
          <p:cNvGrpSpPr/>
          <p:nvPr/>
        </p:nvGrpSpPr>
        <p:grpSpPr>
          <a:xfrm>
            <a:off x="6320825" y="2005434"/>
            <a:ext cx="2300744" cy="1917498"/>
            <a:chOff x="1072790" y="1030164"/>
            <a:chExt cx="1725601" cy="1438159"/>
          </a:xfrm>
        </p:grpSpPr>
        <p:sp>
          <p:nvSpPr>
            <p:cNvPr id="398" name="Google Shape;398;p53"/>
            <p:cNvSpPr/>
            <p:nvPr/>
          </p:nvSpPr>
          <p:spPr>
            <a:xfrm>
              <a:off x="1072790" y="1221570"/>
              <a:ext cx="1712700" cy="703500"/>
            </a:xfrm>
            <a:prstGeom prst="roundRect">
              <a:avLst>
                <a:gd name="adj" fmla="val 4485"/>
              </a:avLst>
            </a:prstGeom>
            <a:solidFill>
              <a:srgbClr val="701C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99" name="Google Shape;399;p53"/>
            <p:cNvSpPr txBox="1"/>
            <p:nvPr/>
          </p:nvSpPr>
          <p:spPr>
            <a:xfrm>
              <a:off x="1579860" y="1986924"/>
              <a:ext cx="696900" cy="2760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None/>
              </a:pPr>
              <a:r>
                <a:rPr lang="en-US" b="1">
                  <a:solidFill>
                    <a:srgbClr val="701C7F"/>
                  </a:solidFill>
                  <a:latin typeface="Roboto"/>
                  <a:ea typeface="Roboto"/>
                  <a:cs typeface="Roboto"/>
                  <a:sym typeface="Roboto"/>
                </a:rPr>
                <a:t>6</a:t>
              </a:r>
              <a:endParaRPr b="1">
                <a:solidFill>
                  <a:srgbClr val="701C7F"/>
                </a:solidFill>
                <a:latin typeface="Roboto"/>
                <a:ea typeface="Roboto"/>
                <a:cs typeface="Roboto"/>
                <a:sym typeface="Roboto"/>
              </a:endParaRPr>
            </a:p>
          </p:txBody>
        </p:sp>
        <p:sp>
          <p:nvSpPr>
            <p:cNvPr id="400" name="Google Shape;400;p53"/>
            <p:cNvSpPr/>
            <p:nvPr/>
          </p:nvSpPr>
          <p:spPr>
            <a:xfrm rot="10800000">
              <a:off x="1884115" y="1920663"/>
              <a:ext cx="90000" cy="67500"/>
            </a:xfrm>
            <a:prstGeom prst="triangle">
              <a:avLst>
                <a:gd name="adj" fmla="val 50000"/>
              </a:avLst>
            </a:prstGeom>
            <a:solidFill>
              <a:srgbClr val="701C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1" name="Google Shape;401;p53"/>
            <p:cNvSpPr txBox="1"/>
            <p:nvPr/>
          </p:nvSpPr>
          <p:spPr>
            <a:xfrm>
              <a:off x="1174192" y="1030164"/>
              <a:ext cx="1624200" cy="624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1000"/>
                </a:spcBef>
                <a:spcAft>
                  <a:spcPts val="0"/>
                </a:spcAft>
                <a:buNone/>
              </a:pPr>
              <a:r>
                <a:rPr lang="en-US" sz="1600">
                  <a:solidFill>
                    <a:schemeClr val="lt1"/>
                  </a:solidFill>
                  <a:latin typeface="Roboto"/>
                  <a:ea typeface="Roboto"/>
                  <a:cs typeface="Roboto"/>
                  <a:sym typeface="Roboto"/>
                </a:rPr>
                <a:t>Came up with our own categories - this has already been done by others</a:t>
              </a:r>
              <a:endParaRPr sz="1600">
                <a:solidFill>
                  <a:schemeClr val="lt1"/>
                </a:solidFill>
                <a:latin typeface="Roboto"/>
                <a:ea typeface="Roboto"/>
                <a:cs typeface="Roboto"/>
                <a:sym typeface="Roboto"/>
              </a:endParaRPr>
            </a:p>
          </p:txBody>
        </p:sp>
        <p:sp>
          <p:nvSpPr>
            <p:cNvPr id="402" name="Google Shape;402;p53"/>
            <p:cNvSpPr/>
            <p:nvPr/>
          </p:nvSpPr>
          <p:spPr>
            <a:xfrm rot="-1789476">
              <a:off x="1846080" y="2278597"/>
              <a:ext cx="160451" cy="160451"/>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03" name="Google Shape;403;p53"/>
          <p:cNvGrpSpPr/>
          <p:nvPr/>
        </p:nvGrpSpPr>
        <p:grpSpPr>
          <a:xfrm>
            <a:off x="7703916" y="4023065"/>
            <a:ext cx="2283543" cy="1640912"/>
            <a:chOff x="2114740" y="2543425"/>
            <a:chExt cx="1712700" cy="1230715"/>
          </a:xfrm>
        </p:grpSpPr>
        <p:sp>
          <p:nvSpPr>
            <p:cNvPr id="404" name="Google Shape;404;p53"/>
            <p:cNvSpPr txBox="1"/>
            <p:nvPr/>
          </p:nvSpPr>
          <p:spPr>
            <a:xfrm>
              <a:off x="2622642" y="2737212"/>
              <a:ext cx="696900" cy="2760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None/>
              </a:pPr>
              <a:r>
                <a:rPr lang="en-US" b="1">
                  <a:solidFill>
                    <a:srgbClr val="701C7F"/>
                  </a:solidFill>
                  <a:latin typeface="Roboto"/>
                  <a:ea typeface="Roboto"/>
                  <a:cs typeface="Roboto"/>
                  <a:sym typeface="Roboto"/>
                </a:rPr>
                <a:t>7</a:t>
              </a:r>
              <a:endParaRPr b="1">
                <a:solidFill>
                  <a:srgbClr val="701C7F"/>
                </a:solidFill>
                <a:latin typeface="Roboto"/>
                <a:ea typeface="Roboto"/>
                <a:cs typeface="Roboto"/>
                <a:sym typeface="Roboto"/>
              </a:endParaRPr>
            </a:p>
          </p:txBody>
        </p:sp>
        <p:sp>
          <p:nvSpPr>
            <p:cNvPr id="405" name="Google Shape;405;p53"/>
            <p:cNvSpPr/>
            <p:nvPr/>
          </p:nvSpPr>
          <p:spPr>
            <a:xfrm rot="-1789476">
              <a:off x="2888080" y="2572699"/>
              <a:ext cx="160451" cy="160451"/>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6" name="Google Shape;406;p53"/>
            <p:cNvSpPr/>
            <p:nvPr/>
          </p:nvSpPr>
          <p:spPr>
            <a:xfrm>
              <a:off x="2114740" y="3070640"/>
              <a:ext cx="1712700" cy="703500"/>
            </a:xfrm>
            <a:prstGeom prst="roundRect">
              <a:avLst>
                <a:gd name="adj" fmla="val 4485"/>
              </a:avLst>
            </a:prstGeom>
            <a:solidFill>
              <a:srgbClr val="701C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p:txBody>
        </p:sp>
        <p:sp>
          <p:nvSpPr>
            <p:cNvPr id="407" name="Google Shape;407;p53"/>
            <p:cNvSpPr txBox="1"/>
            <p:nvPr/>
          </p:nvSpPr>
          <p:spPr>
            <a:xfrm>
              <a:off x="2158990" y="2993537"/>
              <a:ext cx="1624200" cy="624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1000"/>
                </a:spcBef>
                <a:spcAft>
                  <a:spcPts val="0"/>
                </a:spcAft>
                <a:buNone/>
              </a:pPr>
              <a:r>
                <a:rPr lang="en-US" sz="1600">
                  <a:solidFill>
                    <a:schemeClr val="lt1"/>
                  </a:solidFill>
                  <a:latin typeface="Roboto"/>
                  <a:ea typeface="Roboto"/>
                  <a:cs typeface="Roboto"/>
                  <a:sym typeface="Roboto"/>
                </a:rPr>
                <a:t>Looking at defenses is worst than picking an attack </a:t>
              </a:r>
              <a:endParaRPr sz="1600">
                <a:solidFill>
                  <a:schemeClr val="lt1"/>
                </a:solidFill>
                <a:latin typeface="Roboto"/>
                <a:ea typeface="Roboto"/>
                <a:cs typeface="Roboto"/>
                <a:sym typeface="Roboto"/>
              </a:endParaRPr>
            </a:p>
          </p:txBody>
        </p:sp>
        <p:sp>
          <p:nvSpPr>
            <p:cNvPr id="408" name="Google Shape;408;p53"/>
            <p:cNvSpPr/>
            <p:nvPr/>
          </p:nvSpPr>
          <p:spPr>
            <a:xfrm>
              <a:off x="2926090" y="3005991"/>
              <a:ext cx="90000" cy="67500"/>
            </a:xfrm>
            <a:prstGeom prst="triangle">
              <a:avLst>
                <a:gd name="adj" fmla="val 50000"/>
              </a:avLst>
            </a:prstGeom>
            <a:solidFill>
              <a:srgbClr val="701C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409" name="Google Shape;409;p53"/>
          <p:cNvSpPr/>
          <p:nvPr/>
        </p:nvSpPr>
        <p:spPr>
          <a:xfrm rot="-1790071">
            <a:off x="914848" y="4062151"/>
            <a:ext cx="214072" cy="214072"/>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0" name="Google Shape;410;p53"/>
          <p:cNvSpPr/>
          <p:nvPr/>
        </p:nvSpPr>
        <p:spPr>
          <a:xfrm rot="-1790071">
            <a:off x="11057273" y="3985951"/>
            <a:ext cx="214072" cy="214072"/>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11" name="Google Shape;411;p53"/>
          <p:cNvGrpSpPr/>
          <p:nvPr/>
        </p:nvGrpSpPr>
        <p:grpSpPr>
          <a:xfrm>
            <a:off x="10269450" y="4205276"/>
            <a:ext cx="1864574" cy="1382537"/>
            <a:chOff x="4165140" y="2737212"/>
            <a:chExt cx="1816969" cy="1036929"/>
          </a:xfrm>
        </p:grpSpPr>
        <p:sp>
          <p:nvSpPr>
            <p:cNvPr id="412" name="Google Shape;412;p53"/>
            <p:cNvSpPr txBox="1"/>
            <p:nvPr/>
          </p:nvSpPr>
          <p:spPr>
            <a:xfrm>
              <a:off x="4665129" y="2737212"/>
              <a:ext cx="696900" cy="2760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None/>
              </a:pPr>
              <a:r>
                <a:rPr lang="en-US" b="1">
                  <a:solidFill>
                    <a:srgbClr val="5E5E5E"/>
                  </a:solidFill>
                  <a:latin typeface="Roboto"/>
                  <a:ea typeface="Roboto"/>
                  <a:cs typeface="Roboto"/>
                  <a:sym typeface="Roboto"/>
                </a:rPr>
                <a:t>9</a:t>
              </a:r>
              <a:endParaRPr b="1">
                <a:solidFill>
                  <a:srgbClr val="5E5E5E"/>
                </a:solidFill>
                <a:latin typeface="Roboto"/>
                <a:ea typeface="Roboto"/>
                <a:cs typeface="Roboto"/>
                <a:sym typeface="Roboto"/>
              </a:endParaRPr>
            </a:p>
          </p:txBody>
        </p:sp>
        <p:sp>
          <p:nvSpPr>
            <p:cNvPr id="413" name="Google Shape;413;p53"/>
            <p:cNvSpPr/>
            <p:nvPr/>
          </p:nvSpPr>
          <p:spPr>
            <a:xfrm>
              <a:off x="4165140" y="3070640"/>
              <a:ext cx="1712700" cy="703500"/>
            </a:xfrm>
            <a:prstGeom prst="roundRect">
              <a:avLst>
                <a:gd name="adj" fmla="val 4485"/>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p:txBody>
        </p:sp>
        <p:sp>
          <p:nvSpPr>
            <p:cNvPr id="414" name="Google Shape;414;p53"/>
            <p:cNvSpPr txBox="1"/>
            <p:nvPr/>
          </p:nvSpPr>
          <p:spPr>
            <a:xfrm>
              <a:off x="4269409" y="2936378"/>
              <a:ext cx="1712700" cy="624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1600">
                  <a:solidFill>
                    <a:srgbClr val="5E5E5E"/>
                  </a:solidFill>
                  <a:latin typeface="Roboto"/>
                  <a:ea typeface="Roboto"/>
                  <a:cs typeface="Roboto"/>
                  <a:sym typeface="Roboto"/>
                </a:rPr>
                <a:t>We decided to look at geography / state actors</a:t>
              </a:r>
              <a:endParaRPr sz="1300">
                <a:solidFill>
                  <a:srgbClr val="5E5E5E"/>
                </a:solidFill>
                <a:latin typeface="Roboto"/>
                <a:ea typeface="Roboto"/>
                <a:cs typeface="Roboto"/>
                <a:sym typeface="Roboto"/>
              </a:endParaRPr>
            </a:p>
          </p:txBody>
        </p:sp>
        <p:sp>
          <p:nvSpPr>
            <p:cNvPr id="415" name="Google Shape;415;p53"/>
            <p:cNvSpPr/>
            <p:nvPr/>
          </p:nvSpPr>
          <p:spPr>
            <a:xfrm>
              <a:off x="4976490" y="3005991"/>
              <a:ext cx="90000" cy="67500"/>
            </a:xfrm>
            <a:prstGeom prst="triangle">
              <a:avLst>
                <a:gd name="adj" fmla="val 50000"/>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9"/>
        <p:cNvGrpSpPr/>
        <p:nvPr/>
      </p:nvGrpSpPr>
      <p:grpSpPr>
        <a:xfrm>
          <a:off x="0" y="0"/>
          <a:ext cx="0" cy="0"/>
          <a:chOff x="0" y="0"/>
          <a:chExt cx="0" cy="0"/>
        </a:xfrm>
      </p:grpSpPr>
      <p:sp>
        <p:nvSpPr>
          <p:cNvPr id="420" name="Google Shape;420;p54"/>
          <p:cNvSpPr txBox="1">
            <a:spLocks noGrp="1"/>
          </p:cNvSpPr>
          <p:nvPr>
            <p:ph type="body" idx="4294967295"/>
          </p:nvPr>
        </p:nvSpPr>
        <p:spPr>
          <a:xfrm>
            <a:off x="304800" y="6583680"/>
            <a:ext cx="11582400" cy="183000"/>
          </a:xfrm>
          <a:prstGeom prst="rect">
            <a:avLst/>
          </a:prstGeom>
          <a:noFill/>
          <a:ln>
            <a:noFill/>
          </a:ln>
        </p:spPr>
        <p:txBody>
          <a:bodyPr spcFirstLastPara="1" wrap="square" lIns="117825" tIns="58900" rIns="117825" bIns="58900" anchor="t" anchorCtr="0">
            <a:normAutofit fontScale="25000" lnSpcReduction="20000"/>
          </a:bodyPr>
          <a:lstStyle/>
          <a:p>
            <a:pPr marL="0" lvl="0" indent="0" algn="l" rtl="0">
              <a:spcBef>
                <a:spcPts val="0"/>
              </a:spcBef>
              <a:spcAft>
                <a:spcPts val="0"/>
              </a:spcAft>
              <a:buClr>
                <a:schemeClr val="dk1"/>
              </a:buClr>
              <a:buSzPct val="100000"/>
              <a:buFont typeface="Arial"/>
              <a:buNone/>
            </a:pPr>
            <a:endParaRPr>
              <a:solidFill>
                <a:srgbClr val="FFFFFF"/>
              </a:solidFill>
            </a:endParaRPr>
          </a:p>
        </p:txBody>
      </p:sp>
      <p:sp>
        <p:nvSpPr>
          <p:cNvPr id="421" name="Google Shape;421;p54"/>
          <p:cNvSpPr txBox="1">
            <a:spLocks noGrp="1"/>
          </p:cNvSpPr>
          <p:nvPr>
            <p:ph type="body" idx="1"/>
          </p:nvPr>
        </p:nvSpPr>
        <p:spPr>
          <a:xfrm>
            <a:off x="3826350" y="2280500"/>
            <a:ext cx="4703400" cy="1645800"/>
          </a:xfrm>
          <a:prstGeom prst="rect">
            <a:avLst/>
          </a:prstGeom>
          <a:solidFill>
            <a:schemeClr val="lt1">
              <a:alpha val="60780"/>
            </a:schemeClr>
          </a:solidFill>
          <a:ln>
            <a:noFill/>
          </a:ln>
        </p:spPr>
        <p:txBody>
          <a:bodyPr spcFirstLastPara="1" wrap="square" lIns="353550" tIns="353550" rIns="353550" bIns="353550" anchor="ctr" anchorCtr="0">
            <a:normAutofit fontScale="77500"/>
          </a:bodyPr>
          <a:lstStyle/>
          <a:p>
            <a:pPr marL="0" lvl="0" indent="0" algn="ctr" rtl="0">
              <a:spcBef>
                <a:spcPts val="0"/>
              </a:spcBef>
              <a:spcAft>
                <a:spcPts val="0"/>
              </a:spcAft>
              <a:buClr>
                <a:schemeClr val="dk1"/>
              </a:buClr>
              <a:buSzPct val="124000"/>
              <a:buFont typeface="Arial"/>
              <a:buNone/>
            </a:pPr>
            <a:r>
              <a:rPr lang="en-US" sz="5000"/>
              <a:t>III - Methodology</a:t>
            </a:r>
            <a:endParaRPr sz="5000"/>
          </a:p>
        </p:txBody>
      </p:sp>
      <p:pic>
        <p:nvPicPr>
          <p:cNvPr id="422" name="Google Shape;422;p54"/>
          <p:cNvPicPr preferRelativeResize="0"/>
          <p:nvPr/>
        </p:nvPicPr>
        <p:blipFill rotWithShape="1">
          <a:blip r:embed="rId4">
            <a:alphaModFix/>
          </a:blip>
          <a:srcRect/>
          <a:stretch/>
        </p:blipFill>
        <p:spPr>
          <a:xfrm>
            <a:off x="7886148" y="209398"/>
            <a:ext cx="3632900" cy="61098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55"/>
          <p:cNvPicPr preferRelativeResize="0"/>
          <p:nvPr/>
        </p:nvPicPr>
        <p:blipFill rotWithShape="1">
          <a:blip r:embed="rId3">
            <a:alphaModFix/>
          </a:blip>
          <a:srcRect b="3100"/>
          <a:stretch/>
        </p:blipFill>
        <p:spPr>
          <a:xfrm>
            <a:off x="0" y="942535"/>
            <a:ext cx="5275385" cy="5915465"/>
          </a:xfrm>
          <a:prstGeom prst="rect">
            <a:avLst/>
          </a:prstGeom>
          <a:noFill/>
          <a:ln>
            <a:noFill/>
          </a:ln>
        </p:spPr>
      </p:pic>
      <p:sp>
        <p:nvSpPr>
          <p:cNvPr id="429" name="Google Shape;429;p55"/>
          <p:cNvSpPr/>
          <p:nvPr/>
        </p:nvSpPr>
        <p:spPr>
          <a:xfrm>
            <a:off x="1603716" y="2807091"/>
            <a:ext cx="2321170" cy="1932134"/>
          </a:xfrm>
          <a:prstGeom prst="rect">
            <a:avLst/>
          </a:prstGeom>
          <a:solidFill>
            <a:srgbClr val="BFBFBF">
              <a:alpha val="8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0" name="Google Shape;430;p55"/>
          <p:cNvSpPr txBox="1">
            <a:spLocks noGrp="1"/>
          </p:cNvSpPr>
          <p:nvPr>
            <p:ph type="body" idx="1"/>
          </p:nvPr>
        </p:nvSpPr>
        <p:spPr>
          <a:xfrm>
            <a:off x="5700581" y="1211300"/>
            <a:ext cx="3600450" cy="73866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900"/>
              <a:buNone/>
            </a:pPr>
            <a:r>
              <a:rPr lang="en-US" sz="3600">
                <a:solidFill>
                  <a:srgbClr val="674EA7"/>
                </a:solidFill>
              </a:rPr>
              <a:t>Obtaining data</a:t>
            </a:r>
            <a:endParaRPr sz="3600">
              <a:solidFill>
                <a:srgbClr val="674EA7"/>
              </a:solidFill>
            </a:endParaRPr>
          </a:p>
        </p:txBody>
      </p:sp>
      <p:sp>
        <p:nvSpPr>
          <p:cNvPr id="431" name="Google Shape;431;p55"/>
          <p:cNvSpPr txBox="1">
            <a:spLocks noGrp="1"/>
          </p:cNvSpPr>
          <p:nvPr>
            <p:ph type="body" idx="2"/>
          </p:nvPr>
        </p:nvSpPr>
        <p:spPr>
          <a:xfrm>
            <a:off x="6644639" y="4405738"/>
            <a:ext cx="5275385" cy="2424125"/>
          </a:xfrm>
          <a:prstGeom prst="rect">
            <a:avLst/>
          </a:prstGeom>
          <a:noFill/>
          <a:ln>
            <a:noFill/>
          </a:ln>
        </p:spPr>
        <p:txBody>
          <a:bodyPr spcFirstLastPara="1" wrap="square" lIns="0" tIns="0" rIns="0" bIns="0" anchor="ctr" anchorCtr="0">
            <a:normAutofit fontScale="92500" lnSpcReduction="20000"/>
          </a:bodyPr>
          <a:lstStyle/>
          <a:p>
            <a:pPr marL="0" lvl="0" indent="0" algn="l" rtl="0">
              <a:lnSpc>
                <a:spcPct val="100000"/>
              </a:lnSpc>
              <a:spcBef>
                <a:spcPts val="800"/>
              </a:spcBef>
              <a:spcAft>
                <a:spcPts val="0"/>
              </a:spcAft>
              <a:buSzPct val="67857"/>
              <a:buNone/>
            </a:pPr>
            <a:r>
              <a:rPr lang="en-US" sz="2800">
                <a:solidFill>
                  <a:srgbClr val="7030A0"/>
                </a:solidFill>
                <a:latin typeface="Arial"/>
                <a:ea typeface="Arial"/>
                <a:cs typeface="Arial"/>
                <a:sym typeface="Arial"/>
              </a:rPr>
              <a:t>835</a:t>
            </a:r>
            <a:r>
              <a:rPr lang="en-US" sz="1500" b="0">
                <a:solidFill>
                  <a:srgbClr val="7030A0"/>
                </a:solidFill>
                <a:latin typeface="Arial"/>
                <a:ea typeface="Arial"/>
                <a:cs typeface="Arial"/>
                <a:sym typeface="Arial"/>
              </a:rPr>
              <a:t> </a:t>
            </a:r>
            <a:r>
              <a:rPr lang="en-US" sz="1500" b="0">
                <a:latin typeface="Arial"/>
                <a:ea typeface="Arial"/>
                <a:cs typeface="Arial"/>
                <a:sym typeface="Arial"/>
              </a:rPr>
              <a:t>cyber-attacks </a:t>
            </a:r>
            <a:endParaRPr/>
          </a:p>
          <a:p>
            <a:pPr marL="0" lvl="0" indent="0" algn="l" rtl="0">
              <a:lnSpc>
                <a:spcPct val="100000"/>
              </a:lnSpc>
              <a:spcBef>
                <a:spcPts val="800"/>
              </a:spcBef>
              <a:spcAft>
                <a:spcPts val="0"/>
              </a:spcAft>
              <a:buSzPct val="237500"/>
              <a:buNone/>
            </a:pPr>
            <a:endParaRPr sz="800" b="0">
              <a:latin typeface="Arial"/>
              <a:ea typeface="Arial"/>
              <a:cs typeface="Arial"/>
              <a:sym typeface="Arial"/>
            </a:endParaRPr>
          </a:p>
          <a:p>
            <a:pPr marL="0" lvl="0" indent="0" algn="l" rtl="0">
              <a:lnSpc>
                <a:spcPct val="100000"/>
              </a:lnSpc>
              <a:spcBef>
                <a:spcPts val="800"/>
              </a:spcBef>
              <a:spcAft>
                <a:spcPts val="0"/>
              </a:spcAft>
              <a:buSzPct val="126666"/>
              <a:buNone/>
            </a:pPr>
            <a:r>
              <a:rPr lang="en-US" sz="1500" b="0">
                <a:latin typeface="Arial"/>
                <a:ea typeface="Arial"/>
                <a:cs typeface="Arial"/>
                <a:sym typeface="Arial"/>
              </a:rPr>
              <a:t>Occurred during the last </a:t>
            </a:r>
            <a:r>
              <a:rPr lang="en-US" sz="2800">
                <a:solidFill>
                  <a:srgbClr val="7030A0"/>
                </a:solidFill>
                <a:latin typeface="Arial"/>
                <a:ea typeface="Arial"/>
                <a:cs typeface="Arial"/>
                <a:sym typeface="Arial"/>
              </a:rPr>
              <a:t>19 years </a:t>
            </a:r>
            <a:endParaRPr sz="2800">
              <a:solidFill>
                <a:srgbClr val="7030A0"/>
              </a:solidFill>
              <a:latin typeface="Arial"/>
              <a:ea typeface="Arial"/>
              <a:cs typeface="Arial"/>
              <a:sym typeface="Arial"/>
            </a:endParaRPr>
          </a:p>
          <a:p>
            <a:pPr marL="0" lvl="0" indent="0" algn="l" rtl="0">
              <a:lnSpc>
                <a:spcPct val="100000"/>
              </a:lnSpc>
              <a:spcBef>
                <a:spcPts val="800"/>
              </a:spcBef>
              <a:spcAft>
                <a:spcPts val="0"/>
              </a:spcAft>
              <a:buSzPct val="271428"/>
              <a:buNone/>
            </a:pPr>
            <a:endParaRPr sz="700">
              <a:solidFill>
                <a:srgbClr val="7030A0"/>
              </a:solidFill>
              <a:latin typeface="Arial"/>
              <a:ea typeface="Arial"/>
              <a:cs typeface="Arial"/>
              <a:sym typeface="Arial"/>
            </a:endParaRPr>
          </a:p>
          <a:p>
            <a:pPr marL="0" lvl="0" indent="0" algn="l" rtl="0">
              <a:lnSpc>
                <a:spcPct val="100000"/>
              </a:lnSpc>
              <a:spcBef>
                <a:spcPts val="800"/>
              </a:spcBef>
              <a:spcAft>
                <a:spcPts val="0"/>
              </a:spcAft>
              <a:buSzPct val="67857"/>
              <a:buNone/>
            </a:pPr>
            <a:r>
              <a:rPr lang="en-US" sz="2800">
                <a:solidFill>
                  <a:srgbClr val="7030A0"/>
                </a:solidFill>
                <a:latin typeface="Arial"/>
                <a:ea typeface="Arial"/>
                <a:cs typeface="Arial"/>
                <a:sym typeface="Arial"/>
              </a:rPr>
              <a:t>Focus </a:t>
            </a:r>
            <a:endParaRPr/>
          </a:p>
          <a:p>
            <a:pPr marL="0" lvl="0" indent="0" algn="l" rtl="0">
              <a:lnSpc>
                <a:spcPct val="100000"/>
              </a:lnSpc>
              <a:spcBef>
                <a:spcPts val="800"/>
              </a:spcBef>
              <a:spcAft>
                <a:spcPts val="0"/>
              </a:spcAft>
              <a:buSzPct val="126666"/>
              <a:buNone/>
            </a:pPr>
            <a:r>
              <a:rPr lang="en-US" sz="1500" b="0">
                <a:latin typeface="Arial"/>
                <a:ea typeface="Arial"/>
                <a:cs typeface="Arial"/>
                <a:sym typeface="Arial"/>
              </a:rPr>
              <a:t>government agencies, defense</a:t>
            </a:r>
            <a:r>
              <a:rPr lang="en-US" sz="1500" b="0"/>
              <a:t>, </a:t>
            </a:r>
            <a:r>
              <a:rPr lang="en-US" sz="1500" b="0">
                <a:latin typeface="Arial"/>
                <a:ea typeface="Arial"/>
                <a:cs typeface="Arial"/>
                <a:sym typeface="Arial"/>
              </a:rPr>
              <a:t>high-tech companies, or </a:t>
            </a:r>
            <a:r>
              <a:rPr lang="en-US" sz="1500" b="0"/>
              <a:t>over $1M</a:t>
            </a:r>
            <a:endParaRPr sz="1500" b="0">
              <a:latin typeface="Arial"/>
              <a:ea typeface="Arial"/>
              <a:cs typeface="Arial"/>
              <a:sym typeface="Arial"/>
            </a:endParaRPr>
          </a:p>
          <a:p>
            <a:pPr marL="0" lvl="0" indent="0" algn="l" rtl="0">
              <a:lnSpc>
                <a:spcPct val="100000"/>
              </a:lnSpc>
              <a:spcBef>
                <a:spcPts val="800"/>
              </a:spcBef>
              <a:spcAft>
                <a:spcPts val="0"/>
              </a:spcAft>
              <a:buSzPct val="126666"/>
              <a:buNone/>
            </a:pPr>
            <a:endParaRPr sz="1500" b="0">
              <a:latin typeface="Arial"/>
              <a:ea typeface="Arial"/>
              <a:cs typeface="Arial"/>
              <a:sym typeface="Arial"/>
            </a:endParaRPr>
          </a:p>
        </p:txBody>
      </p:sp>
      <p:sp>
        <p:nvSpPr>
          <p:cNvPr id="432" name="Google Shape;432;p55"/>
          <p:cNvSpPr txBox="1">
            <a:spLocks noGrp="1"/>
          </p:cNvSpPr>
          <p:nvPr>
            <p:ph type="body" idx="3"/>
          </p:nvPr>
        </p:nvSpPr>
        <p:spPr>
          <a:xfrm>
            <a:off x="8235615" y="305319"/>
            <a:ext cx="3654300" cy="3534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900"/>
              <a:buNone/>
            </a:pPr>
            <a:r>
              <a:rPr lang="en-US"/>
              <a:t>Methodology</a:t>
            </a:r>
            <a:endParaRPr/>
          </a:p>
        </p:txBody>
      </p:sp>
      <p:pic>
        <p:nvPicPr>
          <p:cNvPr id="433" name="Google Shape;433;p55"/>
          <p:cNvPicPr preferRelativeResize="0"/>
          <p:nvPr/>
        </p:nvPicPr>
        <p:blipFill rotWithShape="1">
          <a:blip r:embed="rId4">
            <a:alphaModFix/>
          </a:blip>
          <a:srcRect/>
          <a:stretch/>
        </p:blipFill>
        <p:spPr>
          <a:xfrm>
            <a:off x="6987834" y="2161256"/>
            <a:ext cx="3600450" cy="723900"/>
          </a:xfrm>
          <a:prstGeom prst="rect">
            <a:avLst/>
          </a:prstGeom>
          <a:noFill/>
          <a:ln w="28575" cap="flat" cmpd="sng">
            <a:solidFill>
              <a:srgbClr val="7030A0"/>
            </a:solidFill>
            <a:prstDash val="solid"/>
            <a:round/>
            <a:headEnd type="none" w="sm" len="sm"/>
            <a:tailEnd type="none" w="sm" len="sm"/>
          </a:ln>
        </p:spPr>
      </p:pic>
      <p:sp>
        <p:nvSpPr>
          <p:cNvPr id="434" name="Google Shape;434;p55"/>
          <p:cNvSpPr txBox="1"/>
          <p:nvPr/>
        </p:nvSpPr>
        <p:spPr>
          <a:xfrm>
            <a:off x="6879101" y="3049059"/>
            <a:ext cx="3946026"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rgbClr val="000000"/>
                </a:solidFill>
                <a:latin typeface="Calibri"/>
                <a:ea typeface="Calibri"/>
                <a:cs typeface="Calibri"/>
                <a:sym typeface="Calibri"/>
              </a:rPr>
              <a:t>US based </a:t>
            </a:r>
            <a:r>
              <a:rPr lang="en-US" sz="1400" b="1" i="1" u="none" strike="noStrike" cap="none">
                <a:solidFill>
                  <a:srgbClr val="000000"/>
                </a:solidFill>
                <a:latin typeface="Calibri"/>
                <a:ea typeface="Calibri"/>
                <a:cs typeface="Calibri"/>
                <a:sym typeface="Calibri"/>
              </a:rPr>
              <a:t>nonprofit</a:t>
            </a:r>
            <a:r>
              <a:rPr lang="en-US" sz="1400" b="0" i="1" u="none" strike="noStrike" cap="none">
                <a:solidFill>
                  <a:srgbClr val="000000"/>
                </a:solidFill>
                <a:latin typeface="Calibri"/>
                <a:ea typeface="Calibri"/>
                <a:cs typeface="Calibri"/>
                <a:sym typeface="Calibri"/>
              </a:rPr>
              <a:t> policy research organization, whose purpose is to define the future of national security. </a:t>
            </a:r>
            <a:endParaRPr sz="1400" b="0" i="1" u="none" strike="noStrike" cap="none">
              <a:solidFill>
                <a:srgbClr val="000000"/>
              </a:solidFill>
              <a:latin typeface="Arial"/>
              <a:ea typeface="Arial"/>
              <a:cs typeface="Arial"/>
              <a:sym typeface="Arial"/>
            </a:endParaRPr>
          </a:p>
        </p:txBody>
      </p:sp>
      <p:sp>
        <p:nvSpPr>
          <p:cNvPr id="435" name="Google Shape;435;p55"/>
          <p:cNvSpPr/>
          <p:nvPr/>
        </p:nvSpPr>
        <p:spPr>
          <a:xfrm>
            <a:off x="2214869" y="2419643"/>
            <a:ext cx="1048838" cy="2646878"/>
          </a:xfrm>
          <a:prstGeom prst="rect">
            <a:avLst/>
          </a:prstGeom>
          <a:noFill/>
          <a:ln>
            <a:noFill/>
          </a:ln>
          <a:effectLst>
            <a:reflection stA="52000" endA="300" endPos="35000" sy="-100000" algn="bl" rotWithShape="0"/>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600" b="1" i="0" u="none" strike="noStrike" cap="none">
                <a:solidFill>
                  <a:srgbClr val="7030A0"/>
                </a:solidFill>
                <a:latin typeface="Arial"/>
                <a:ea typeface="Arial"/>
                <a:cs typeface="Arial"/>
                <a:sym typeface="Arial"/>
              </a:rPr>
              <a:t>1</a:t>
            </a:r>
            <a:endParaRPr/>
          </a:p>
        </p:txBody>
      </p:sp>
      <p:cxnSp>
        <p:nvCxnSpPr>
          <p:cNvPr id="436" name="Google Shape;436;p55"/>
          <p:cNvCxnSpPr/>
          <p:nvPr/>
        </p:nvCxnSpPr>
        <p:spPr>
          <a:xfrm>
            <a:off x="6931562" y="3967087"/>
            <a:ext cx="3837293" cy="0"/>
          </a:xfrm>
          <a:prstGeom prst="straightConnector1">
            <a:avLst/>
          </a:prstGeom>
          <a:noFill/>
          <a:ln w="28575" cap="flat" cmpd="sng">
            <a:solidFill>
              <a:srgbClr val="7030A0"/>
            </a:solidFill>
            <a:prstDash val="solid"/>
            <a:round/>
            <a:headEnd type="none" w="sm" len="sm"/>
            <a:tailEnd type="none" w="sm" len="sm"/>
          </a:ln>
        </p:spPr>
      </p:cxnSp>
      <p:sp>
        <p:nvSpPr>
          <p:cNvPr id="437" name="Google Shape;437;p55"/>
          <p:cNvSpPr/>
          <p:nvPr/>
        </p:nvSpPr>
        <p:spPr>
          <a:xfrm>
            <a:off x="6138204" y="4557934"/>
            <a:ext cx="164123" cy="70339"/>
          </a:xfrm>
          <a:prstGeom prst="rect">
            <a:avLst/>
          </a:prstGeom>
          <a:no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8" name="Google Shape;438;p55"/>
          <p:cNvSpPr/>
          <p:nvPr/>
        </p:nvSpPr>
        <p:spPr>
          <a:xfrm>
            <a:off x="6163992" y="5399651"/>
            <a:ext cx="164123" cy="70339"/>
          </a:xfrm>
          <a:prstGeom prst="rect">
            <a:avLst/>
          </a:prstGeom>
          <a:no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9" name="Google Shape;439;p55"/>
          <p:cNvSpPr/>
          <p:nvPr/>
        </p:nvSpPr>
        <p:spPr>
          <a:xfrm>
            <a:off x="6175715" y="6199164"/>
            <a:ext cx="164123" cy="70339"/>
          </a:xfrm>
          <a:prstGeom prst="rect">
            <a:avLst/>
          </a:prstGeom>
          <a:no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440" name="Google Shape;440;p55"/>
          <p:cNvCxnSpPr>
            <a:stCxn id="433" idx="3"/>
          </p:cNvCxnSpPr>
          <p:nvPr/>
        </p:nvCxnSpPr>
        <p:spPr>
          <a:xfrm>
            <a:off x="10588284" y="2523206"/>
            <a:ext cx="736200" cy="0"/>
          </a:xfrm>
          <a:prstGeom prst="straightConnector1">
            <a:avLst/>
          </a:prstGeom>
          <a:noFill/>
          <a:ln w="9525" cap="flat" cmpd="sng">
            <a:solidFill>
              <a:srgbClr val="4A7DBA"/>
            </a:solidFill>
            <a:prstDash val="dash"/>
            <a:round/>
            <a:headEnd type="none" w="sm" len="sm"/>
            <a:tailEnd type="none" w="sm" len="sm"/>
          </a:ln>
        </p:spPr>
      </p:cxnSp>
      <p:cxnSp>
        <p:nvCxnSpPr>
          <p:cNvPr id="441" name="Google Shape;441;p55"/>
          <p:cNvCxnSpPr/>
          <p:nvPr/>
        </p:nvCxnSpPr>
        <p:spPr>
          <a:xfrm>
            <a:off x="6175715" y="3459880"/>
            <a:ext cx="541606" cy="0"/>
          </a:xfrm>
          <a:prstGeom prst="straightConnector1">
            <a:avLst/>
          </a:prstGeom>
          <a:noFill/>
          <a:ln w="9525" cap="flat" cmpd="sng">
            <a:solidFill>
              <a:srgbClr val="4A7DBA"/>
            </a:solidFill>
            <a:prstDash val="dash"/>
            <a:round/>
            <a:headEnd type="none" w="sm" len="sm"/>
            <a:tailEnd type="none" w="sm" len="sm"/>
          </a:ln>
        </p:spPr>
      </p:cxnSp>
      <p:cxnSp>
        <p:nvCxnSpPr>
          <p:cNvPr id="442" name="Google Shape;442;p55"/>
          <p:cNvCxnSpPr/>
          <p:nvPr/>
        </p:nvCxnSpPr>
        <p:spPr>
          <a:xfrm>
            <a:off x="10768855" y="3359003"/>
            <a:ext cx="541606" cy="0"/>
          </a:xfrm>
          <a:prstGeom prst="straightConnector1">
            <a:avLst/>
          </a:prstGeom>
          <a:noFill/>
          <a:ln w="9525" cap="flat" cmpd="sng">
            <a:solidFill>
              <a:srgbClr val="4A7DBA"/>
            </a:solidFill>
            <a:prstDash val="dash"/>
            <a:round/>
            <a:headEnd type="stealth" w="med" len="med"/>
            <a:tailEnd type="none" w="sm" len="sm"/>
          </a:ln>
        </p:spPr>
      </p:cxnSp>
      <p:cxnSp>
        <p:nvCxnSpPr>
          <p:cNvPr id="443" name="Google Shape;443;p55"/>
          <p:cNvCxnSpPr/>
          <p:nvPr/>
        </p:nvCxnSpPr>
        <p:spPr>
          <a:xfrm rot="10800000">
            <a:off x="11324492" y="2523206"/>
            <a:ext cx="0" cy="835797"/>
          </a:xfrm>
          <a:prstGeom prst="straightConnector1">
            <a:avLst/>
          </a:prstGeom>
          <a:noFill/>
          <a:ln w="9525" cap="flat" cmpd="sng">
            <a:solidFill>
              <a:srgbClr val="4A7DBA"/>
            </a:solidFill>
            <a:prstDash val="dash"/>
            <a:round/>
            <a:headEnd type="none" w="sm" len="sm"/>
            <a:tailEnd type="none" w="sm" len="sm"/>
          </a:ln>
        </p:spPr>
      </p:cxnSp>
      <p:cxnSp>
        <p:nvCxnSpPr>
          <p:cNvPr id="444" name="Google Shape;444;p55"/>
          <p:cNvCxnSpPr/>
          <p:nvPr/>
        </p:nvCxnSpPr>
        <p:spPr>
          <a:xfrm>
            <a:off x="6175715" y="3459880"/>
            <a:ext cx="0" cy="771379"/>
          </a:xfrm>
          <a:prstGeom prst="straightConnector1">
            <a:avLst/>
          </a:prstGeom>
          <a:noFill/>
          <a:ln w="9525" cap="flat" cmpd="sng">
            <a:solidFill>
              <a:srgbClr val="4A7DBA"/>
            </a:solidFill>
            <a:prstDash val="dash"/>
            <a:round/>
            <a:headEnd type="none" w="sm" len="sm"/>
            <a:tailEnd type="stealth" w="med" len="med"/>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450" name="Google Shape;450;p56"/>
          <p:cNvPicPr preferRelativeResize="0"/>
          <p:nvPr/>
        </p:nvPicPr>
        <p:blipFill rotWithShape="1">
          <a:blip r:embed="rId3">
            <a:alphaModFix/>
          </a:blip>
          <a:srcRect b="3100"/>
          <a:stretch/>
        </p:blipFill>
        <p:spPr>
          <a:xfrm>
            <a:off x="6907244" y="942535"/>
            <a:ext cx="5275385" cy="5915465"/>
          </a:xfrm>
          <a:prstGeom prst="rect">
            <a:avLst/>
          </a:prstGeom>
          <a:noFill/>
          <a:ln>
            <a:noFill/>
          </a:ln>
        </p:spPr>
      </p:pic>
      <p:sp>
        <p:nvSpPr>
          <p:cNvPr id="451" name="Google Shape;451;p56"/>
          <p:cNvSpPr/>
          <p:nvPr/>
        </p:nvSpPr>
        <p:spPr>
          <a:xfrm>
            <a:off x="8510960" y="2807091"/>
            <a:ext cx="2321170" cy="1932134"/>
          </a:xfrm>
          <a:prstGeom prst="rect">
            <a:avLst/>
          </a:prstGeom>
          <a:solidFill>
            <a:srgbClr val="BFBFBF">
              <a:alpha val="8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52" name="Google Shape;452;p56"/>
          <p:cNvSpPr txBox="1">
            <a:spLocks noGrp="1"/>
          </p:cNvSpPr>
          <p:nvPr>
            <p:ph type="body" idx="1"/>
          </p:nvPr>
        </p:nvSpPr>
        <p:spPr>
          <a:xfrm>
            <a:off x="534073" y="1160472"/>
            <a:ext cx="5595776" cy="73866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900"/>
              <a:buNone/>
            </a:pPr>
            <a:r>
              <a:rPr lang="en-US" sz="3600">
                <a:solidFill>
                  <a:srgbClr val="674EA7"/>
                </a:solidFill>
              </a:rPr>
              <a:t>Cleaning and searching</a:t>
            </a:r>
            <a:endParaRPr sz="3600">
              <a:solidFill>
                <a:srgbClr val="674EA7"/>
              </a:solidFill>
            </a:endParaRPr>
          </a:p>
        </p:txBody>
      </p:sp>
      <p:sp>
        <p:nvSpPr>
          <p:cNvPr id="453" name="Google Shape;453;p56"/>
          <p:cNvSpPr txBox="1">
            <a:spLocks noGrp="1"/>
          </p:cNvSpPr>
          <p:nvPr>
            <p:ph type="body" idx="3"/>
          </p:nvPr>
        </p:nvSpPr>
        <p:spPr>
          <a:xfrm>
            <a:off x="8235615" y="305319"/>
            <a:ext cx="3654300" cy="3534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900"/>
              <a:buNone/>
            </a:pPr>
            <a:r>
              <a:rPr lang="en-US"/>
              <a:t>Methodology</a:t>
            </a:r>
            <a:endParaRPr/>
          </a:p>
        </p:txBody>
      </p:sp>
      <p:sp>
        <p:nvSpPr>
          <p:cNvPr id="454" name="Google Shape;454;p56"/>
          <p:cNvSpPr/>
          <p:nvPr/>
        </p:nvSpPr>
        <p:spPr>
          <a:xfrm>
            <a:off x="9136177" y="2419643"/>
            <a:ext cx="1048838" cy="2646878"/>
          </a:xfrm>
          <a:prstGeom prst="rect">
            <a:avLst/>
          </a:prstGeom>
          <a:noFill/>
          <a:ln>
            <a:noFill/>
          </a:ln>
          <a:effectLst>
            <a:reflection stA="52000" endA="300" endPos="35000" sy="-100000" algn="bl" rotWithShape="0"/>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600" b="1" i="0" u="none" strike="noStrike" cap="none">
                <a:solidFill>
                  <a:srgbClr val="7030A0"/>
                </a:solidFill>
                <a:latin typeface="Arial"/>
                <a:ea typeface="Arial"/>
                <a:cs typeface="Arial"/>
                <a:sym typeface="Arial"/>
              </a:rPr>
              <a:t>2</a:t>
            </a:r>
            <a:endParaRPr sz="16600" b="1" i="0" u="none" strike="noStrike" cap="none">
              <a:solidFill>
                <a:srgbClr val="7030A0"/>
              </a:solidFill>
              <a:latin typeface="Arial"/>
              <a:ea typeface="Arial"/>
              <a:cs typeface="Arial"/>
              <a:sym typeface="Arial"/>
            </a:endParaRPr>
          </a:p>
        </p:txBody>
      </p:sp>
      <p:pic>
        <p:nvPicPr>
          <p:cNvPr id="455" name="Google Shape;455;p56"/>
          <p:cNvPicPr preferRelativeResize="0"/>
          <p:nvPr/>
        </p:nvPicPr>
        <p:blipFill rotWithShape="1">
          <a:blip r:embed="rId4">
            <a:alphaModFix/>
          </a:blip>
          <a:srcRect/>
          <a:stretch/>
        </p:blipFill>
        <p:spPr>
          <a:xfrm>
            <a:off x="1359870" y="1983543"/>
            <a:ext cx="4277608" cy="1983543"/>
          </a:xfrm>
          <a:prstGeom prst="rect">
            <a:avLst/>
          </a:prstGeom>
          <a:noFill/>
          <a:ln w="28575" cap="flat" cmpd="sng">
            <a:solidFill>
              <a:srgbClr val="7030A0"/>
            </a:solidFill>
            <a:prstDash val="solid"/>
            <a:round/>
            <a:headEnd type="none" w="sm" len="sm"/>
            <a:tailEnd type="none" w="sm" len="sm"/>
          </a:ln>
        </p:spPr>
      </p:pic>
      <p:sp>
        <p:nvSpPr>
          <p:cNvPr id="456" name="Google Shape;456;p56"/>
          <p:cNvSpPr txBox="1">
            <a:spLocks noGrp="1"/>
          </p:cNvSpPr>
          <p:nvPr>
            <p:ph type="body" idx="2"/>
          </p:nvPr>
        </p:nvSpPr>
        <p:spPr>
          <a:xfrm>
            <a:off x="1890274" y="4343797"/>
            <a:ext cx="5275385" cy="2424125"/>
          </a:xfrm>
          <a:prstGeom prst="rect">
            <a:avLst/>
          </a:prstGeom>
          <a:noFill/>
          <a:ln>
            <a:noFill/>
          </a:ln>
        </p:spPr>
        <p:txBody>
          <a:bodyPr spcFirstLastPara="1" wrap="square" lIns="0" tIns="0" rIns="0" bIns="0" anchor="ctr" anchorCtr="0">
            <a:normAutofit lnSpcReduction="20000"/>
          </a:bodyPr>
          <a:lstStyle/>
          <a:p>
            <a:pPr marL="0" lvl="0" indent="0" algn="l" rtl="0">
              <a:lnSpc>
                <a:spcPct val="100000"/>
              </a:lnSpc>
              <a:spcBef>
                <a:spcPts val="800"/>
              </a:spcBef>
              <a:spcAft>
                <a:spcPts val="0"/>
              </a:spcAft>
              <a:buSzPts val="2054"/>
              <a:buNone/>
            </a:pPr>
            <a:r>
              <a:rPr lang="en-US" sz="1700" b="0">
                <a:solidFill>
                  <a:schemeClr val="dk1"/>
                </a:solidFill>
                <a:latin typeface="Arial"/>
                <a:ea typeface="Arial"/>
                <a:cs typeface="Arial"/>
                <a:sym typeface="Arial"/>
              </a:rPr>
              <a:t>Data analysis</a:t>
            </a:r>
            <a:endParaRPr/>
          </a:p>
          <a:p>
            <a:pPr marL="0" lvl="0" indent="0" algn="l" rtl="0">
              <a:lnSpc>
                <a:spcPct val="100000"/>
              </a:lnSpc>
              <a:spcBef>
                <a:spcPts val="800"/>
              </a:spcBef>
              <a:spcAft>
                <a:spcPts val="0"/>
              </a:spcAft>
              <a:buSzPts val="2054"/>
              <a:buNone/>
            </a:pPr>
            <a:r>
              <a:rPr lang="en-US" sz="1700" b="0">
                <a:solidFill>
                  <a:schemeClr val="dk1"/>
                </a:solidFill>
                <a:latin typeface="Arial"/>
                <a:ea typeface="Arial"/>
                <a:cs typeface="Arial"/>
                <a:sym typeface="Arial"/>
              </a:rPr>
              <a:t>Researching each case in public sources</a:t>
            </a:r>
            <a:endParaRPr/>
          </a:p>
          <a:p>
            <a:pPr marL="0" lvl="0" indent="0" algn="l" rtl="0">
              <a:lnSpc>
                <a:spcPct val="100000"/>
              </a:lnSpc>
              <a:spcBef>
                <a:spcPts val="800"/>
              </a:spcBef>
              <a:spcAft>
                <a:spcPts val="0"/>
              </a:spcAft>
              <a:buSzPts val="2054"/>
              <a:buNone/>
            </a:pPr>
            <a:r>
              <a:rPr lang="en-US" sz="1700" b="0">
                <a:solidFill>
                  <a:schemeClr val="dk1"/>
                </a:solidFill>
                <a:latin typeface="Arial"/>
                <a:ea typeface="Arial"/>
                <a:cs typeface="Arial"/>
                <a:sym typeface="Arial"/>
              </a:rPr>
              <a:t>Identify</a:t>
            </a:r>
            <a:endParaRPr/>
          </a:p>
          <a:p>
            <a:pPr marL="0" lvl="0" indent="0" algn="l" rtl="0">
              <a:lnSpc>
                <a:spcPct val="100000"/>
              </a:lnSpc>
              <a:spcBef>
                <a:spcPts val="800"/>
              </a:spcBef>
              <a:spcAft>
                <a:spcPts val="0"/>
              </a:spcAft>
              <a:buSzPts val="2054"/>
              <a:buNone/>
            </a:pPr>
            <a:r>
              <a:rPr lang="en-US" sz="1500" b="0">
                <a:solidFill>
                  <a:schemeClr val="dk1"/>
                </a:solidFill>
                <a:latin typeface="Arial"/>
                <a:ea typeface="Arial"/>
                <a:cs typeface="Arial"/>
                <a:sym typeface="Arial"/>
              </a:rPr>
              <a:t>	</a:t>
            </a:r>
            <a:r>
              <a:rPr lang="en-US" sz="1300" b="0">
                <a:solidFill>
                  <a:schemeClr val="dk1"/>
                </a:solidFill>
                <a:latin typeface="Arial"/>
                <a:ea typeface="Arial"/>
                <a:cs typeface="Arial"/>
                <a:sym typeface="Arial"/>
              </a:rPr>
              <a:t>- </a:t>
            </a:r>
            <a:r>
              <a:rPr lang="en-US" sz="1300" b="0"/>
              <a:t>Data</a:t>
            </a:r>
            <a:endParaRPr sz="1300" b="0"/>
          </a:p>
          <a:p>
            <a:pPr marL="0" lvl="0" indent="0" algn="l" rtl="0">
              <a:lnSpc>
                <a:spcPct val="100000"/>
              </a:lnSpc>
              <a:spcBef>
                <a:spcPts val="800"/>
              </a:spcBef>
              <a:spcAft>
                <a:spcPts val="0"/>
              </a:spcAft>
              <a:buSzPts val="2054"/>
              <a:buNone/>
            </a:pPr>
            <a:r>
              <a:rPr lang="en-US" sz="1300" b="0"/>
              <a:t>	-Type of Attack</a:t>
            </a:r>
            <a:endParaRPr sz="1300" b="0"/>
          </a:p>
          <a:p>
            <a:pPr marL="0" lvl="0" indent="0" algn="l" rtl="0">
              <a:lnSpc>
                <a:spcPct val="100000"/>
              </a:lnSpc>
              <a:spcBef>
                <a:spcPts val="800"/>
              </a:spcBef>
              <a:spcAft>
                <a:spcPts val="0"/>
              </a:spcAft>
              <a:buSzPts val="2054"/>
              <a:buNone/>
            </a:pPr>
            <a:r>
              <a:rPr lang="en-US" sz="1300" b="0"/>
              <a:t>	-Motivation</a:t>
            </a:r>
            <a:endParaRPr sz="1300" b="0"/>
          </a:p>
          <a:p>
            <a:pPr marL="0" lvl="0" indent="0" algn="l" rtl="0">
              <a:lnSpc>
                <a:spcPct val="100000"/>
              </a:lnSpc>
              <a:spcBef>
                <a:spcPts val="800"/>
              </a:spcBef>
              <a:spcAft>
                <a:spcPts val="0"/>
              </a:spcAft>
              <a:buSzPts val="2054"/>
              <a:buNone/>
            </a:pPr>
            <a:r>
              <a:rPr lang="en-US" sz="1300" b="0"/>
              <a:t>	-Mechanism</a:t>
            </a:r>
            <a:endParaRPr sz="1300" b="0"/>
          </a:p>
          <a:p>
            <a:pPr marL="0" lvl="0" indent="0" algn="l" rtl="0">
              <a:lnSpc>
                <a:spcPct val="100000"/>
              </a:lnSpc>
              <a:spcBef>
                <a:spcPts val="800"/>
              </a:spcBef>
              <a:spcAft>
                <a:spcPts val="0"/>
              </a:spcAft>
              <a:buSzPts val="2054"/>
              <a:buNone/>
            </a:pPr>
            <a:endParaRPr sz="1300" b="0"/>
          </a:p>
          <a:p>
            <a:pPr marL="0" lvl="0" indent="0" algn="l" rtl="0">
              <a:lnSpc>
                <a:spcPct val="100000"/>
              </a:lnSpc>
              <a:spcBef>
                <a:spcPts val="800"/>
              </a:spcBef>
              <a:spcAft>
                <a:spcPts val="0"/>
              </a:spcAft>
              <a:buSzPts val="2054"/>
              <a:buNone/>
            </a:pPr>
            <a:endParaRPr sz="700">
              <a:solidFill>
                <a:srgbClr val="7030A0"/>
              </a:solidFill>
              <a:latin typeface="Arial"/>
              <a:ea typeface="Arial"/>
              <a:cs typeface="Arial"/>
              <a:sym typeface="Arial"/>
            </a:endParaRPr>
          </a:p>
        </p:txBody>
      </p:sp>
      <p:sp>
        <p:nvSpPr>
          <p:cNvPr id="457" name="Google Shape;457;p56"/>
          <p:cNvSpPr/>
          <p:nvPr/>
        </p:nvSpPr>
        <p:spPr>
          <a:xfrm>
            <a:off x="1430980" y="4442273"/>
            <a:ext cx="164100" cy="70200"/>
          </a:xfrm>
          <a:prstGeom prst="rect">
            <a:avLst/>
          </a:prstGeom>
          <a:no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58" name="Google Shape;458;p56"/>
          <p:cNvSpPr/>
          <p:nvPr/>
        </p:nvSpPr>
        <p:spPr>
          <a:xfrm>
            <a:off x="1430980" y="4717769"/>
            <a:ext cx="164100" cy="70200"/>
          </a:xfrm>
          <a:prstGeom prst="rect">
            <a:avLst/>
          </a:prstGeom>
          <a:no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59" name="Google Shape;459;p56"/>
          <p:cNvSpPr/>
          <p:nvPr/>
        </p:nvSpPr>
        <p:spPr>
          <a:xfrm>
            <a:off x="1430980" y="5067116"/>
            <a:ext cx="164100" cy="70200"/>
          </a:xfrm>
          <a:prstGeom prst="rect">
            <a:avLst/>
          </a:prstGeom>
          <a:no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460" name="Google Shape;460;p56"/>
          <p:cNvCxnSpPr/>
          <p:nvPr/>
        </p:nvCxnSpPr>
        <p:spPr>
          <a:xfrm>
            <a:off x="703378" y="2840903"/>
            <a:ext cx="541606" cy="0"/>
          </a:xfrm>
          <a:prstGeom prst="straightConnector1">
            <a:avLst/>
          </a:prstGeom>
          <a:noFill/>
          <a:ln w="9525" cap="flat" cmpd="sng">
            <a:solidFill>
              <a:srgbClr val="4A7DBA"/>
            </a:solidFill>
            <a:prstDash val="dash"/>
            <a:round/>
            <a:headEnd type="none" w="sm" len="sm"/>
            <a:tailEnd type="none" w="sm" len="sm"/>
          </a:ln>
        </p:spPr>
      </p:cxnSp>
      <p:cxnSp>
        <p:nvCxnSpPr>
          <p:cNvPr id="461" name="Google Shape;461;p56"/>
          <p:cNvCxnSpPr/>
          <p:nvPr/>
        </p:nvCxnSpPr>
        <p:spPr>
          <a:xfrm>
            <a:off x="703378" y="4964933"/>
            <a:ext cx="541606" cy="0"/>
          </a:xfrm>
          <a:prstGeom prst="straightConnector1">
            <a:avLst/>
          </a:prstGeom>
          <a:noFill/>
          <a:ln w="9525" cap="flat" cmpd="sng">
            <a:solidFill>
              <a:srgbClr val="4A7DBA"/>
            </a:solidFill>
            <a:prstDash val="dash"/>
            <a:round/>
            <a:headEnd type="none" w="sm" len="sm"/>
            <a:tailEnd type="stealth" w="med" len="med"/>
          </a:ln>
        </p:spPr>
      </p:cxnSp>
      <p:cxnSp>
        <p:nvCxnSpPr>
          <p:cNvPr id="462" name="Google Shape;462;p56"/>
          <p:cNvCxnSpPr/>
          <p:nvPr/>
        </p:nvCxnSpPr>
        <p:spPr>
          <a:xfrm rot="10800000">
            <a:off x="661174" y="2840903"/>
            <a:ext cx="0" cy="2124030"/>
          </a:xfrm>
          <a:prstGeom prst="straightConnector1">
            <a:avLst/>
          </a:prstGeom>
          <a:noFill/>
          <a:ln w="9525" cap="flat" cmpd="sng">
            <a:solidFill>
              <a:srgbClr val="4A7DBA"/>
            </a:solidFill>
            <a:prstDash val="dash"/>
            <a:round/>
            <a:headEnd type="none" w="sm" len="sm"/>
            <a:tailEnd type="none" w="sm" len="sm"/>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57"/>
          <p:cNvPicPr preferRelativeResize="0"/>
          <p:nvPr/>
        </p:nvPicPr>
        <p:blipFill rotWithShape="1">
          <a:blip r:embed="rId3">
            <a:alphaModFix/>
          </a:blip>
          <a:srcRect b="3100"/>
          <a:stretch/>
        </p:blipFill>
        <p:spPr>
          <a:xfrm>
            <a:off x="0" y="942535"/>
            <a:ext cx="5275385" cy="5915465"/>
          </a:xfrm>
          <a:prstGeom prst="rect">
            <a:avLst/>
          </a:prstGeom>
          <a:noFill/>
          <a:ln>
            <a:noFill/>
          </a:ln>
        </p:spPr>
      </p:pic>
      <p:sp>
        <p:nvSpPr>
          <p:cNvPr id="469" name="Google Shape;469;p57"/>
          <p:cNvSpPr/>
          <p:nvPr/>
        </p:nvSpPr>
        <p:spPr>
          <a:xfrm>
            <a:off x="1603716" y="2807091"/>
            <a:ext cx="2321170" cy="1932134"/>
          </a:xfrm>
          <a:prstGeom prst="rect">
            <a:avLst/>
          </a:prstGeom>
          <a:solidFill>
            <a:srgbClr val="BFBFBF">
              <a:alpha val="8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0" name="Google Shape;470;p57"/>
          <p:cNvSpPr txBox="1">
            <a:spLocks noGrp="1"/>
          </p:cNvSpPr>
          <p:nvPr>
            <p:ph type="body" idx="1"/>
          </p:nvPr>
        </p:nvSpPr>
        <p:spPr>
          <a:xfrm>
            <a:off x="5700581" y="1211300"/>
            <a:ext cx="4118668" cy="73866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900"/>
              <a:buNone/>
            </a:pPr>
            <a:r>
              <a:rPr lang="en-US" sz="3600">
                <a:solidFill>
                  <a:srgbClr val="674EA7"/>
                </a:solidFill>
              </a:rPr>
              <a:t>Categorizing</a:t>
            </a:r>
            <a:endParaRPr sz="3600">
              <a:solidFill>
                <a:srgbClr val="674EA7"/>
              </a:solidFill>
            </a:endParaRPr>
          </a:p>
        </p:txBody>
      </p:sp>
      <p:sp>
        <p:nvSpPr>
          <p:cNvPr id="471" name="Google Shape;471;p57"/>
          <p:cNvSpPr txBox="1">
            <a:spLocks noGrp="1"/>
          </p:cNvSpPr>
          <p:nvPr>
            <p:ph type="body" idx="3"/>
          </p:nvPr>
        </p:nvSpPr>
        <p:spPr>
          <a:xfrm>
            <a:off x="8235615" y="305319"/>
            <a:ext cx="3654300" cy="3534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900"/>
              <a:buNone/>
            </a:pPr>
            <a:r>
              <a:rPr lang="en-US"/>
              <a:t>Methodology</a:t>
            </a:r>
            <a:endParaRPr/>
          </a:p>
        </p:txBody>
      </p:sp>
      <p:sp>
        <p:nvSpPr>
          <p:cNvPr id="472" name="Google Shape;472;p57"/>
          <p:cNvSpPr/>
          <p:nvPr/>
        </p:nvSpPr>
        <p:spPr>
          <a:xfrm>
            <a:off x="2214869" y="2419643"/>
            <a:ext cx="1048838" cy="2646878"/>
          </a:xfrm>
          <a:prstGeom prst="rect">
            <a:avLst/>
          </a:prstGeom>
          <a:noFill/>
          <a:ln>
            <a:noFill/>
          </a:ln>
          <a:effectLst>
            <a:reflection stA="52000" endA="300" endPos="35000" sy="-100000" algn="bl" rotWithShape="0"/>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600" b="1" i="0" u="none" strike="noStrike" cap="none">
                <a:solidFill>
                  <a:srgbClr val="7030A0"/>
                </a:solidFill>
                <a:latin typeface="Arial"/>
                <a:ea typeface="Arial"/>
                <a:cs typeface="Arial"/>
                <a:sym typeface="Arial"/>
              </a:rPr>
              <a:t>3</a:t>
            </a:r>
            <a:endParaRPr sz="16600" b="1" i="0" u="none" strike="noStrike" cap="none">
              <a:solidFill>
                <a:srgbClr val="7030A0"/>
              </a:solidFill>
              <a:latin typeface="Arial"/>
              <a:ea typeface="Arial"/>
              <a:cs typeface="Arial"/>
              <a:sym typeface="Arial"/>
            </a:endParaRPr>
          </a:p>
        </p:txBody>
      </p:sp>
      <p:grpSp>
        <p:nvGrpSpPr>
          <p:cNvPr id="473" name="Google Shape;473;p57"/>
          <p:cNvGrpSpPr/>
          <p:nvPr/>
        </p:nvGrpSpPr>
        <p:grpSpPr>
          <a:xfrm>
            <a:off x="5886550" y="2046450"/>
            <a:ext cx="6099343" cy="4405548"/>
            <a:chOff x="0" y="2207"/>
            <a:chExt cx="5883421" cy="4405548"/>
          </a:xfrm>
        </p:grpSpPr>
        <p:sp>
          <p:nvSpPr>
            <p:cNvPr id="474" name="Google Shape;474;p57"/>
            <p:cNvSpPr/>
            <p:nvPr/>
          </p:nvSpPr>
          <p:spPr>
            <a:xfrm rot="5400000">
              <a:off x="3576095" y="-1349698"/>
              <a:ext cx="849262" cy="3765390"/>
            </a:xfrm>
            <a:prstGeom prst="round2SameRect">
              <a:avLst>
                <a:gd name="adj1" fmla="val 16667"/>
                <a:gd name="adj2" fmla="val 0"/>
              </a:avLst>
            </a:prstGeom>
            <a:solidFill>
              <a:srgbClr val="D7D1DF">
                <a:alpha val="89803"/>
              </a:srgbClr>
            </a:solidFill>
            <a:ln w="25400" cap="flat" cmpd="sng">
              <a:solidFill>
                <a:srgbClr val="D7D1DF">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57"/>
            <p:cNvSpPr txBox="1"/>
            <p:nvPr/>
          </p:nvSpPr>
          <p:spPr>
            <a:xfrm>
              <a:off x="2118031" y="149824"/>
              <a:ext cx="3723932" cy="766346"/>
            </a:xfrm>
            <a:prstGeom prst="rect">
              <a:avLst/>
            </a:prstGeom>
            <a:noFill/>
            <a:ln>
              <a:noFill/>
            </a:ln>
          </p:spPr>
          <p:txBody>
            <a:bodyPr spcFirstLastPara="1" wrap="square" lIns="171450" tIns="85725" rIns="171450" bIns="85725" anchor="ctr" anchorCtr="0">
              <a:noAutofit/>
            </a:bodyPr>
            <a:lstStyle/>
            <a:p>
              <a:pPr marL="285750" marR="0" lvl="1" indent="0" algn="l" rtl="0">
                <a:lnSpc>
                  <a:spcPct val="90000"/>
                </a:lnSpc>
                <a:spcBef>
                  <a:spcPts val="0"/>
                </a:spcBef>
                <a:spcAft>
                  <a:spcPts val="0"/>
                </a:spcAft>
                <a:buClr>
                  <a:srgbClr val="000000"/>
                </a:buClr>
                <a:buSzPts val="4500"/>
                <a:buFont typeface="Arial"/>
                <a:buNone/>
              </a:pPr>
              <a:endParaRPr sz="4500" b="0" i="0" u="none" strike="noStrike" cap="none">
                <a:solidFill>
                  <a:srgbClr val="000000"/>
                </a:solidFill>
                <a:latin typeface="Arial"/>
                <a:ea typeface="Arial"/>
                <a:cs typeface="Arial"/>
                <a:sym typeface="Arial"/>
              </a:endParaRPr>
            </a:p>
          </p:txBody>
        </p:sp>
        <p:sp>
          <p:nvSpPr>
            <p:cNvPr id="476" name="Google Shape;476;p57"/>
            <p:cNvSpPr/>
            <p:nvPr/>
          </p:nvSpPr>
          <p:spPr>
            <a:xfrm>
              <a:off x="0" y="2207"/>
              <a:ext cx="2118031" cy="1061578"/>
            </a:xfrm>
            <a:prstGeom prst="roundRect">
              <a:avLst>
                <a:gd name="adj" fmla="val 16667"/>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57"/>
            <p:cNvSpPr txBox="1"/>
            <p:nvPr/>
          </p:nvSpPr>
          <p:spPr>
            <a:xfrm>
              <a:off x="51822" y="54029"/>
              <a:ext cx="2014387" cy="957934"/>
            </a:xfrm>
            <a:prstGeom prst="rect">
              <a:avLst/>
            </a:prstGeom>
            <a:noFill/>
            <a:ln>
              <a:noFill/>
            </a:ln>
          </p:spPr>
          <p:txBody>
            <a:bodyPr spcFirstLastPara="1" wrap="square" lIns="99050" tIns="49525" rIns="99050" bIns="49525" anchor="ctr" anchorCtr="0">
              <a:noAutofit/>
            </a:bodyPr>
            <a:lstStyle/>
            <a:p>
              <a:pPr marL="0" marR="0" lvl="0" indent="0" algn="ctr" rtl="0">
                <a:lnSpc>
                  <a:spcPct val="90000"/>
                </a:lnSpc>
                <a:spcBef>
                  <a:spcPts val="0"/>
                </a:spcBef>
                <a:spcAft>
                  <a:spcPts val="0"/>
                </a:spcAft>
                <a:buClr>
                  <a:srgbClr val="000000"/>
                </a:buClr>
                <a:buSzPts val="2600"/>
                <a:buFont typeface="Arial"/>
                <a:buNone/>
              </a:pPr>
              <a:r>
                <a:rPr lang="en-US" sz="2300">
                  <a:solidFill>
                    <a:schemeClr val="lt1"/>
                  </a:solidFill>
                </a:rPr>
                <a:t>Demographics</a:t>
              </a:r>
              <a:endParaRPr sz="2300" b="0" i="0" u="none" strike="noStrike" cap="none">
                <a:solidFill>
                  <a:schemeClr val="lt1"/>
                </a:solidFill>
                <a:latin typeface="Arial"/>
                <a:ea typeface="Arial"/>
                <a:cs typeface="Arial"/>
                <a:sym typeface="Arial"/>
              </a:endParaRPr>
            </a:p>
          </p:txBody>
        </p:sp>
        <p:sp>
          <p:nvSpPr>
            <p:cNvPr id="478" name="Google Shape;478;p57"/>
            <p:cNvSpPr/>
            <p:nvPr/>
          </p:nvSpPr>
          <p:spPr>
            <a:xfrm rot="5400000">
              <a:off x="3508085" y="-205266"/>
              <a:ext cx="849262" cy="3765390"/>
            </a:xfrm>
            <a:prstGeom prst="round2SameRect">
              <a:avLst>
                <a:gd name="adj1" fmla="val 16667"/>
                <a:gd name="adj2" fmla="val 0"/>
              </a:avLst>
            </a:prstGeom>
            <a:solidFill>
              <a:srgbClr val="D7D1DF">
                <a:alpha val="89803"/>
              </a:srgbClr>
            </a:solidFill>
            <a:ln w="25400" cap="flat" cmpd="sng">
              <a:solidFill>
                <a:srgbClr val="D7D1DF">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57"/>
            <p:cNvSpPr txBox="1"/>
            <p:nvPr/>
          </p:nvSpPr>
          <p:spPr>
            <a:xfrm>
              <a:off x="2050021" y="1294256"/>
              <a:ext cx="3723932" cy="766346"/>
            </a:xfrm>
            <a:prstGeom prst="rect">
              <a:avLst/>
            </a:prstGeom>
            <a:noFill/>
            <a:ln>
              <a:noFill/>
            </a:ln>
          </p:spPr>
          <p:txBody>
            <a:bodyPr spcFirstLastPara="1" wrap="square" lIns="171450" tIns="85725" rIns="171450" bIns="85725" anchor="ctr" anchorCtr="0">
              <a:noAutofit/>
            </a:bodyPr>
            <a:lstStyle/>
            <a:p>
              <a:pPr marL="285750" marR="0" lvl="1" indent="0" algn="l" rtl="0">
                <a:lnSpc>
                  <a:spcPct val="90000"/>
                </a:lnSpc>
                <a:spcBef>
                  <a:spcPts val="0"/>
                </a:spcBef>
                <a:spcAft>
                  <a:spcPts val="0"/>
                </a:spcAft>
                <a:buClr>
                  <a:srgbClr val="000000"/>
                </a:buClr>
                <a:buSzPts val="4500"/>
                <a:buFont typeface="Arial"/>
                <a:buNone/>
              </a:pPr>
              <a:endParaRPr sz="4500" b="0" i="0" u="none" strike="noStrike" cap="none">
                <a:solidFill>
                  <a:srgbClr val="E5DFEC"/>
                </a:solidFill>
                <a:latin typeface="Arial"/>
                <a:ea typeface="Arial"/>
                <a:cs typeface="Arial"/>
                <a:sym typeface="Arial"/>
              </a:endParaRPr>
            </a:p>
          </p:txBody>
        </p:sp>
        <p:sp>
          <p:nvSpPr>
            <p:cNvPr id="480" name="Google Shape;480;p57"/>
            <p:cNvSpPr/>
            <p:nvPr/>
          </p:nvSpPr>
          <p:spPr>
            <a:xfrm>
              <a:off x="0" y="1116864"/>
              <a:ext cx="2118031" cy="1061578"/>
            </a:xfrm>
            <a:prstGeom prst="roundRect">
              <a:avLst>
                <a:gd name="adj" fmla="val 16667"/>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57"/>
            <p:cNvSpPr txBox="1"/>
            <p:nvPr/>
          </p:nvSpPr>
          <p:spPr>
            <a:xfrm>
              <a:off x="51822" y="1168686"/>
              <a:ext cx="2014387" cy="957934"/>
            </a:xfrm>
            <a:prstGeom prst="rect">
              <a:avLst/>
            </a:prstGeom>
            <a:noFill/>
            <a:ln>
              <a:noFill/>
            </a:ln>
          </p:spPr>
          <p:txBody>
            <a:bodyPr spcFirstLastPara="1" wrap="square" lIns="99050" tIns="49525" rIns="99050" bIns="49525" anchor="ctr" anchorCtr="0">
              <a:noAutofit/>
            </a:bodyPr>
            <a:lstStyle/>
            <a:p>
              <a:pPr marL="0" marR="0" lvl="0" indent="0" algn="ctr" rtl="0">
                <a:lnSpc>
                  <a:spcPct val="90000"/>
                </a:lnSpc>
                <a:spcBef>
                  <a:spcPts val="0"/>
                </a:spcBef>
                <a:spcAft>
                  <a:spcPts val="0"/>
                </a:spcAft>
                <a:buClr>
                  <a:srgbClr val="000000"/>
                </a:buClr>
                <a:buSzPts val="2600"/>
                <a:buFont typeface="Arial"/>
                <a:buNone/>
              </a:pPr>
              <a:r>
                <a:rPr lang="en-US" sz="2600" b="0" i="0" u="none" strike="noStrike" cap="none">
                  <a:solidFill>
                    <a:schemeClr val="lt1"/>
                  </a:solidFill>
                  <a:latin typeface="Arial"/>
                  <a:ea typeface="Arial"/>
                  <a:cs typeface="Arial"/>
                  <a:sym typeface="Arial"/>
                </a:rPr>
                <a:t>Type of Attack</a:t>
              </a:r>
              <a:endParaRPr sz="2600" b="0" i="0" u="none" strike="noStrike" cap="none">
                <a:solidFill>
                  <a:schemeClr val="lt1"/>
                </a:solidFill>
                <a:latin typeface="Arial"/>
                <a:ea typeface="Arial"/>
                <a:cs typeface="Arial"/>
                <a:sym typeface="Arial"/>
              </a:endParaRPr>
            </a:p>
          </p:txBody>
        </p:sp>
        <p:sp>
          <p:nvSpPr>
            <p:cNvPr id="482" name="Google Shape;482;p57"/>
            <p:cNvSpPr/>
            <p:nvPr/>
          </p:nvSpPr>
          <p:spPr>
            <a:xfrm rot="5400000">
              <a:off x="3576095" y="879614"/>
              <a:ext cx="849262" cy="3765390"/>
            </a:xfrm>
            <a:prstGeom prst="round2SameRect">
              <a:avLst>
                <a:gd name="adj1" fmla="val 16667"/>
                <a:gd name="adj2" fmla="val 0"/>
              </a:avLst>
            </a:prstGeom>
            <a:solidFill>
              <a:srgbClr val="D7D1DF">
                <a:alpha val="89803"/>
              </a:srgbClr>
            </a:solidFill>
            <a:ln w="25400" cap="flat" cmpd="sng">
              <a:solidFill>
                <a:srgbClr val="D7D1DF">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57"/>
            <p:cNvSpPr txBox="1"/>
            <p:nvPr/>
          </p:nvSpPr>
          <p:spPr>
            <a:xfrm>
              <a:off x="2118031" y="2379136"/>
              <a:ext cx="3723932" cy="766346"/>
            </a:xfrm>
            <a:prstGeom prst="rect">
              <a:avLst/>
            </a:prstGeom>
            <a:noFill/>
            <a:ln>
              <a:noFill/>
            </a:ln>
          </p:spPr>
          <p:txBody>
            <a:bodyPr spcFirstLastPara="1" wrap="square" lIns="171450" tIns="85725" rIns="171450" bIns="85725" anchor="ctr" anchorCtr="0">
              <a:noAutofit/>
            </a:bodyPr>
            <a:lstStyle/>
            <a:p>
              <a:pPr marL="285750" marR="0" lvl="1" indent="0" algn="l" rtl="0">
                <a:lnSpc>
                  <a:spcPct val="90000"/>
                </a:lnSpc>
                <a:spcBef>
                  <a:spcPts val="0"/>
                </a:spcBef>
                <a:spcAft>
                  <a:spcPts val="0"/>
                </a:spcAft>
                <a:buClr>
                  <a:srgbClr val="000000"/>
                </a:buClr>
                <a:buSzPts val="4500"/>
                <a:buFont typeface="Arial"/>
                <a:buNone/>
              </a:pPr>
              <a:endParaRPr sz="4500" b="0" i="0" u="none" strike="noStrike" cap="none">
                <a:solidFill>
                  <a:srgbClr val="E5DFEC"/>
                </a:solidFill>
                <a:latin typeface="Arial"/>
                <a:ea typeface="Arial"/>
                <a:cs typeface="Arial"/>
                <a:sym typeface="Arial"/>
              </a:endParaRPr>
            </a:p>
          </p:txBody>
        </p:sp>
        <p:sp>
          <p:nvSpPr>
            <p:cNvPr id="484" name="Google Shape;484;p57"/>
            <p:cNvSpPr/>
            <p:nvPr/>
          </p:nvSpPr>
          <p:spPr>
            <a:xfrm>
              <a:off x="0" y="2231520"/>
              <a:ext cx="2118031" cy="1061578"/>
            </a:xfrm>
            <a:prstGeom prst="roundRect">
              <a:avLst>
                <a:gd name="adj" fmla="val 16667"/>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57"/>
            <p:cNvSpPr txBox="1"/>
            <p:nvPr/>
          </p:nvSpPr>
          <p:spPr>
            <a:xfrm>
              <a:off x="51822" y="2283342"/>
              <a:ext cx="2014387" cy="957934"/>
            </a:xfrm>
            <a:prstGeom prst="rect">
              <a:avLst/>
            </a:prstGeom>
            <a:noFill/>
            <a:ln>
              <a:noFill/>
            </a:ln>
          </p:spPr>
          <p:txBody>
            <a:bodyPr spcFirstLastPara="1" wrap="square" lIns="99050" tIns="49525" rIns="99050" bIns="49525" anchor="ctr" anchorCtr="0">
              <a:noAutofit/>
            </a:bodyPr>
            <a:lstStyle/>
            <a:p>
              <a:pPr marL="0" marR="0" lvl="0" indent="0" algn="ctr" rtl="0">
                <a:lnSpc>
                  <a:spcPct val="90000"/>
                </a:lnSpc>
                <a:spcBef>
                  <a:spcPts val="0"/>
                </a:spcBef>
                <a:spcAft>
                  <a:spcPts val="0"/>
                </a:spcAft>
                <a:buClr>
                  <a:srgbClr val="000000"/>
                </a:buClr>
                <a:buSzPts val="2600"/>
                <a:buFont typeface="Arial"/>
                <a:buNone/>
              </a:pPr>
              <a:r>
                <a:rPr lang="en-US" sz="2600" b="0" i="0" u="none" strike="noStrike" cap="none">
                  <a:solidFill>
                    <a:schemeClr val="lt1"/>
                  </a:solidFill>
                  <a:latin typeface="Arial"/>
                  <a:ea typeface="Arial"/>
                  <a:cs typeface="Arial"/>
                  <a:sym typeface="Arial"/>
                </a:rPr>
                <a:t>Motivation</a:t>
              </a:r>
              <a:endParaRPr sz="2600" b="0" i="0" u="none" strike="noStrike" cap="none">
                <a:solidFill>
                  <a:schemeClr val="lt1"/>
                </a:solidFill>
                <a:latin typeface="Arial"/>
                <a:ea typeface="Arial"/>
                <a:cs typeface="Arial"/>
                <a:sym typeface="Arial"/>
              </a:endParaRPr>
            </a:p>
          </p:txBody>
        </p:sp>
        <p:sp>
          <p:nvSpPr>
            <p:cNvPr id="486" name="Google Shape;486;p57"/>
            <p:cNvSpPr/>
            <p:nvPr/>
          </p:nvSpPr>
          <p:spPr>
            <a:xfrm rot="5400000">
              <a:off x="3576095" y="1994271"/>
              <a:ext cx="849262" cy="3765390"/>
            </a:xfrm>
            <a:prstGeom prst="round2SameRect">
              <a:avLst>
                <a:gd name="adj1" fmla="val 16667"/>
                <a:gd name="adj2" fmla="val 0"/>
              </a:avLst>
            </a:prstGeom>
            <a:solidFill>
              <a:srgbClr val="D7D1DF">
                <a:alpha val="89803"/>
              </a:srgbClr>
            </a:solidFill>
            <a:ln w="25400" cap="flat" cmpd="sng">
              <a:solidFill>
                <a:srgbClr val="D7D1DF">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57"/>
            <p:cNvSpPr txBox="1"/>
            <p:nvPr/>
          </p:nvSpPr>
          <p:spPr>
            <a:xfrm>
              <a:off x="2118031" y="3493793"/>
              <a:ext cx="3723932" cy="766346"/>
            </a:xfrm>
            <a:prstGeom prst="rect">
              <a:avLst/>
            </a:prstGeom>
            <a:noFill/>
            <a:ln>
              <a:noFill/>
            </a:ln>
          </p:spPr>
          <p:txBody>
            <a:bodyPr spcFirstLastPara="1" wrap="square" lIns="171450" tIns="85725" rIns="171450" bIns="85725" anchor="ctr" anchorCtr="0">
              <a:noAutofit/>
            </a:bodyPr>
            <a:lstStyle/>
            <a:p>
              <a:pPr marL="285750" marR="0" lvl="1" indent="0" algn="l" rtl="0">
                <a:lnSpc>
                  <a:spcPct val="90000"/>
                </a:lnSpc>
                <a:spcBef>
                  <a:spcPts val="0"/>
                </a:spcBef>
                <a:spcAft>
                  <a:spcPts val="0"/>
                </a:spcAft>
                <a:buClr>
                  <a:srgbClr val="000000"/>
                </a:buClr>
                <a:buSzPts val="4500"/>
                <a:buFont typeface="Arial"/>
                <a:buNone/>
              </a:pPr>
              <a:endParaRPr sz="4500" b="0" i="0" u="none" strike="noStrike" cap="none">
                <a:solidFill>
                  <a:srgbClr val="000000"/>
                </a:solidFill>
                <a:latin typeface="Arial"/>
                <a:ea typeface="Arial"/>
                <a:cs typeface="Arial"/>
                <a:sym typeface="Arial"/>
              </a:endParaRPr>
            </a:p>
          </p:txBody>
        </p:sp>
        <p:sp>
          <p:nvSpPr>
            <p:cNvPr id="488" name="Google Shape;488;p57"/>
            <p:cNvSpPr/>
            <p:nvPr/>
          </p:nvSpPr>
          <p:spPr>
            <a:xfrm>
              <a:off x="0" y="3346177"/>
              <a:ext cx="2118031" cy="1061578"/>
            </a:xfrm>
            <a:prstGeom prst="roundRect">
              <a:avLst>
                <a:gd name="adj" fmla="val 16667"/>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57"/>
            <p:cNvSpPr txBox="1"/>
            <p:nvPr/>
          </p:nvSpPr>
          <p:spPr>
            <a:xfrm>
              <a:off x="51822" y="3397999"/>
              <a:ext cx="2014387" cy="957934"/>
            </a:xfrm>
            <a:prstGeom prst="rect">
              <a:avLst/>
            </a:prstGeom>
            <a:noFill/>
            <a:ln>
              <a:noFill/>
            </a:ln>
          </p:spPr>
          <p:txBody>
            <a:bodyPr spcFirstLastPara="1" wrap="square" lIns="99050" tIns="49525" rIns="99050" bIns="49525" anchor="ctr" anchorCtr="0">
              <a:noAutofit/>
            </a:bodyPr>
            <a:lstStyle/>
            <a:p>
              <a:pPr marL="0" marR="0" lvl="0" indent="0" algn="ctr" rtl="0">
                <a:lnSpc>
                  <a:spcPct val="90000"/>
                </a:lnSpc>
                <a:spcBef>
                  <a:spcPts val="0"/>
                </a:spcBef>
                <a:spcAft>
                  <a:spcPts val="0"/>
                </a:spcAft>
                <a:buClr>
                  <a:srgbClr val="000000"/>
                </a:buClr>
                <a:buSzPts val="2600"/>
                <a:buFont typeface="Arial"/>
                <a:buNone/>
              </a:pPr>
              <a:r>
                <a:rPr lang="en-US" sz="2600" b="0" i="0" u="none" strike="noStrike" cap="none">
                  <a:solidFill>
                    <a:schemeClr val="lt1"/>
                  </a:solidFill>
                  <a:latin typeface="Arial"/>
                  <a:ea typeface="Arial"/>
                  <a:cs typeface="Arial"/>
                  <a:sym typeface="Arial"/>
                </a:rPr>
                <a:t>Mechanism</a:t>
              </a:r>
              <a:endParaRPr sz="2600" b="0" i="0" u="none" strike="noStrike" cap="none">
                <a:solidFill>
                  <a:schemeClr val="lt1"/>
                </a:solidFill>
                <a:latin typeface="Arial"/>
                <a:ea typeface="Arial"/>
                <a:cs typeface="Arial"/>
                <a:sym typeface="Arial"/>
              </a:endParaRPr>
            </a:p>
          </p:txBody>
        </p:sp>
      </p:grpSp>
      <p:sp>
        <p:nvSpPr>
          <p:cNvPr id="490" name="Google Shape;490;p57"/>
          <p:cNvSpPr txBox="1"/>
          <p:nvPr/>
        </p:nvSpPr>
        <p:spPr>
          <a:xfrm>
            <a:off x="8159262" y="2250832"/>
            <a:ext cx="7677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Year</a:t>
            </a:r>
            <a:endParaRPr sz="1400" b="0" i="0" u="none" strike="noStrike" cap="none">
              <a:solidFill>
                <a:srgbClr val="000000"/>
              </a:solidFill>
              <a:latin typeface="Arial"/>
              <a:ea typeface="Arial"/>
              <a:cs typeface="Arial"/>
              <a:sym typeface="Arial"/>
            </a:endParaRPr>
          </a:p>
        </p:txBody>
      </p:sp>
      <p:sp>
        <p:nvSpPr>
          <p:cNvPr id="491" name="Google Shape;491;p57"/>
          <p:cNvSpPr txBox="1"/>
          <p:nvPr/>
        </p:nvSpPr>
        <p:spPr>
          <a:xfrm>
            <a:off x="8513295" y="2614881"/>
            <a:ext cx="74792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Victim</a:t>
            </a:r>
            <a:endParaRPr sz="1400" b="0" i="0" u="none" strike="noStrike" cap="none">
              <a:solidFill>
                <a:srgbClr val="000000"/>
              </a:solidFill>
              <a:latin typeface="Arial"/>
              <a:ea typeface="Arial"/>
              <a:cs typeface="Arial"/>
              <a:sym typeface="Arial"/>
            </a:endParaRPr>
          </a:p>
        </p:txBody>
      </p:sp>
      <p:sp>
        <p:nvSpPr>
          <p:cNvPr id="492" name="Google Shape;492;p57"/>
          <p:cNvSpPr txBox="1"/>
          <p:nvPr/>
        </p:nvSpPr>
        <p:spPr>
          <a:xfrm>
            <a:off x="9113521" y="2250832"/>
            <a:ext cx="113010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Perpetrator</a:t>
            </a:r>
            <a:endParaRPr sz="1400" b="0" i="0" u="none" strike="noStrike" cap="none">
              <a:solidFill>
                <a:srgbClr val="000000"/>
              </a:solidFill>
              <a:latin typeface="Arial"/>
              <a:ea typeface="Arial"/>
              <a:cs typeface="Arial"/>
              <a:sym typeface="Arial"/>
            </a:endParaRPr>
          </a:p>
        </p:txBody>
      </p:sp>
      <p:sp>
        <p:nvSpPr>
          <p:cNvPr id="493" name="Google Shape;493;p57"/>
          <p:cNvSpPr txBox="1"/>
          <p:nvPr/>
        </p:nvSpPr>
        <p:spPr>
          <a:xfrm>
            <a:off x="9432392" y="2609558"/>
            <a:ext cx="111837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Sponsored</a:t>
            </a:r>
            <a:endParaRPr sz="1400" b="0" i="0" u="none" strike="noStrike" cap="none">
              <a:solidFill>
                <a:srgbClr val="000000"/>
              </a:solidFill>
              <a:latin typeface="Arial"/>
              <a:ea typeface="Arial"/>
              <a:cs typeface="Arial"/>
              <a:sym typeface="Arial"/>
            </a:endParaRPr>
          </a:p>
        </p:txBody>
      </p:sp>
      <p:sp>
        <p:nvSpPr>
          <p:cNvPr id="494" name="Google Shape;494;p57"/>
          <p:cNvSpPr txBox="1"/>
          <p:nvPr/>
        </p:nvSpPr>
        <p:spPr>
          <a:xfrm>
            <a:off x="10550770" y="2250832"/>
            <a:ext cx="109258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Sector</a:t>
            </a:r>
            <a:endParaRPr sz="1400" b="0" i="0" u="none" strike="noStrike" cap="none">
              <a:solidFill>
                <a:srgbClr val="000000"/>
              </a:solidFill>
              <a:latin typeface="Arial"/>
              <a:ea typeface="Arial"/>
              <a:cs typeface="Arial"/>
              <a:sym typeface="Arial"/>
            </a:endParaRPr>
          </a:p>
        </p:txBody>
      </p:sp>
      <p:sp>
        <p:nvSpPr>
          <p:cNvPr id="495" name="Google Shape;495;p57"/>
          <p:cNvSpPr txBox="1"/>
          <p:nvPr/>
        </p:nvSpPr>
        <p:spPr>
          <a:xfrm>
            <a:off x="10792269" y="2647075"/>
            <a:ext cx="109258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Criminal</a:t>
            </a:r>
            <a:endParaRPr sz="1400" b="0" i="0" u="none" strike="noStrike" cap="none">
              <a:solidFill>
                <a:srgbClr val="000000"/>
              </a:solidFill>
              <a:latin typeface="Arial"/>
              <a:ea typeface="Arial"/>
              <a:cs typeface="Arial"/>
              <a:sym typeface="Arial"/>
            </a:endParaRPr>
          </a:p>
        </p:txBody>
      </p:sp>
      <p:sp>
        <p:nvSpPr>
          <p:cNvPr id="496" name="Google Shape;496;p57"/>
          <p:cNvSpPr txBox="1"/>
          <p:nvPr/>
        </p:nvSpPr>
        <p:spPr>
          <a:xfrm>
            <a:off x="8159262" y="3386796"/>
            <a:ext cx="127313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Disruption</a:t>
            </a:r>
            <a:endParaRPr sz="1400" b="0" i="0" u="none" strike="noStrike" cap="none">
              <a:solidFill>
                <a:srgbClr val="000000"/>
              </a:solidFill>
              <a:latin typeface="Arial"/>
              <a:ea typeface="Arial"/>
              <a:cs typeface="Arial"/>
              <a:sym typeface="Arial"/>
            </a:endParaRPr>
          </a:p>
        </p:txBody>
      </p:sp>
      <p:sp>
        <p:nvSpPr>
          <p:cNvPr id="497" name="Google Shape;497;p57"/>
          <p:cNvSpPr txBox="1"/>
          <p:nvPr/>
        </p:nvSpPr>
        <p:spPr>
          <a:xfrm>
            <a:off x="8550813" y="3764279"/>
            <a:ext cx="127313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Espionage</a:t>
            </a:r>
            <a:endParaRPr sz="1400" b="0" i="0" u="none" strike="noStrike" cap="none">
              <a:solidFill>
                <a:srgbClr val="000000"/>
              </a:solidFill>
              <a:latin typeface="Arial"/>
              <a:ea typeface="Arial"/>
              <a:cs typeface="Arial"/>
              <a:sym typeface="Arial"/>
            </a:endParaRPr>
          </a:p>
        </p:txBody>
      </p:sp>
      <p:sp>
        <p:nvSpPr>
          <p:cNvPr id="498" name="Google Shape;498;p57"/>
          <p:cNvSpPr txBox="1"/>
          <p:nvPr/>
        </p:nvSpPr>
        <p:spPr>
          <a:xfrm>
            <a:off x="9603542" y="3368036"/>
            <a:ext cx="127313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Leak</a:t>
            </a:r>
            <a:endParaRPr sz="1400" b="0" i="0" u="none" strike="noStrike" cap="none">
              <a:solidFill>
                <a:srgbClr val="000000"/>
              </a:solidFill>
              <a:latin typeface="Arial"/>
              <a:ea typeface="Arial"/>
              <a:cs typeface="Arial"/>
              <a:sym typeface="Arial"/>
            </a:endParaRPr>
          </a:p>
        </p:txBody>
      </p:sp>
      <p:sp>
        <p:nvSpPr>
          <p:cNvPr id="499" name="Google Shape;499;p57"/>
          <p:cNvSpPr txBox="1"/>
          <p:nvPr/>
        </p:nvSpPr>
        <p:spPr>
          <a:xfrm>
            <a:off x="9854419" y="3784209"/>
            <a:ext cx="1287193" cy="311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Sabotage</a:t>
            </a:r>
            <a:endParaRPr sz="1400" b="0" i="0" u="none" strike="noStrike" cap="none">
              <a:solidFill>
                <a:srgbClr val="000000"/>
              </a:solidFill>
              <a:latin typeface="Arial"/>
              <a:ea typeface="Arial"/>
              <a:cs typeface="Arial"/>
              <a:sym typeface="Arial"/>
            </a:endParaRPr>
          </a:p>
        </p:txBody>
      </p:sp>
      <p:sp>
        <p:nvSpPr>
          <p:cNvPr id="500" name="Google Shape;500;p57"/>
          <p:cNvSpPr txBox="1"/>
          <p:nvPr/>
        </p:nvSpPr>
        <p:spPr>
          <a:xfrm>
            <a:off x="10921220" y="3767799"/>
            <a:ext cx="1287193" cy="311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Theft</a:t>
            </a:r>
            <a:endParaRPr sz="1400" b="0" i="0" u="none" strike="noStrike" cap="none">
              <a:solidFill>
                <a:srgbClr val="000000"/>
              </a:solidFill>
              <a:latin typeface="Arial"/>
              <a:ea typeface="Arial"/>
              <a:cs typeface="Arial"/>
              <a:sym typeface="Arial"/>
            </a:endParaRPr>
          </a:p>
        </p:txBody>
      </p:sp>
      <p:sp>
        <p:nvSpPr>
          <p:cNvPr id="501" name="Google Shape;501;p57"/>
          <p:cNvSpPr txBox="1"/>
          <p:nvPr/>
        </p:nvSpPr>
        <p:spPr>
          <a:xfrm>
            <a:off x="10623455" y="3385626"/>
            <a:ext cx="1287193" cy="311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Unclear</a:t>
            </a:r>
            <a:endParaRPr sz="1400" b="0" i="0" u="none" strike="noStrike" cap="none">
              <a:solidFill>
                <a:srgbClr val="000000"/>
              </a:solidFill>
              <a:latin typeface="Arial"/>
              <a:ea typeface="Arial"/>
              <a:cs typeface="Arial"/>
              <a:sym typeface="Arial"/>
            </a:endParaRPr>
          </a:p>
        </p:txBody>
      </p:sp>
      <p:sp>
        <p:nvSpPr>
          <p:cNvPr id="502" name="Google Shape;502;p57"/>
          <p:cNvSpPr txBox="1"/>
          <p:nvPr/>
        </p:nvSpPr>
        <p:spPr>
          <a:xfrm>
            <a:off x="8269458" y="4453593"/>
            <a:ext cx="127313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Economic</a:t>
            </a:r>
            <a:endParaRPr sz="1400" b="0" i="0" u="none" strike="noStrike" cap="none">
              <a:solidFill>
                <a:srgbClr val="000000"/>
              </a:solidFill>
              <a:latin typeface="Arial"/>
              <a:ea typeface="Arial"/>
              <a:cs typeface="Arial"/>
              <a:sym typeface="Arial"/>
            </a:endParaRPr>
          </a:p>
        </p:txBody>
      </p:sp>
      <p:sp>
        <p:nvSpPr>
          <p:cNvPr id="503" name="Google Shape;503;p57"/>
          <p:cNvSpPr txBox="1"/>
          <p:nvPr/>
        </p:nvSpPr>
        <p:spPr>
          <a:xfrm>
            <a:off x="8703212" y="4859211"/>
            <a:ext cx="127313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Information</a:t>
            </a:r>
            <a:endParaRPr sz="1400" b="0" i="0" u="none" strike="noStrike" cap="none">
              <a:solidFill>
                <a:srgbClr val="000000"/>
              </a:solidFill>
              <a:latin typeface="Arial"/>
              <a:ea typeface="Arial"/>
              <a:cs typeface="Arial"/>
              <a:sym typeface="Arial"/>
            </a:endParaRPr>
          </a:p>
        </p:txBody>
      </p:sp>
      <p:sp>
        <p:nvSpPr>
          <p:cNvPr id="504" name="Google Shape;504;p57"/>
          <p:cNvSpPr txBox="1"/>
          <p:nvPr/>
        </p:nvSpPr>
        <p:spPr>
          <a:xfrm>
            <a:off x="9404253" y="4448904"/>
            <a:ext cx="127313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Political</a:t>
            </a:r>
            <a:endParaRPr sz="1400" b="0" i="0" u="none" strike="noStrike" cap="none">
              <a:solidFill>
                <a:srgbClr val="000000"/>
              </a:solidFill>
              <a:latin typeface="Arial"/>
              <a:ea typeface="Arial"/>
              <a:cs typeface="Arial"/>
              <a:sym typeface="Arial"/>
            </a:endParaRPr>
          </a:p>
        </p:txBody>
      </p:sp>
      <p:sp>
        <p:nvSpPr>
          <p:cNvPr id="505" name="Google Shape;505;p57"/>
          <p:cNvSpPr txBox="1"/>
          <p:nvPr/>
        </p:nvSpPr>
        <p:spPr>
          <a:xfrm>
            <a:off x="10161563" y="4840456"/>
            <a:ext cx="127313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Terrorism</a:t>
            </a:r>
            <a:endParaRPr sz="1400" b="0" i="0" u="none" strike="noStrike" cap="none">
              <a:solidFill>
                <a:srgbClr val="000000"/>
              </a:solidFill>
              <a:latin typeface="Arial"/>
              <a:ea typeface="Arial"/>
              <a:cs typeface="Arial"/>
              <a:sym typeface="Arial"/>
            </a:endParaRPr>
          </a:p>
        </p:txBody>
      </p:sp>
      <p:sp>
        <p:nvSpPr>
          <p:cNvPr id="506" name="Google Shape;506;p57"/>
          <p:cNvSpPr txBox="1"/>
          <p:nvPr/>
        </p:nvSpPr>
        <p:spPr>
          <a:xfrm>
            <a:off x="8178021" y="5571973"/>
            <a:ext cx="127313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Campaign</a:t>
            </a:r>
            <a:endParaRPr sz="1400" b="0" i="0" u="none" strike="noStrike" cap="none">
              <a:solidFill>
                <a:srgbClr val="000000"/>
              </a:solidFill>
              <a:latin typeface="Arial"/>
              <a:ea typeface="Arial"/>
              <a:cs typeface="Arial"/>
              <a:sym typeface="Arial"/>
            </a:endParaRPr>
          </a:p>
        </p:txBody>
      </p:sp>
      <p:sp>
        <p:nvSpPr>
          <p:cNvPr id="507" name="Google Shape;507;p57"/>
          <p:cNvSpPr txBox="1"/>
          <p:nvPr/>
        </p:nvSpPr>
        <p:spPr>
          <a:xfrm>
            <a:off x="8217880" y="5948289"/>
            <a:ext cx="127313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Phishing</a:t>
            </a:r>
            <a:endParaRPr sz="1400" b="0" i="0" u="none" strike="noStrike" cap="none">
              <a:solidFill>
                <a:srgbClr val="000000"/>
              </a:solidFill>
              <a:latin typeface="Arial"/>
              <a:ea typeface="Arial"/>
              <a:cs typeface="Arial"/>
              <a:sym typeface="Arial"/>
            </a:endParaRPr>
          </a:p>
        </p:txBody>
      </p:sp>
      <p:sp>
        <p:nvSpPr>
          <p:cNvPr id="508" name="Google Shape;508;p57"/>
          <p:cNvSpPr txBox="1"/>
          <p:nvPr/>
        </p:nvSpPr>
        <p:spPr>
          <a:xfrm>
            <a:off x="9411288" y="5613009"/>
            <a:ext cx="119575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Malware</a:t>
            </a:r>
            <a:endParaRPr sz="1400" b="0" i="0" u="none" strike="noStrike" cap="none">
              <a:solidFill>
                <a:srgbClr val="000000"/>
              </a:solidFill>
              <a:latin typeface="Arial"/>
              <a:ea typeface="Arial"/>
              <a:cs typeface="Arial"/>
              <a:sym typeface="Arial"/>
            </a:endParaRPr>
          </a:p>
        </p:txBody>
      </p:sp>
      <p:sp>
        <p:nvSpPr>
          <p:cNvPr id="509" name="Google Shape;509;p57"/>
          <p:cNvSpPr txBox="1"/>
          <p:nvPr/>
        </p:nvSpPr>
        <p:spPr>
          <a:xfrm>
            <a:off x="9211994" y="5948289"/>
            <a:ext cx="14114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Ransomware</a:t>
            </a:r>
            <a:endParaRPr sz="1400" b="0" i="0" u="none" strike="noStrike" cap="none">
              <a:solidFill>
                <a:srgbClr val="000000"/>
              </a:solidFill>
              <a:latin typeface="Arial"/>
              <a:ea typeface="Arial"/>
              <a:cs typeface="Arial"/>
              <a:sym typeface="Arial"/>
            </a:endParaRPr>
          </a:p>
        </p:txBody>
      </p:sp>
      <p:sp>
        <p:nvSpPr>
          <p:cNvPr id="510" name="Google Shape;510;p57"/>
          <p:cNvSpPr txBox="1"/>
          <p:nvPr/>
        </p:nvSpPr>
        <p:spPr>
          <a:xfrm>
            <a:off x="10602351" y="5594252"/>
            <a:ext cx="1383323" cy="31417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DDoS</a:t>
            </a:r>
            <a:endParaRPr sz="1400" b="0" i="0" u="none" strike="noStrike" cap="none">
              <a:solidFill>
                <a:srgbClr val="000000"/>
              </a:solidFill>
              <a:latin typeface="Arial"/>
              <a:ea typeface="Arial"/>
              <a:cs typeface="Arial"/>
              <a:sym typeface="Arial"/>
            </a:endParaRPr>
          </a:p>
        </p:txBody>
      </p:sp>
      <p:sp>
        <p:nvSpPr>
          <p:cNvPr id="511" name="Google Shape;511;p57"/>
          <p:cNvSpPr txBox="1"/>
          <p:nvPr/>
        </p:nvSpPr>
        <p:spPr>
          <a:xfrm>
            <a:off x="10515599" y="5971734"/>
            <a:ext cx="16263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Remote Access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517" name="Google Shape;517;p58"/>
          <p:cNvPicPr preferRelativeResize="0"/>
          <p:nvPr/>
        </p:nvPicPr>
        <p:blipFill rotWithShape="1">
          <a:blip r:embed="rId3">
            <a:alphaModFix/>
          </a:blip>
          <a:srcRect b="3100"/>
          <a:stretch/>
        </p:blipFill>
        <p:spPr>
          <a:xfrm>
            <a:off x="6907244" y="942535"/>
            <a:ext cx="5275385" cy="5915465"/>
          </a:xfrm>
          <a:prstGeom prst="rect">
            <a:avLst/>
          </a:prstGeom>
          <a:noFill/>
          <a:ln>
            <a:noFill/>
          </a:ln>
        </p:spPr>
      </p:pic>
      <p:sp>
        <p:nvSpPr>
          <p:cNvPr id="518" name="Google Shape;518;p58"/>
          <p:cNvSpPr/>
          <p:nvPr/>
        </p:nvSpPr>
        <p:spPr>
          <a:xfrm>
            <a:off x="8510960" y="2807091"/>
            <a:ext cx="2321170" cy="1932134"/>
          </a:xfrm>
          <a:prstGeom prst="rect">
            <a:avLst/>
          </a:prstGeom>
          <a:solidFill>
            <a:srgbClr val="BFBFBF">
              <a:alpha val="8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19" name="Google Shape;519;p58"/>
          <p:cNvSpPr txBox="1">
            <a:spLocks noGrp="1"/>
          </p:cNvSpPr>
          <p:nvPr>
            <p:ph type="body" idx="1"/>
          </p:nvPr>
        </p:nvSpPr>
        <p:spPr>
          <a:xfrm>
            <a:off x="534073" y="1160472"/>
            <a:ext cx="5595776" cy="73866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900"/>
              <a:buNone/>
            </a:pPr>
            <a:r>
              <a:rPr lang="en-US" sz="3600">
                <a:solidFill>
                  <a:srgbClr val="674EA7"/>
                </a:solidFill>
              </a:rPr>
              <a:t>Analyzing</a:t>
            </a:r>
            <a:endParaRPr sz="3600">
              <a:solidFill>
                <a:srgbClr val="674EA7"/>
              </a:solidFill>
            </a:endParaRPr>
          </a:p>
        </p:txBody>
      </p:sp>
      <p:sp>
        <p:nvSpPr>
          <p:cNvPr id="520" name="Google Shape;520;p58"/>
          <p:cNvSpPr txBox="1">
            <a:spLocks noGrp="1"/>
          </p:cNvSpPr>
          <p:nvPr>
            <p:ph type="body" idx="3"/>
          </p:nvPr>
        </p:nvSpPr>
        <p:spPr>
          <a:xfrm>
            <a:off x="8235615" y="305319"/>
            <a:ext cx="3654300" cy="3534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900"/>
              <a:buNone/>
            </a:pPr>
            <a:r>
              <a:rPr lang="en-US"/>
              <a:t>Methodology</a:t>
            </a:r>
            <a:endParaRPr/>
          </a:p>
        </p:txBody>
      </p:sp>
      <p:sp>
        <p:nvSpPr>
          <p:cNvPr id="521" name="Google Shape;521;p58"/>
          <p:cNvSpPr/>
          <p:nvPr/>
        </p:nvSpPr>
        <p:spPr>
          <a:xfrm>
            <a:off x="9136177" y="2419643"/>
            <a:ext cx="1048838" cy="2646878"/>
          </a:xfrm>
          <a:prstGeom prst="rect">
            <a:avLst/>
          </a:prstGeom>
          <a:noFill/>
          <a:ln>
            <a:noFill/>
          </a:ln>
          <a:effectLst>
            <a:reflection stA="52000" endA="300" endPos="35000" sy="-100000" algn="bl" rotWithShape="0"/>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600" b="1" i="0" u="none" strike="noStrike" cap="none">
                <a:solidFill>
                  <a:srgbClr val="7030A0"/>
                </a:solidFill>
                <a:latin typeface="Arial"/>
                <a:ea typeface="Arial"/>
                <a:cs typeface="Arial"/>
                <a:sym typeface="Arial"/>
              </a:rPr>
              <a:t>4</a:t>
            </a:r>
            <a:endParaRPr sz="16600" b="1" i="0" u="none" strike="noStrike" cap="none">
              <a:solidFill>
                <a:srgbClr val="7030A0"/>
              </a:solidFill>
              <a:latin typeface="Arial"/>
              <a:ea typeface="Arial"/>
              <a:cs typeface="Arial"/>
              <a:sym typeface="Arial"/>
            </a:endParaRPr>
          </a:p>
        </p:txBody>
      </p:sp>
      <p:grpSp>
        <p:nvGrpSpPr>
          <p:cNvPr id="522" name="Google Shape;522;p58"/>
          <p:cNvGrpSpPr/>
          <p:nvPr/>
        </p:nvGrpSpPr>
        <p:grpSpPr>
          <a:xfrm>
            <a:off x="902240" y="2093800"/>
            <a:ext cx="5033188" cy="4414788"/>
            <a:chOff x="902240" y="25849"/>
            <a:chExt cx="5033188" cy="4414788"/>
          </a:xfrm>
        </p:grpSpPr>
        <p:sp>
          <p:nvSpPr>
            <p:cNvPr id="523" name="Google Shape;523;p58"/>
            <p:cNvSpPr/>
            <p:nvPr/>
          </p:nvSpPr>
          <p:spPr>
            <a:xfrm rot="5400000">
              <a:off x="1129388" y="976245"/>
              <a:ext cx="857356" cy="976069"/>
            </a:xfrm>
            <a:prstGeom prst="bentUpArrow">
              <a:avLst>
                <a:gd name="adj1" fmla="val 32840"/>
                <a:gd name="adj2" fmla="val 25000"/>
                <a:gd name="adj3" fmla="val 35780"/>
              </a:avLst>
            </a:prstGeom>
            <a:solidFill>
              <a:srgbClr val="CCC5D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58"/>
            <p:cNvSpPr/>
            <p:nvPr/>
          </p:nvSpPr>
          <p:spPr>
            <a:xfrm>
              <a:off x="902240" y="25849"/>
              <a:ext cx="1443283" cy="1010251"/>
            </a:xfrm>
            <a:prstGeom prst="roundRect">
              <a:avLst>
                <a:gd name="adj" fmla="val 16670"/>
              </a:avLst>
            </a:prstGeom>
            <a:solidFill>
              <a:srgbClr val="715A9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58"/>
            <p:cNvSpPr txBox="1"/>
            <p:nvPr/>
          </p:nvSpPr>
          <p:spPr>
            <a:xfrm>
              <a:off x="951565" y="75174"/>
              <a:ext cx="1344633" cy="911601"/>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700" b="0" i="0" u="none" strike="noStrike" cap="none">
                  <a:solidFill>
                    <a:schemeClr val="lt1"/>
                  </a:solidFill>
                  <a:latin typeface="Arial"/>
                  <a:ea typeface="Arial"/>
                  <a:cs typeface="Arial"/>
                  <a:sym typeface="Arial"/>
                </a:rPr>
                <a:t>Distribution</a:t>
              </a:r>
              <a:endParaRPr sz="1700" b="0" i="0" u="none" strike="noStrike" cap="none">
                <a:solidFill>
                  <a:schemeClr val="lt1"/>
                </a:solidFill>
                <a:latin typeface="Arial"/>
                <a:ea typeface="Arial"/>
                <a:cs typeface="Arial"/>
                <a:sym typeface="Arial"/>
              </a:endParaRPr>
            </a:p>
          </p:txBody>
        </p:sp>
        <p:sp>
          <p:nvSpPr>
            <p:cNvPr id="526" name="Google Shape;526;p58"/>
            <p:cNvSpPr/>
            <p:nvPr/>
          </p:nvSpPr>
          <p:spPr>
            <a:xfrm>
              <a:off x="2345524" y="122199"/>
              <a:ext cx="1049706" cy="81652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58"/>
            <p:cNvSpPr/>
            <p:nvPr/>
          </p:nvSpPr>
          <p:spPr>
            <a:xfrm rot="5400000">
              <a:off x="2326023" y="2111091"/>
              <a:ext cx="857356" cy="976069"/>
            </a:xfrm>
            <a:prstGeom prst="bentUpArrow">
              <a:avLst>
                <a:gd name="adj1" fmla="val 32840"/>
                <a:gd name="adj2" fmla="val 25000"/>
                <a:gd name="adj3" fmla="val 35780"/>
              </a:avLst>
            </a:prstGeom>
            <a:solidFill>
              <a:srgbClr val="DBD6E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58"/>
            <p:cNvSpPr/>
            <p:nvPr/>
          </p:nvSpPr>
          <p:spPr>
            <a:xfrm>
              <a:off x="2098875" y="1160695"/>
              <a:ext cx="1443283" cy="1010251"/>
            </a:xfrm>
            <a:prstGeom prst="roundRect">
              <a:avLst>
                <a:gd name="adj" fmla="val 16670"/>
              </a:avLst>
            </a:prstGeom>
            <a:solidFill>
              <a:srgbClr val="8770A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58"/>
            <p:cNvSpPr txBox="1"/>
            <p:nvPr/>
          </p:nvSpPr>
          <p:spPr>
            <a:xfrm>
              <a:off x="2148200" y="1210020"/>
              <a:ext cx="1344633" cy="911601"/>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700" b="0" i="0" u="none" strike="noStrike" cap="none">
                  <a:solidFill>
                    <a:schemeClr val="lt1"/>
                  </a:solidFill>
                  <a:latin typeface="Arial"/>
                  <a:ea typeface="Arial"/>
                  <a:cs typeface="Arial"/>
                  <a:sym typeface="Arial"/>
                </a:rPr>
                <a:t>Correlations</a:t>
              </a:r>
              <a:endParaRPr sz="1700" b="0" i="0" u="none" strike="noStrike" cap="none">
                <a:solidFill>
                  <a:schemeClr val="lt1"/>
                </a:solidFill>
                <a:latin typeface="Arial"/>
                <a:ea typeface="Arial"/>
                <a:cs typeface="Arial"/>
                <a:sym typeface="Arial"/>
              </a:endParaRPr>
            </a:p>
          </p:txBody>
        </p:sp>
        <p:sp>
          <p:nvSpPr>
            <p:cNvPr id="530" name="Google Shape;530;p58"/>
            <p:cNvSpPr/>
            <p:nvPr/>
          </p:nvSpPr>
          <p:spPr>
            <a:xfrm>
              <a:off x="3542159" y="1257045"/>
              <a:ext cx="1049706" cy="81652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58"/>
            <p:cNvSpPr/>
            <p:nvPr/>
          </p:nvSpPr>
          <p:spPr>
            <a:xfrm rot="5400000">
              <a:off x="3522658" y="3245937"/>
              <a:ext cx="857356" cy="976069"/>
            </a:xfrm>
            <a:prstGeom prst="bentUpArrow">
              <a:avLst>
                <a:gd name="adj1" fmla="val 32840"/>
                <a:gd name="adj2" fmla="val 25000"/>
                <a:gd name="adj3" fmla="val 35780"/>
              </a:avLst>
            </a:prstGeom>
            <a:solidFill>
              <a:srgbClr val="EBE8E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58"/>
            <p:cNvSpPr/>
            <p:nvPr/>
          </p:nvSpPr>
          <p:spPr>
            <a:xfrm>
              <a:off x="3295510" y="2295540"/>
              <a:ext cx="1443283" cy="1010251"/>
            </a:xfrm>
            <a:prstGeom prst="roundRect">
              <a:avLst>
                <a:gd name="adj" fmla="val 16670"/>
              </a:avLst>
            </a:prstGeom>
            <a:solidFill>
              <a:srgbClr val="9C8CB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58"/>
            <p:cNvSpPr txBox="1"/>
            <p:nvPr/>
          </p:nvSpPr>
          <p:spPr>
            <a:xfrm>
              <a:off x="3344835" y="2344865"/>
              <a:ext cx="1344633" cy="911601"/>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700" b="0" i="0" u="none" strike="noStrike" cap="none">
                  <a:solidFill>
                    <a:schemeClr val="lt1"/>
                  </a:solidFill>
                  <a:latin typeface="Arial"/>
                  <a:ea typeface="Arial"/>
                  <a:cs typeface="Arial"/>
                  <a:sym typeface="Arial"/>
                </a:rPr>
                <a:t>Trends</a:t>
              </a:r>
              <a:endParaRPr sz="1700" b="0" i="0" u="none" strike="noStrike" cap="none">
                <a:solidFill>
                  <a:schemeClr val="lt1"/>
                </a:solidFill>
                <a:latin typeface="Arial"/>
                <a:ea typeface="Arial"/>
                <a:cs typeface="Arial"/>
                <a:sym typeface="Arial"/>
              </a:endParaRPr>
            </a:p>
          </p:txBody>
        </p:sp>
        <p:sp>
          <p:nvSpPr>
            <p:cNvPr id="534" name="Google Shape;534;p58"/>
            <p:cNvSpPr/>
            <p:nvPr/>
          </p:nvSpPr>
          <p:spPr>
            <a:xfrm>
              <a:off x="4738794" y="2391891"/>
              <a:ext cx="1049706" cy="81652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58"/>
            <p:cNvSpPr/>
            <p:nvPr/>
          </p:nvSpPr>
          <p:spPr>
            <a:xfrm>
              <a:off x="4492145" y="3430386"/>
              <a:ext cx="1443283" cy="1010251"/>
            </a:xfrm>
            <a:prstGeom prst="roundRect">
              <a:avLst>
                <a:gd name="adj" fmla="val 16670"/>
              </a:avLst>
            </a:prstGeom>
            <a:solidFill>
              <a:srgbClr val="B2A7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8"/>
            <p:cNvSpPr txBox="1"/>
            <p:nvPr/>
          </p:nvSpPr>
          <p:spPr>
            <a:xfrm>
              <a:off x="4541470" y="3479711"/>
              <a:ext cx="1344633" cy="911601"/>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700" b="0" i="0" u="none" strike="noStrike" cap="none">
                  <a:solidFill>
                    <a:schemeClr val="dk1"/>
                  </a:solidFill>
                  <a:latin typeface="Arial"/>
                  <a:ea typeface="Arial"/>
                  <a:cs typeface="Arial"/>
                  <a:sym typeface="Arial"/>
                </a:rPr>
                <a:t>Forecasts</a:t>
              </a:r>
              <a:endParaRPr sz="1700" b="0" i="0" u="none" strike="noStrike" cap="none">
                <a:solidFill>
                  <a:schemeClr val="dk1"/>
                </a:solidFill>
                <a:latin typeface="Arial"/>
                <a:ea typeface="Arial"/>
                <a:cs typeface="Arial"/>
                <a:sym typeface="Aria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0"/>
        <p:cNvGrpSpPr/>
        <p:nvPr/>
      </p:nvGrpSpPr>
      <p:grpSpPr>
        <a:xfrm>
          <a:off x="0" y="0"/>
          <a:ext cx="0" cy="0"/>
          <a:chOff x="0" y="0"/>
          <a:chExt cx="0" cy="0"/>
        </a:xfrm>
      </p:grpSpPr>
      <p:sp>
        <p:nvSpPr>
          <p:cNvPr id="541" name="Google Shape;541;p59"/>
          <p:cNvSpPr txBox="1">
            <a:spLocks noGrp="1"/>
          </p:cNvSpPr>
          <p:nvPr>
            <p:ph type="body" idx="4294967295"/>
          </p:nvPr>
        </p:nvSpPr>
        <p:spPr>
          <a:xfrm>
            <a:off x="304800" y="6583680"/>
            <a:ext cx="11582400" cy="183000"/>
          </a:xfrm>
          <a:prstGeom prst="rect">
            <a:avLst/>
          </a:prstGeom>
          <a:noFill/>
          <a:ln>
            <a:noFill/>
          </a:ln>
        </p:spPr>
        <p:txBody>
          <a:bodyPr spcFirstLastPara="1" wrap="square" lIns="117825" tIns="58900" rIns="117825" bIns="58900" anchor="t" anchorCtr="0">
            <a:normAutofit fontScale="25000" lnSpcReduction="20000"/>
          </a:bodyPr>
          <a:lstStyle/>
          <a:p>
            <a:pPr marL="0" lvl="0" indent="0" algn="l" rtl="0">
              <a:spcBef>
                <a:spcPts val="0"/>
              </a:spcBef>
              <a:spcAft>
                <a:spcPts val="0"/>
              </a:spcAft>
              <a:buClr>
                <a:schemeClr val="dk1"/>
              </a:buClr>
              <a:buSzPct val="100000"/>
              <a:buFont typeface="Arial"/>
              <a:buNone/>
            </a:pPr>
            <a:endParaRPr>
              <a:solidFill>
                <a:srgbClr val="FFFFFF"/>
              </a:solidFill>
            </a:endParaRPr>
          </a:p>
        </p:txBody>
      </p:sp>
      <p:sp>
        <p:nvSpPr>
          <p:cNvPr id="542" name="Google Shape;542;p59"/>
          <p:cNvSpPr txBox="1">
            <a:spLocks noGrp="1"/>
          </p:cNvSpPr>
          <p:nvPr>
            <p:ph type="body" idx="1"/>
          </p:nvPr>
        </p:nvSpPr>
        <p:spPr>
          <a:xfrm>
            <a:off x="3826350" y="2280500"/>
            <a:ext cx="4703400" cy="1645800"/>
          </a:xfrm>
          <a:prstGeom prst="rect">
            <a:avLst/>
          </a:prstGeom>
          <a:solidFill>
            <a:schemeClr val="lt1">
              <a:alpha val="60780"/>
            </a:schemeClr>
          </a:solidFill>
          <a:ln>
            <a:noFill/>
          </a:ln>
        </p:spPr>
        <p:txBody>
          <a:bodyPr spcFirstLastPara="1" wrap="square" lIns="353550" tIns="353550" rIns="353550" bIns="353550" anchor="ctr" anchorCtr="0">
            <a:normAutofit/>
          </a:bodyPr>
          <a:lstStyle/>
          <a:p>
            <a:pPr marL="0" lvl="0" indent="0" algn="ctr" rtl="0">
              <a:spcBef>
                <a:spcPts val="0"/>
              </a:spcBef>
              <a:spcAft>
                <a:spcPts val="0"/>
              </a:spcAft>
              <a:buClr>
                <a:schemeClr val="dk1"/>
              </a:buClr>
              <a:buSzPts val="6200"/>
              <a:buFont typeface="Arial"/>
              <a:buNone/>
            </a:pPr>
            <a:r>
              <a:rPr lang="en-US" sz="5000"/>
              <a:t>IV - Results</a:t>
            </a:r>
            <a:endParaRPr sz="5000"/>
          </a:p>
        </p:txBody>
      </p:sp>
      <p:pic>
        <p:nvPicPr>
          <p:cNvPr id="543" name="Google Shape;543;p59"/>
          <p:cNvPicPr preferRelativeResize="0"/>
          <p:nvPr/>
        </p:nvPicPr>
        <p:blipFill rotWithShape="1">
          <a:blip r:embed="rId4">
            <a:alphaModFix/>
          </a:blip>
          <a:srcRect/>
          <a:stretch/>
        </p:blipFill>
        <p:spPr>
          <a:xfrm>
            <a:off x="7886148" y="209398"/>
            <a:ext cx="3632900" cy="61098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60"/>
          <p:cNvSpPr txBox="1">
            <a:spLocks noGrp="1"/>
          </p:cNvSpPr>
          <p:nvPr>
            <p:ph type="body" idx="3"/>
          </p:nvPr>
        </p:nvSpPr>
        <p:spPr>
          <a:xfrm>
            <a:off x="8235951" y="304800"/>
            <a:ext cx="3653400" cy="353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Results</a:t>
            </a:r>
            <a:endParaRPr>
              <a:latin typeface="Arial"/>
              <a:ea typeface="Arial"/>
              <a:cs typeface="Arial"/>
              <a:sym typeface="Arial"/>
            </a:endParaRPr>
          </a:p>
        </p:txBody>
      </p:sp>
      <p:sp>
        <p:nvSpPr>
          <p:cNvPr id="549" name="Google Shape;549;p60"/>
          <p:cNvSpPr txBox="1">
            <a:spLocks noGrp="1"/>
          </p:cNvSpPr>
          <p:nvPr>
            <p:ph type="sldNum" idx="12"/>
          </p:nvPr>
        </p:nvSpPr>
        <p:spPr>
          <a:xfrm>
            <a:off x="8737600" y="6356351"/>
            <a:ext cx="2844900" cy="3663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a:t>28</a:t>
            </a:fld>
            <a:endParaRPr/>
          </a:p>
        </p:txBody>
      </p:sp>
      <p:sp>
        <p:nvSpPr>
          <p:cNvPr id="550" name="Google Shape;550;p60"/>
          <p:cNvSpPr txBox="1"/>
          <p:nvPr/>
        </p:nvSpPr>
        <p:spPr>
          <a:xfrm>
            <a:off x="10127000" y="1323500"/>
            <a:ext cx="1049100" cy="969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400">
                <a:solidFill>
                  <a:srgbClr val="57068C"/>
                </a:solidFill>
              </a:rPr>
              <a:t>835</a:t>
            </a:r>
            <a:endParaRPr sz="3400">
              <a:solidFill>
                <a:srgbClr val="57068C"/>
              </a:solidFill>
            </a:endParaRPr>
          </a:p>
          <a:p>
            <a:pPr marL="0" lvl="0" indent="0" algn="ctr" rtl="0">
              <a:spcBef>
                <a:spcPts val="0"/>
              </a:spcBef>
              <a:spcAft>
                <a:spcPts val="0"/>
              </a:spcAft>
              <a:buNone/>
            </a:pPr>
            <a:r>
              <a:rPr lang="en-US" sz="1700"/>
              <a:t>Events</a:t>
            </a:r>
            <a:endParaRPr sz="1700"/>
          </a:p>
        </p:txBody>
      </p:sp>
      <p:cxnSp>
        <p:nvCxnSpPr>
          <p:cNvPr id="551" name="Google Shape;551;p60"/>
          <p:cNvCxnSpPr/>
          <p:nvPr/>
        </p:nvCxnSpPr>
        <p:spPr>
          <a:xfrm rot="10800000" flipH="1">
            <a:off x="9860600" y="2433050"/>
            <a:ext cx="1680300" cy="15300"/>
          </a:xfrm>
          <a:prstGeom prst="straightConnector1">
            <a:avLst/>
          </a:prstGeom>
          <a:noFill/>
          <a:ln w="28575" cap="flat" cmpd="sng">
            <a:solidFill>
              <a:srgbClr val="351C75"/>
            </a:solidFill>
            <a:prstDash val="solid"/>
            <a:round/>
            <a:headEnd type="none" w="med" len="med"/>
            <a:tailEnd type="none" w="med" len="med"/>
          </a:ln>
        </p:spPr>
      </p:cxnSp>
      <p:sp>
        <p:nvSpPr>
          <p:cNvPr id="552" name="Google Shape;552;p60"/>
          <p:cNvSpPr txBox="1"/>
          <p:nvPr/>
        </p:nvSpPr>
        <p:spPr>
          <a:xfrm>
            <a:off x="9746000" y="2617825"/>
            <a:ext cx="1931700" cy="969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400">
                <a:solidFill>
                  <a:srgbClr val="57068C"/>
                </a:solidFill>
              </a:rPr>
              <a:t>32%</a:t>
            </a:r>
            <a:endParaRPr sz="3400">
              <a:solidFill>
                <a:srgbClr val="57068C"/>
              </a:solidFill>
            </a:endParaRPr>
          </a:p>
          <a:p>
            <a:pPr marL="0" lvl="0" indent="0" algn="ctr" rtl="0">
              <a:spcBef>
                <a:spcPts val="0"/>
              </a:spcBef>
              <a:spcAft>
                <a:spcPts val="0"/>
              </a:spcAft>
              <a:buNone/>
            </a:pPr>
            <a:r>
              <a:rPr lang="en-US" sz="1700"/>
              <a:t>Ave. Growth</a:t>
            </a:r>
            <a:endParaRPr sz="1700"/>
          </a:p>
        </p:txBody>
      </p:sp>
      <p:cxnSp>
        <p:nvCxnSpPr>
          <p:cNvPr id="553" name="Google Shape;553;p60"/>
          <p:cNvCxnSpPr/>
          <p:nvPr/>
        </p:nvCxnSpPr>
        <p:spPr>
          <a:xfrm rot="10800000" flipH="1">
            <a:off x="9860600" y="3728450"/>
            <a:ext cx="1680300" cy="15300"/>
          </a:xfrm>
          <a:prstGeom prst="straightConnector1">
            <a:avLst/>
          </a:prstGeom>
          <a:noFill/>
          <a:ln w="28575" cap="flat" cmpd="sng">
            <a:solidFill>
              <a:srgbClr val="351C75"/>
            </a:solidFill>
            <a:prstDash val="solid"/>
            <a:round/>
            <a:headEnd type="none" w="med" len="med"/>
            <a:tailEnd type="none" w="med" len="med"/>
          </a:ln>
        </p:spPr>
      </p:cxnSp>
      <p:sp>
        <p:nvSpPr>
          <p:cNvPr id="554" name="Google Shape;554;p60"/>
          <p:cNvSpPr txBox="1"/>
          <p:nvPr/>
        </p:nvSpPr>
        <p:spPr>
          <a:xfrm>
            <a:off x="9563600" y="3891650"/>
            <a:ext cx="2189400" cy="969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400">
                <a:solidFill>
                  <a:srgbClr val="57068C"/>
                </a:solidFill>
              </a:rPr>
              <a:t>87</a:t>
            </a:r>
            <a:endParaRPr sz="3400">
              <a:solidFill>
                <a:srgbClr val="57068C"/>
              </a:solidFill>
            </a:endParaRPr>
          </a:p>
          <a:p>
            <a:pPr marL="0" lvl="0" indent="0" algn="ctr" rtl="0">
              <a:spcBef>
                <a:spcPts val="0"/>
              </a:spcBef>
              <a:spcAft>
                <a:spcPts val="0"/>
              </a:spcAft>
              <a:buNone/>
            </a:pPr>
            <a:r>
              <a:rPr lang="en-US" sz="1700"/>
              <a:t>Victim Countries</a:t>
            </a:r>
            <a:endParaRPr sz="1700"/>
          </a:p>
        </p:txBody>
      </p:sp>
      <p:cxnSp>
        <p:nvCxnSpPr>
          <p:cNvPr id="555" name="Google Shape;555;p60"/>
          <p:cNvCxnSpPr/>
          <p:nvPr/>
        </p:nvCxnSpPr>
        <p:spPr>
          <a:xfrm rot="10800000" flipH="1">
            <a:off x="9860600" y="5023850"/>
            <a:ext cx="1680300" cy="15300"/>
          </a:xfrm>
          <a:prstGeom prst="straightConnector1">
            <a:avLst/>
          </a:prstGeom>
          <a:noFill/>
          <a:ln w="28575" cap="flat" cmpd="sng">
            <a:solidFill>
              <a:srgbClr val="351C75"/>
            </a:solidFill>
            <a:prstDash val="solid"/>
            <a:round/>
            <a:headEnd type="none" w="med" len="med"/>
            <a:tailEnd type="none" w="med" len="med"/>
          </a:ln>
        </p:spPr>
      </p:cxnSp>
      <p:sp>
        <p:nvSpPr>
          <p:cNvPr id="556" name="Google Shape;556;p60"/>
          <p:cNvSpPr txBox="1"/>
          <p:nvPr/>
        </p:nvSpPr>
        <p:spPr>
          <a:xfrm>
            <a:off x="9227900" y="5187050"/>
            <a:ext cx="2844900" cy="969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400">
                <a:solidFill>
                  <a:srgbClr val="57068C"/>
                </a:solidFill>
              </a:rPr>
              <a:t>36</a:t>
            </a:r>
            <a:endParaRPr sz="3400">
              <a:solidFill>
                <a:srgbClr val="57068C"/>
              </a:solidFill>
            </a:endParaRPr>
          </a:p>
          <a:p>
            <a:pPr marL="0" lvl="0" indent="0" algn="ctr" rtl="0">
              <a:spcBef>
                <a:spcPts val="0"/>
              </a:spcBef>
              <a:spcAft>
                <a:spcPts val="0"/>
              </a:spcAft>
              <a:buNone/>
            </a:pPr>
            <a:r>
              <a:rPr lang="en-US" sz="1700"/>
              <a:t>Perpetrator Countries</a:t>
            </a:r>
            <a:endParaRPr sz="1700"/>
          </a:p>
        </p:txBody>
      </p:sp>
      <p:pic>
        <p:nvPicPr>
          <p:cNvPr id="557" name="Google Shape;557;p60"/>
          <p:cNvPicPr preferRelativeResize="0"/>
          <p:nvPr/>
        </p:nvPicPr>
        <p:blipFill>
          <a:blip r:embed="rId3">
            <a:alphaModFix/>
          </a:blip>
          <a:stretch>
            <a:fillRect/>
          </a:stretch>
        </p:blipFill>
        <p:spPr>
          <a:xfrm>
            <a:off x="350600" y="1444600"/>
            <a:ext cx="8877300" cy="4559649"/>
          </a:xfrm>
          <a:prstGeom prst="rect">
            <a:avLst/>
          </a:prstGeom>
          <a:noFill/>
          <a:ln>
            <a:noFill/>
          </a:ln>
        </p:spPr>
      </p:pic>
      <p:sp>
        <p:nvSpPr>
          <p:cNvPr id="558" name="Google Shape;558;p60"/>
          <p:cNvSpPr/>
          <p:nvPr/>
        </p:nvSpPr>
        <p:spPr>
          <a:xfrm>
            <a:off x="350600" y="1444550"/>
            <a:ext cx="8877300" cy="4559700"/>
          </a:xfrm>
          <a:prstGeom prst="frame">
            <a:avLst>
              <a:gd name="adj1" fmla="val 1190"/>
            </a:avLst>
          </a:prstGeom>
          <a:solidFill>
            <a:srgbClr val="351C7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60"/>
          <p:cNvSpPr txBox="1"/>
          <p:nvPr/>
        </p:nvSpPr>
        <p:spPr>
          <a:xfrm>
            <a:off x="152400" y="6324600"/>
            <a:ext cx="41112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chemeClr val="dk1"/>
                </a:solidFill>
              </a:rPr>
              <a:t>* 2022 data of Q1 (First Quarter)</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61"/>
          <p:cNvSpPr txBox="1">
            <a:spLocks noGrp="1"/>
          </p:cNvSpPr>
          <p:nvPr>
            <p:ph type="body" idx="3"/>
          </p:nvPr>
        </p:nvSpPr>
        <p:spPr>
          <a:xfrm>
            <a:off x="8235951" y="304800"/>
            <a:ext cx="3653400" cy="353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Results</a:t>
            </a:r>
            <a:endParaRPr>
              <a:latin typeface="Arial"/>
              <a:ea typeface="Arial"/>
              <a:cs typeface="Arial"/>
              <a:sym typeface="Arial"/>
            </a:endParaRPr>
          </a:p>
        </p:txBody>
      </p:sp>
      <p:sp>
        <p:nvSpPr>
          <p:cNvPr id="565" name="Google Shape;565;p61"/>
          <p:cNvSpPr txBox="1">
            <a:spLocks noGrp="1"/>
          </p:cNvSpPr>
          <p:nvPr>
            <p:ph type="sldNum" idx="12"/>
          </p:nvPr>
        </p:nvSpPr>
        <p:spPr>
          <a:xfrm>
            <a:off x="8737600" y="6356351"/>
            <a:ext cx="2844900" cy="3663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a:t>29</a:t>
            </a:fld>
            <a:endParaRPr/>
          </a:p>
        </p:txBody>
      </p:sp>
      <p:sp>
        <p:nvSpPr>
          <p:cNvPr id="566" name="Google Shape;566;p61"/>
          <p:cNvSpPr txBox="1"/>
          <p:nvPr/>
        </p:nvSpPr>
        <p:spPr>
          <a:xfrm>
            <a:off x="9822200" y="2390300"/>
            <a:ext cx="16803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400">
                <a:solidFill>
                  <a:srgbClr val="57068C"/>
                </a:solidFill>
              </a:rPr>
              <a:t>2,592</a:t>
            </a:r>
            <a:endParaRPr sz="3400">
              <a:solidFill>
                <a:srgbClr val="57068C"/>
              </a:solidFill>
            </a:endParaRPr>
          </a:p>
          <a:p>
            <a:pPr marL="0" lvl="0" indent="0" algn="ctr" rtl="0">
              <a:spcBef>
                <a:spcPts val="0"/>
              </a:spcBef>
              <a:spcAft>
                <a:spcPts val="0"/>
              </a:spcAft>
              <a:buNone/>
            </a:pPr>
            <a:endParaRPr sz="900"/>
          </a:p>
          <a:p>
            <a:pPr marL="0" lvl="0" indent="0" algn="ctr" rtl="0">
              <a:spcBef>
                <a:spcPts val="0"/>
              </a:spcBef>
              <a:spcAft>
                <a:spcPts val="0"/>
              </a:spcAft>
              <a:buNone/>
            </a:pPr>
            <a:r>
              <a:rPr lang="en-US" sz="1700"/>
              <a:t>Events by 2026</a:t>
            </a:r>
            <a:endParaRPr sz="1700"/>
          </a:p>
        </p:txBody>
      </p:sp>
      <p:cxnSp>
        <p:nvCxnSpPr>
          <p:cNvPr id="567" name="Google Shape;567;p61"/>
          <p:cNvCxnSpPr/>
          <p:nvPr/>
        </p:nvCxnSpPr>
        <p:spPr>
          <a:xfrm rot="10800000" flipH="1">
            <a:off x="9860600" y="3880850"/>
            <a:ext cx="1680300" cy="15300"/>
          </a:xfrm>
          <a:prstGeom prst="straightConnector1">
            <a:avLst/>
          </a:prstGeom>
          <a:noFill/>
          <a:ln w="28575" cap="flat" cmpd="sng">
            <a:solidFill>
              <a:srgbClr val="351C75"/>
            </a:solidFill>
            <a:prstDash val="solid"/>
            <a:round/>
            <a:headEnd type="none" w="med" len="med"/>
            <a:tailEnd type="none" w="med" len="med"/>
          </a:ln>
        </p:spPr>
      </p:cxnSp>
      <p:sp>
        <p:nvSpPr>
          <p:cNvPr id="568" name="Google Shape;568;p61"/>
          <p:cNvSpPr txBox="1"/>
          <p:nvPr/>
        </p:nvSpPr>
        <p:spPr>
          <a:xfrm>
            <a:off x="9746000" y="4141825"/>
            <a:ext cx="1931700" cy="1369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400">
                <a:solidFill>
                  <a:srgbClr val="57068C"/>
                </a:solidFill>
              </a:rPr>
              <a:t>Double	</a:t>
            </a:r>
            <a:endParaRPr sz="3400">
              <a:solidFill>
                <a:srgbClr val="57068C"/>
              </a:solidFill>
            </a:endParaRPr>
          </a:p>
          <a:p>
            <a:pPr marL="0" lvl="0" indent="0" algn="ctr" rtl="0">
              <a:spcBef>
                <a:spcPts val="0"/>
              </a:spcBef>
              <a:spcAft>
                <a:spcPts val="0"/>
              </a:spcAft>
              <a:buNone/>
            </a:pPr>
            <a:endParaRPr sz="900"/>
          </a:p>
          <a:p>
            <a:pPr marL="0" lvl="0" indent="0" algn="ctr" rtl="0">
              <a:spcBef>
                <a:spcPts val="0"/>
              </a:spcBef>
              <a:spcAft>
                <a:spcPts val="0"/>
              </a:spcAft>
              <a:buNone/>
            </a:pPr>
            <a:r>
              <a:rPr lang="en-US" sz="1700"/>
              <a:t>2022 events by 2026</a:t>
            </a:r>
            <a:endParaRPr sz="1700"/>
          </a:p>
        </p:txBody>
      </p:sp>
      <p:pic>
        <p:nvPicPr>
          <p:cNvPr id="569" name="Google Shape;569;p61"/>
          <p:cNvPicPr preferRelativeResize="0"/>
          <p:nvPr/>
        </p:nvPicPr>
        <p:blipFill>
          <a:blip r:embed="rId3">
            <a:alphaModFix/>
          </a:blip>
          <a:stretch>
            <a:fillRect/>
          </a:stretch>
        </p:blipFill>
        <p:spPr>
          <a:xfrm>
            <a:off x="472400" y="1353175"/>
            <a:ext cx="8630149" cy="4859250"/>
          </a:xfrm>
          <a:prstGeom prst="rect">
            <a:avLst/>
          </a:prstGeom>
          <a:noFill/>
          <a:ln>
            <a:noFill/>
          </a:ln>
        </p:spPr>
      </p:pic>
      <p:sp>
        <p:nvSpPr>
          <p:cNvPr id="570" name="Google Shape;570;p61"/>
          <p:cNvSpPr/>
          <p:nvPr/>
        </p:nvSpPr>
        <p:spPr>
          <a:xfrm>
            <a:off x="472400" y="1353175"/>
            <a:ext cx="8660700" cy="4874700"/>
          </a:xfrm>
          <a:prstGeom prst="frame">
            <a:avLst>
              <a:gd name="adj1" fmla="val 1190"/>
            </a:avLst>
          </a:prstGeom>
          <a:solidFill>
            <a:srgbClr val="351C7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1"/>
          <p:cNvSpPr/>
          <p:nvPr/>
        </p:nvSpPr>
        <p:spPr>
          <a:xfrm>
            <a:off x="2589200" y="6486900"/>
            <a:ext cx="790800" cy="121800"/>
          </a:xfrm>
          <a:prstGeom prst="rect">
            <a:avLst/>
          </a:prstGeom>
          <a:solidFill>
            <a:srgbClr val="351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1"/>
          <p:cNvSpPr/>
          <p:nvPr/>
        </p:nvSpPr>
        <p:spPr>
          <a:xfrm>
            <a:off x="4771800" y="6486900"/>
            <a:ext cx="790800" cy="1218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1"/>
          <p:cNvSpPr txBox="1"/>
          <p:nvPr/>
        </p:nvSpPr>
        <p:spPr>
          <a:xfrm>
            <a:off x="5638800" y="6324600"/>
            <a:ext cx="16020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chemeClr val="dk1"/>
                </a:solidFill>
              </a:rPr>
              <a:t>Forecast</a:t>
            </a:r>
            <a:endParaRPr/>
          </a:p>
        </p:txBody>
      </p:sp>
      <p:sp>
        <p:nvSpPr>
          <p:cNvPr id="574" name="Google Shape;574;p61"/>
          <p:cNvSpPr txBox="1"/>
          <p:nvPr/>
        </p:nvSpPr>
        <p:spPr>
          <a:xfrm>
            <a:off x="3456200" y="6324600"/>
            <a:ext cx="16020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chemeClr val="dk1"/>
                </a:solidFill>
              </a:rPr>
              <a:t>Events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9"/>
        <p:cNvGrpSpPr/>
        <p:nvPr/>
      </p:nvGrpSpPr>
      <p:grpSpPr>
        <a:xfrm>
          <a:off x="0" y="0"/>
          <a:ext cx="0" cy="0"/>
          <a:chOff x="0" y="0"/>
          <a:chExt cx="0" cy="0"/>
        </a:xfrm>
      </p:grpSpPr>
      <p:sp>
        <p:nvSpPr>
          <p:cNvPr id="200" name="Google Shape;200;p35"/>
          <p:cNvSpPr txBox="1">
            <a:spLocks noGrp="1"/>
          </p:cNvSpPr>
          <p:nvPr>
            <p:ph type="body" idx="4294967295"/>
          </p:nvPr>
        </p:nvSpPr>
        <p:spPr>
          <a:xfrm>
            <a:off x="304800" y="6583680"/>
            <a:ext cx="11582400" cy="183000"/>
          </a:xfrm>
          <a:prstGeom prst="rect">
            <a:avLst/>
          </a:prstGeom>
          <a:noFill/>
          <a:ln>
            <a:noFill/>
          </a:ln>
        </p:spPr>
        <p:txBody>
          <a:bodyPr spcFirstLastPara="1" wrap="square" lIns="117825" tIns="58900" rIns="117825" bIns="58900" anchor="t" anchorCtr="0">
            <a:normAutofit fontScale="25000" lnSpcReduction="20000"/>
          </a:bodyPr>
          <a:lstStyle/>
          <a:p>
            <a:pPr marL="0" lvl="0" indent="0" algn="l" rtl="0">
              <a:spcBef>
                <a:spcPts val="0"/>
              </a:spcBef>
              <a:spcAft>
                <a:spcPts val="0"/>
              </a:spcAft>
              <a:buClr>
                <a:schemeClr val="dk1"/>
              </a:buClr>
              <a:buSzPct val="100000"/>
              <a:buFont typeface="Arial"/>
              <a:buNone/>
            </a:pPr>
            <a:endParaRPr>
              <a:solidFill>
                <a:srgbClr val="FFFFFF"/>
              </a:solidFill>
            </a:endParaRPr>
          </a:p>
        </p:txBody>
      </p:sp>
      <p:sp>
        <p:nvSpPr>
          <p:cNvPr id="201" name="Google Shape;201;p35"/>
          <p:cNvSpPr txBox="1">
            <a:spLocks noGrp="1"/>
          </p:cNvSpPr>
          <p:nvPr>
            <p:ph type="body" idx="1"/>
          </p:nvPr>
        </p:nvSpPr>
        <p:spPr>
          <a:xfrm>
            <a:off x="3826350" y="2280500"/>
            <a:ext cx="4703400" cy="1645800"/>
          </a:xfrm>
          <a:prstGeom prst="rect">
            <a:avLst/>
          </a:prstGeom>
          <a:solidFill>
            <a:schemeClr val="lt1">
              <a:alpha val="60780"/>
            </a:schemeClr>
          </a:solidFill>
          <a:ln>
            <a:noFill/>
          </a:ln>
        </p:spPr>
        <p:txBody>
          <a:bodyPr spcFirstLastPara="1" wrap="square" lIns="353550" tIns="353550" rIns="353550" bIns="353550" anchor="ctr" anchorCtr="0">
            <a:normAutofit fontScale="85000"/>
          </a:bodyPr>
          <a:lstStyle/>
          <a:p>
            <a:pPr marL="0" lvl="0" indent="0" algn="ctr" rtl="0">
              <a:spcBef>
                <a:spcPts val="0"/>
              </a:spcBef>
              <a:spcAft>
                <a:spcPts val="0"/>
              </a:spcAft>
              <a:buClr>
                <a:schemeClr val="dk1"/>
              </a:buClr>
              <a:buSzPct val="124000"/>
              <a:buFont typeface="Arial"/>
              <a:buNone/>
            </a:pPr>
            <a:r>
              <a:rPr lang="en-US" sz="5000"/>
              <a:t>I - Introduction</a:t>
            </a:r>
            <a:endParaRPr sz="5000"/>
          </a:p>
        </p:txBody>
      </p:sp>
      <p:pic>
        <p:nvPicPr>
          <p:cNvPr id="202" name="Google Shape;202;p35"/>
          <p:cNvPicPr preferRelativeResize="0"/>
          <p:nvPr/>
        </p:nvPicPr>
        <p:blipFill rotWithShape="1">
          <a:blip r:embed="rId4">
            <a:alphaModFix/>
          </a:blip>
          <a:srcRect/>
          <a:stretch/>
        </p:blipFill>
        <p:spPr>
          <a:xfrm>
            <a:off x="7886148" y="209398"/>
            <a:ext cx="3632900" cy="61098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62"/>
          <p:cNvSpPr txBox="1">
            <a:spLocks noGrp="1"/>
          </p:cNvSpPr>
          <p:nvPr>
            <p:ph type="body" idx="3"/>
          </p:nvPr>
        </p:nvSpPr>
        <p:spPr>
          <a:xfrm>
            <a:off x="8235951" y="304800"/>
            <a:ext cx="3653400" cy="353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Results</a:t>
            </a:r>
            <a:endParaRPr>
              <a:latin typeface="Arial"/>
              <a:ea typeface="Arial"/>
              <a:cs typeface="Arial"/>
              <a:sym typeface="Arial"/>
            </a:endParaRPr>
          </a:p>
        </p:txBody>
      </p:sp>
      <p:sp>
        <p:nvSpPr>
          <p:cNvPr id="580" name="Google Shape;580;p62"/>
          <p:cNvSpPr txBox="1">
            <a:spLocks noGrp="1"/>
          </p:cNvSpPr>
          <p:nvPr>
            <p:ph type="sldNum" idx="12"/>
          </p:nvPr>
        </p:nvSpPr>
        <p:spPr>
          <a:xfrm>
            <a:off x="9271000" y="6432551"/>
            <a:ext cx="2844900" cy="3663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a:t>30</a:t>
            </a:fld>
            <a:endParaRPr/>
          </a:p>
        </p:txBody>
      </p:sp>
      <p:pic>
        <p:nvPicPr>
          <p:cNvPr id="581" name="Google Shape;581;p62"/>
          <p:cNvPicPr preferRelativeResize="0"/>
          <p:nvPr/>
        </p:nvPicPr>
        <p:blipFill>
          <a:blip r:embed="rId3">
            <a:alphaModFix/>
          </a:blip>
          <a:stretch>
            <a:fillRect/>
          </a:stretch>
        </p:blipFill>
        <p:spPr>
          <a:xfrm>
            <a:off x="838200" y="1251250"/>
            <a:ext cx="10506476" cy="5335126"/>
          </a:xfrm>
          <a:prstGeom prst="rect">
            <a:avLst/>
          </a:prstGeom>
          <a:noFill/>
          <a:ln>
            <a:noFill/>
          </a:ln>
        </p:spPr>
      </p:pic>
      <p:sp>
        <p:nvSpPr>
          <p:cNvPr id="582" name="Google Shape;582;p62"/>
          <p:cNvSpPr/>
          <p:nvPr/>
        </p:nvSpPr>
        <p:spPr>
          <a:xfrm>
            <a:off x="838200" y="1251250"/>
            <a:ext cx="10506600" cy="5335200"/>
          </a:xfrm>
          <a:prstGeom prst="frame">
            <a:avLst>
              <a:gd name="adj1" fmla="val 1190"/>
            </a:avLst>
          </a:prstGeom>
          <a:solidFill>
            <a:srgbClr val="351C7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2"/>
          <p:cNvSpPr/>
          <p:nvPr/>
        </p:nvSpPr>
        <p:spPr>
          <a:xfrm>
            <a:off x="10614600" y="1733675"/>
            <a:ext cx="547500" cy="243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4" name="Google Shape;584;p62"/>
          <p:cNvPicPr preferRelativeResize="0"/>
          <p:nvPr/>
        </p:nvPicPr>
        <p:blipFill>
          <a:blip r:embed="rId4">
            <a:alphaModFix/>
          </a:blip>
          <a:stretch>
            <a:fillRect/>
          </a:stretch>
        </p:blipFill>
        <p:spPr>
          <a:xfrm>
            <a:off x="907575" y="4668475"/>
            <a:ext cx="3069650" cy="1849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pic>
        <p:nvPicPr>
          <p:cNvPr id="589" name="Google Shape;589;p63"/>
          <p:cNvPicPr preferRelativeResize="0"/>
          <p:nvPr/>
        </p:nvPicPr>
        <p:blipFill>
          <a:blip r:embed="rId3">
            <a:alphaModFix/>
          </a:blip>
          <a:stretch>
            <a:fillRect/>
          </a:stretch>
        </p:blipFill>
        <p:spPr>
          <a:xfrm>
            <a:off x="838200" y="1322950"/>
            <a:ext cx="10414399" cy="5199976"/>
          </a:xfrm>
          <a:prstGeom prst="rect">
            <a:avLst/>
          </a:prstGeom>
          <a:noFill/>
          <a:ln>
            <a:noFill/>
          </a:ln>
        </p:spPr>
      </p:pic>
      <p:sp>
        <p:nvSpPr>
          <p:cNvPr id="590" name="Google Shape;590;p63"/>
          <p:cNvSpPr txBox="1">
            <a:spLocks noGrp="1"/>
          </p:cNvSpPr>
          <p:nvPr>
            <p:ph type="body" idx="3"/>
          </p:nvPr>
        </p:nvSpPr>
        <p:spPr>
          <a:xfrm>
            <a:off x="8235951" y="304800"/>
            <a:ext cx="3653400" cy="353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Results</a:t>
            </a:r>
            <a:endParaRPr>
              <a:latin typeface="Arial"/>
              <a:ea typeface="Arial"/>
              <a:cs typeface="Arial"/>
              <a:sym typeface="Arial"/>
            </a:endParaRPr>
          </a:p>
        </p:txBody>
      </p:sp>
      <p:sp>
        <p:nvSpPr>
          <p:cNvPr id="591" name="Google Shape;591;p63"/>
          <p:cNvSpPr txBox="1">
            <a:spLocks noGrp="1"/>
          </p:cNvSpPr>
          <p:nvPr>
            <p:ph type="sldNum" idx="12"/>
          </p:nvPr>
        </p:nvSpPr>
        <p:spPr>
          <a:xfrm>
            <a:off x="9271000" y="6432551"/>
            <a:ext cx="2844900" cy="3663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a:t>31</a:t>
            </a:fld>
            <a:endParaRPr/>
          </a:p>
        </p:txBody>
      </p:sp>
      <p:sp>
        <p:nvSpPr>
          <p:cNvPr id="592" name="Google Shape;592;p63"/>
          <p:cNvSpPr/>
          <p:nvPr/>
        </p:nvSpPr>
        <p:spPr>
          <a:xfrm>
            <a:off x="10614600" y="1581275"/>
            <a:ext cx="547500" cy="243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3"/>
          <p:cNvSpPr/>
          <p:nvPr/>
        </p:nvSpPr>
        <p:spPr>
          <a:xfrm>
            <a:off x="809725" y="1251250"/>
            <a:ext cx="10535100" cy="5335200"/>
          </a:xfrm>
          <a:prstGeom prst="frame">
            <a:avLst>
              <a:gd name="adj1" fmla="val 1190"/>
            </a:avLst>
          </a:prstGeom>
          <a:solidFill>
            <a:srgbClr val="351C7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4" name="Google Shape;594;p63"/>
          <p:cNvPicPr preferRelativeResize="0"/>
          <p:nvPr/>
        </p:nvPicPr>
        <p:blipFill>
          <a:blip r:embed="rId4">
            <a:alphaModFix/>
          </a:blip>
          <a:stretch>
            <a:fillRect/>
          </a:stretch>
        </p:blipFill>
        <p:spPr>
          <a:xfrm>
            <a:off x="885750" y="4697550"/>
            <a:ext cx="3064224" cy="1825375"/>
          </a:xfrm>
          <a:prstGeom prst="rect">
            <a:avLst/>
          </a:prstGeom>
          <a:noFill/>
          <a:ln>
            <a:noFill/>
          </a:ln>
        </p:spPr>
      </p:pic>
      <p:sp>
        <p:nvSpPr>
          <p:cNvPr id="595" name="Google Shape;595;p63"/>
          <p:cNvSpPr txBox="1"/>
          <p:nvPr/>
        </p:nvSpPr>
        <p:spPr>
          <a:xfrm>
            <a:off x="0" y="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Ranking of the perpetrators countries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64"/>
          <p:cNvSpPr txBox="1">
            <a:spLocks noGrp="1"/>
          </p:cNvSpPr>
          <p:nvPr>
            <p:ph type="body" idx="3"/>
          </p:nvPr>
        </p:nvSpPr>
        <p:spPr>
          <a:xfrm>
            <a:off x="8235951" y="304800"/>
            <a:ext cx="3653400" cy="353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Results</a:t>
            </a:r>
            <a:endParaRPr>
              <a:latin typeface="Arial"/>
              <a:ea typeface="Arial"/>
              <a:cs typeface="Arial"/>
              <a:sym typeface="Arial"/>
            </a:endParaRPr>
          </a:p>
        </p:txBody>
      </p:sp>
      <p:sp>
        <p:nvSpPr>
          <p:cNvPr id="601" name="Google Shape;601;p64"/>
          <p:cNvSpPr txBox="1">
            <a:spLocks noGrp="1"/>
          </p:cNvSpPr>
          <p:nvPr>
            <p:ph type="sldNum" idx="12"/>
          </p:nvPr>
        </p:nvSpPr>
        <p:spPr>
          <a:xfrm>
            <a:off x="8737600" y="6356351"/>
            <a:ext cx="2844900" cy="3663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a:t>32</a:t>
            </a:fld>
            <a:endParaRPr/>
          </a:p>
        </p:txBody>
      </p:sp>
      <p:sp>
        <p:nvSpPr>
          <p:cNvPr id="602" name="Google Shape;602;p64"/>
          <p:cNvSpPr txBox="1"/>
          <p:nvPr/>
        </p:nvSpPr>
        <p:spPr>
          <a:xfrm>
            <a:off x="9288800" y="2055975"/>
            <a:ext cx="1931700" cy="969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400">
                <a:solidFill>
                  <a:srgbClr val="57068C"/>
                </a:solidFill>
              </a:rPr>
              <a:t>60%</a:t>
            </a:r>
            <a:endParaRPr sz="3400">
              <a:solidFill>
                <a:srgbClr val="57068C"/>
              </a:solidFill>
            </a:endParaRPr>
          </a:p>
          <a:p>
            <a:pPr marL="0" lvl="0" indent="0" algn="ctr" rtl="0">
              <a:spcBef>
                <a:spcPts val="0"/>
              </a:spcBef>
              <a:spcAft>
                <a:spcPts val="0"/>
              </a:spcAft>
              <a:buNone/>
            </a:pPr>
            <a:r>
              <a:rPr lang="en-US" sz="1700"/>
              <a:t>Gov Sponsored</a:t>
            </a:r>
            <a:endParaRPr sz="1700"/>
          </a:p>
        </p:txBody>
      </p:sp>
      <p:cxnSp>
        <p:nvCxnSpPr>
          <p:cNvPr id="603" name="Google Shape;603;p64"/>
          <p:cNvCxnSpPr/>
          <p:nvPr/>
        </p:nvCxnSpPr>
        <p:spPr>
          <a:xfrm rot="10800000" flipH="1">
            <a:off x="9403400" y="3195050"/>
            <a:ext cx="1680300" cy="15300"/>
          </a:xfrm>
          <a:prstGeom prst="straightConnector1">
            <a:avLst/>
          </a:prstGeom>
          <a:noFill/>
          <a:ln w="28575" cap="flat" cmpd="sng">
            <a:solidFill>
              <a:srgbClr val="351C75"/>
            </a:solidFill>
            <a:prstDash val="solid"/>
            <a:round/>
            <a:headEnd type="none" w="med" len="med"/>
            <a:tailEnd type="none" w="med" len="med"/>
          </a:ln>
        </p:spPr>
      </p:cxnSp>
      <p:sp>
        <p:nvSpPr>
          <p:cNvPr id="604" name="Google Shape;604;p64"/>
          <p:cNvSpPr txBox="1"/>
          <p:nvPr/>
        </p:nvSpPr>
        <p:spPr>
          <a:xfrm>
            <a:off x="9288800" y="3379825"/>
            <a:ext cx="1931700" cy="969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400">
                <a:solidFill>
                  <a:srgbClr val="57068C"/>
                </a:solidFill>
              </a:rPr>
              <a:t>12%</a:t>
            </a:r>
            <a:endParaRPr sz="3400">
              <a:solidFill>
                <a:srgbClr val="57068C"/>
              </a:solidFill>
            </a:endParaRPr>
          </a:p>
          <a:p>
            <a:pPr marL="0" lvl="0" indent="0" algn="ctr" rtl="0">
              <a:spcBef>
                <a:spcPts val="0"/>
              </a:spcBef>
              <a:spcAft>
                <a:spcPts val="0"/>
              </a:spcAft>
              <a:buNone/>
            </a:pPr>
            <a:r>
              <a:rPr lang="en-US" sz="1700"/>
              <a:t>Non-Gov</a:t>
            </a:r>
            <a:endParaRPr sz="1700"/>
          </a:p>
        </p:txBody>
      </p:sp>
      <p:cxnSp>
        <p:nvCxnSpPr>
          <p:cNvPr id="605" name="Google Shape;605;p64"/>
          <p:cNvCxnSpPr/>
          <p:nvPr/>
        </p:nvCxnSpPr>
        <p:spPr>
          <a:xfrm rot="10800000" flipH="1">
            <a:off x="9403400" y="4490450"/>
            <a:ext cx="1680300" cy="15300"/>
          </a:xfrm>
          <a:prstGeom prst="straightConnector1">
            <a:avLst/>
          </a:prstGeom>
          <a:noFill/>
          <a:ln w="28575" cap="flat" cmpd="sng">
            <a:solidFill>
              <a:srgbClr val="351C75"/>
            </a:solidFill>
            <a:prstDash val="solid"/>
            <a:round/>
            <a:headEnd type="none" w="med" len="med"/>
            <a:tailEnd type="none" w="med" len="med"/>
          </a:ln>
        </p:spPr>
      </p:cxnSp>
      <p:sp>
        <p:nvSpPr>
          <p:cNvPr id="606" name="Google Shape;606;p64"/>
          <p:cNvSpPr txBox="1"/>
          <p:nvPr/>
        </p:nvSpPr>
        <p:spPr>
          <a:xfrm>
            <a:off x="9106400" y="4653650"/>
            <a:ext cx="2189400" cy="969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400">
                <a:solidFill>
                  <a:srgbClr val="57068C"/>
                </a:solidFill>
              </a:rPr>
              <a:t>27%</a:t>
            </a:r>
            <a:endParaRPr sz="3400">
              <a:solidFill>
                <a:srgbClr val="57068C"/>
              </a:solidFill>
            </a:endParaRPr>
          </a:p>
          <a:p>
            <a:pPr marL="0" lvl="0" indent="0" algn="ctr" rtl="0">
              <a:spcBef>
                <a:spcPts val="0"/>
              </a:spcBef>
              <a:spcAft>
                <a:spcPts val="0"/>
              </a:spcAft>
              <a:buNone/>
            </a:pPr>
            <a:r>
              <a:rPr lang="en-US" sz="1700"/>
              <a:t>Unknown</a:t>
            </a:r>
            <a:endParaRPr sz="1700"/>
          </a:p>
        </p:txBody>
      </p:sp>
      <p:pic>
        <p:nvPicPr>
          <p:cNvPr id="607" name="Google Shape;607;p64"/>
          <p:cNvPicPr preferRelativeResize="0"/>
          <p:nvPr/>
        </p:nvPicPr>
        <p:blipFill>
          <a:blip r:embed="rId3">
            <a:alphaModFix/>
          </a:blip>
          <a:stretch>
            <a:fillRect/>
          </a:stretch>
        </p:blipFill>
        <p:spPr>
          <a:xfrm>
            <a:off x="1156000" y="1611800"/>
            <a:ext cx="7465902" cy="4501500"/>
          </a:xfrm>
          <a:prstGeom prst="rect">
            <a:avLst/>
          </a:prstGeom>
          <a:noFill/>
          <a:ln>
            <a:noFill/>
          </a:ln>
        </p:spPr>
      </p:pic>
      <p:sp>
        <p:nvSpPr>
          <p:cNvPr id="608" name="Google Shape;608;p64"/>
          <p:cNvSpPr/>
          <p:nvPr/>
        </p:nvSpPr>
        <p:spPr>
          <a:xfrm>
            <a:off x="1156000" y="1611800"/>
            <a:ext cx="7481400" cy="4501500"/>
          </a:xfrm>
          <a:prstGeom prst="frame">
            <a:avLst>
              <a:gd name="adj1" fmla="val 1190"/>
            </a:avLst>
          </a:prstGeom>
          <a:solidFill>
            <a:srgbClr val="351C7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65"/>
          <p:cNvSpPr txBox="1">
            <a:spLocks noGrp="1"/>
          </p:cNvSpPr>
          <p:nvPr>
            <p:ph type="body" idx="3"/>
          </p:nvPr>
        </p:nvSpPr>
        <p:spPr>
          <a:xfrm>
            <a:off x="8235951" y="304800"/>
            <a:ext cx="3653400" cy="3534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900"/>
              <a:buNone/>
            </a:pPr>
            <a:r>
              <a:rPr lang="en-US"/>
              <a:t>Results</a:t>
            </a:r>
            <a:endParaRPr>
              <a:latin typeface="Arial"/>
              <a:ea typeface="Arial"/>
              <a:cs typeface="Arial"/>
              <a:sym typeface="Arial"/>
            </a:endParaRPr>
          </a:p>
        </p:txBody>
      </p:sp>
      <p:sp>
        <p:nvSpPr>
          <p:cNvPr id="614" name="Google Shape;614;p65"/>
          <p:cNvSpPr txBox="1">
            <a:spLocks noGrp="1"/>
          </p:cNvSpPr>
          <p:nvPr>
            <p:ph type="sldNum" idx="12"/>
          </p:nvPr>
        </p:nvSpPr>
        <p:spPr>
          <a:xfrm>
            <a:off x="8737600" y="6356351"/>
            <a:ext cx="2844900" cy="366300"/>
          </a:xfrm>
          <a:prstGeom prst="rect">
            <a:avLst/>
          </a:prstGeom>
          <a:noFill/>
          <a:ln>
            <a:noFill/>
          </a:ln>
        </p:spPr>
        <p:txBody>
          <a:bodyPr spcFirstLastPara="1" wrap="square" lIns="121900" tIns="60925" rIns="121900" bIns="60925" anchor="ctr" anchorCtr="0">
            <a:noAutofit/>
          </a:bodyPr>
          <a:lstStyle/>
          <a:p>
            <a:pPr marL="0" lvl="0" indent="0" algn="r" rtl="0">
              <a:lnSpc>
                <a:spcPct val="100000"/>
              </a:lnSpc>
              <a:spcBef>
                <a:spcPts val="0"/>
              </a:spcBef>
              <a:spcAft>
                <a:spcPts val="0"/>
              </a:spcAft>
              <a:buSzPts val="1600"/>
              <a:buNone/>
            </a:pPr>
            <a:fld id="{00000000-1234-1234-1234-123412341234}" type="slidenum">
              <a:rPr lang="en-US"/>
              <a:t>33</a:t>
            </a:fld>
            <a:endParaRPr/>
          </a:p>
        </p:txBody>
      </p:sp>
      <p:pic>
        <p:nvPicPr>
          <p:cNvPr id="615" name="Google Shape;615;p65"/>
          <p:cNvPicPr preferRelativeResize="0"/>
          <p:nvPr/>
        </p:nvPicPr>
        <p:blipFill rotWithShape="1">
          <a:blip r:embed="rId3">
            <a:alphaModFix/>
          </a:blip>
          <a:srcRect l="8460" r="11648"/>
          <a:stretch/>
        </p:blipFill>
        <p:spPr>
          <a:xfrm>
            <a:off x="523118" y="1781823"/>
            <a:ext cx="5470266" cy="3849403"/>
          </a:xfrm>
          <a:prstGeom prst="rect">
            <a:avLst/>
          </a:prstGeom>
          <a:noFill/>
          <a:ln>
            <a:noFill/>
          </a:ln>
        </p:spPr>
      </p:pic>
      <p:pic>
        <p:nvPicPr>
          <p:cNvPr id="616" name="Google Shape;616;p65"/>
          <p:cNvPicPr preferRelativeResize="0"/>
          <p:nvPr/>
        </p:nvPicPr>
        <p:blipFill rotWithShape="1">
          <a:blip r:embed="rId4">
            <a:alphaModFix/>
          </a:blip>
          <a:srcRect l="8335" r="3304"/>
          <a:stretch/>
        </p:blipFill>
        <p:spPr>
          <a:xfrm>
            <a:off x="6018394" y="1781823"/>
            <a:ext cx="5673947" cy="3849403"/>
          </a:xfrm>
          <a:prstGeom prst="rect">
            <a:avLst/>
          </a:prstGeom>
          <a:noFill/>
          <a:ln>
            <a:noFill/>
          </a:ln>
        </p:spPr>
      </p:pic>
      <p:sp>
        <p:nvSpPr>
          <p:cNvPr id="617" name="Google Shape;617;p65"/>
          <p:cNvSpPr/>
          <p:nvPr/>
        </p:nvSpPr>
        <p:spPr>
          <a:xfrm>
            <a:off x="424641" y="1781823"/>
            <a:ext cx="11267700" cy="3849403"/>
          </a:xfrm>
          <a:prstGeom prst="frame">
            <a:avLst>
              <a:gd name="adj1" fmla="val 1190"/>
            </a:avLst>
          </a:prstGeom>
          <a:solidFill>
            <a:srgbClr val="351C7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66"/>
          <p:cNvSpPr txBox="1">
            <a:spLocks noGrp="1"/>
          </p:cNvSpPr>
          <p:nvPr>
            <p:ph type="body" idx="3"/>
          </p:nvPr>
        </p:nvSpPr>
        <p:spPr>
          <a:xfrm>
            <a:off x="8235951" y="304800"/>
            <a:ext cx="3653400" cy="353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Results</a:t>
            </a:r>
            <a:endParaRPr>
              <a:latin typeface="Arial"/>
              <a:ea typeface="Arial"/>
              <a:cs typeface="Arial"/>
              <a:sym typeface="Arial"/>
            </a:endParaRPr>
          </a:p>
        </p:txBody>
      </p:sp>
      <p:sp>
        <p:nvSpPr>
          <p:cNvPr id="623" name="Google Shape;623;p66"/>
          <p:cNvSpPr txBox="1">
            <a:spLocks noGrp="1"/>
          </p:cNvSpPr>
          <p:nvPr>
            <p:ph type="sldNum" idx="12"/>
          </p:nvPr>
        </p:nvSpPr>
        <p:spPr>
          <a:xfrm>
            <a:off x="8737600" y="6356351"/>
            <a:ext cx="2844900" cy="3663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a:t>34</a:t>
            </a:fld>
            <a:endParaRPr/>
          </a:p>
        </p:txBody>
      </p:sp>
      <p:sp>
        <p:nvSpPr>
          <p:cNvPr id="624" name="Google Shape;624;p66"/>
          <p:cNvSpPr txBox="1"/>
          <p:nvPr/>
        </p:nvSpPr>
        <p:spPr>
          <a:xfrm>
            <a:off x="10127000" y="2542700"/>
            <a:ext cx="1049100" cy="969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400">
                <a:solidFill>
                  <a:srgbClr val="57068C"/>
                </a:solidFill>
              </a:rPr>
              <a:t>228</a:t>
            </a:r>
            <a:endParaRPr sz="3400">
              <a:solidFill>
                <a:srgbClr val="57068C"/>
              </a:solidFill>
            </a:endParaRPr>
          </a:p>
          <a:p>
            <a:pPr marL="0" lvl="0" indent="0" algn="ctr" rtl="0">
              <a:spcBef>
                <a:spcPts val="0"/>
              </a:spcBef>
              <a:spcAft>
                <a:spcPts val="0"/>
              </a:spcAft>
              <a:buNone/>
            </a:pPr>
            <a:r>
              <a:rPr lang="en-US" sz="1700"/>
              <a:t>Events</a:t>
            </a:r>
            <a:endParaRPr sz="1700"/>
          </a:p>
        </p:txBody>
      </p:sp>
      <p:cxnSp>
        <p:nvCxnSpPr>
          <p:cNvPr id="625" name="Google Shape;625;p66"/>
          <p:cNvCxnSpPr/>
          <p:nvPr/>
        </p:nvCxnSpPr>
        <p:spPr>
          <a:xfrm rot="10800000" flipH="1">
            <a:off x="9860600" y="3652250"/>
            <a:ext cx="1680300" cy="15300"/>
          </a:xfrm>
          <a:prstGeom prst="straightConnector1">
            <a:avLst/>
          </a:prstGeom>
          <a:noFill/>
          <a:ln w="28575" cap="flat" cmpd="sng">
            <a:solidFill>
              <a:srgbClr val="351C75"/>
            </a:solidFill>
            <a:prstDash val="solid"/>
            <a:round/>
            <a:headEnd type="none" w="med" len="med"/>
            <a:tailEnd type="none" w="med" len="med"/>
          </a:ln>
        </p:spPr>
      </p:cxnSp>
      <p:sp>
        <p:nvSpPr>
          <p:cNvPr id="626" name="Google Shape;626;p66"/>
          <p:cNvSpPr txBox="1"/>
          <p:nvPr/>
        </p:nvSpPr>
        <p:spPr>
          <a:xfrm>
            <a:off x="9746000" y="3837025"/>
            <a:ext cx="1931700" cy="969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400">
                <a:solidFill>
                  <a:srgbClr val="57068C"/>
                </a:solidFill>
              </a:rPr>
              <a:t>20%</a:t>
            </a:r>
            <a:endParaRPr sz="3400">
              <a:solidFill>
                <a:srgbClr val="57068C"/>
              </a:solidFill>
            </a:endParaRPr>
          </a:p>
          <a:p>
            <a:pPr marL="0" lvl="0" indent="0" algn="ctr" rtl="0">
              <a:spcBef>
                <a:spcPts val="0"/>
              </a:spcBef>
              <a:spcAft>
                <a:spcPts val="0"/>
              </a:spcAft>
              <a:buNone/>
            </a:pPr>
            <a:r>
              <a:rPr lang="en-US" sz="1700"/>
              <a:t>Ave. Growth</a:t>
            </a:r>
            <a:endParaRPr sz="1700"/>
          </a:p>
        </p:txBody>
      </p:sp>
      <p:pic>
        <p:nvPicPr>
          <p:cNvPr id="627" name="Google Shape;627;p66"/>
          <p:cNvPicPr preferRelativeResize="0"/>
          <p:nvPr/>
        </p:nvPicPr>
        <p:blipFill>
          <a:blip r:embed="rId3">
            <a:alphaModFix/>
          </a:blip>
          <a:stretch>
            <a:fillRect/>
          </a:stretch>
        </p:blipFill>
        <p:spPr>
          <a:xfrm>
            <a:off x="416875" y="1444550"/>
            <a:ext cx="8811026" cy="4559700"/>
          </a:xfrm>
          <a:prstGeom prst="rect">
            <a:avLst/>
          </a:prstGeom>
          <a:noFill/>
          <a:ln>
            <a:noFill/>
          </a:ln>
        </p:spPr>
      </p:pic>
      <p:sp>
        <p:nvSpPr>
          <p:cNvPr id="628" name="Google Shape;628;p66"/>
          <p:cNvSpPr/>
          <p:nvPr/>
        </p:nvSpPr>
        <p:spPr>
          <a:xfrm>
            <a:off x="350600" y="1444550"/>
            <a:ext cx="8877300" cy="4559700"/>
          </a:xfrm>
          <a:prstGeom prst="frame">
            <a:avLst>
              <a:gd name="adj1" fmla="val 1190"/>
            </a:avLst>
          </a:prstGeom>
          <a:solidFill>
            <a:srgbClr val="351C7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67"/>
          <p:cNvSpPr txBox="1">
            <a:spLocks noGrp="1"/>
          </p:cNvSpPr>
          <p:nvPr>
            <p:ph type="body" idx="3"/>
          </p:nvPr>
        </p:nvSpPr>
        <p:spPr>
          <a:xfrm>
            <a:off x="8235951" y="304800"/>
            <a:ext cx="3653400" cy="353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Results</a:t>
            </a:r>
            <a:endParaRPr>
              <a:latin typeface="Arial"/>
              <a:ea typeface="Arial"/>
              <a:cs typeface="Arial"/>
              <a:sym typeface="Arial"/>
            </a:endParaRPr>
          </a:p>
        </p:txBody>
      </p:sp>
      <p:sp>
        <p:nvSpPr>
          <p:cNvPr id="634" name="Google Shape;634;p67"/>
          <p:cNvSpPr txBox="1">
            <a:spLocks noGrp="1"/>
          </p:cNvSpPr>
          <p:nvPr>
            <p:ph type="sldNum" idx="12"/>
          </p:nvPr>
        </p:nvSpPr>
        <p:spPr>
          <a:xfrm>
            <a:off x="8737600" y="6356351"/>
            <a:ext cx="2844900" cy="3663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a:t>35</a:t>
            </a:fld>
            <a:endParaRPr/>
          </a:p>
        </p:txBody>
      </p:sp>
      <p:pic>
        <p:nvPicPr>
          <p:cNvPr id="635" name="Google Shape;635;p67"/>
          <p:cNvPicPr preferRelativeResize="0"/>
          <p:nvPr/>
        </p:nvPicPr>
        <p:blipFill>
          <a:blip r:embed="rId3">
            <a:alphaModFix/>
          </a:blip>
          <a:stretch>
            <a:fillRect/>
          </a:stretch>
        </p:blipFill>
        <p:spPr>
          <a:xfrm>
            <a:off x="350600" y="1470025"/>
            <a:ext cx="8877301" cy="4462550"/>
          </a:xfrm>
          <a:prstGeom prst="rect">
            <a:avLst/>
          </a:prstGeom>
          <a:noFill/>
          <a:ln>
            <a:noFill/>
          </a:ln>
        </p:spPr>
      </p:pic>
      <p:sp>
        <p:nvSpPr>
          <p:cNvPr id="636" name="Google Shape;636;p67"/>
          <p:cNvSpPr/>
          <p:nvPr/>
        </p:nvSpPr>
        <p:spPr>
          <a:xfrm>
            <a:off x="350600" y="1444550"/>
            <a:ext cx="8877300" cy="4559700"/>
          </a:xfrm>
          <a:prstGeom prst="frame">
            <a:avLst>
              <a:gd name="adj1" fmla="val 1190"/>
            </a:avLst>
          </a:prstGeom>
          <a:solidFill>
            <a:srgbClr val="351C7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67"/>
          <p:cNvSpPr txBox="1"/>
          <p:nvPr/>
        </p:nvSpPr>
        <p:spPr>
          <a:xfrm>
            <a:off x="9810200" y="2513175"/>
            <a:ext cx="1680300" cy="969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400">
                <a:solidFill>
                  <a:srgbClr val="57068C"/>
                </a:solidFill>
              </a:rPr>
              <a:t>67%</a:t>
            </a:r>
            <a:endParaRPr sz="3400">
              <a:solidFill>
                <a:srgbClr val="57068C"/>
              </a:solidFill>
            </a:endParaRPr>
          </a:p>
          <a:p>
            <a:pPr marL="0" lvl="0" indent="0" algn="ctr" rtl="0">
              <a:spcBef>
                <a:spcPts val="0"/>
              </a:spcBef>
              <a:spcAft>
                <a:spcPts val="0"/>
              </a:spcAft>
              <a:buNone/>
            </a:pPr>
            <a:r>
              <a:rPr lang="en-US" sz="1700"/>
              <a:t>2006</a:t>
            </a:r>
            <a:endParaRPr sz="1700"/>
          </a:p>
        </p:txBody>
      </p:sp>
      <p:cxnSp>
        <p:nvCxnSpPr>
          <p:cNvPr id="638" name="Google Shape;638;p67"/>
          <p:cNvCxnSpPr/>
          <p:nvPr/>
        </p:nvCxnSpPr>
        <p:spPr>
          <a:xfrm rot="10800000" flipH="1">
            <a:off x="9860600" y="3652250"/>
            <a:ext cx="1680300" cy="15300"/>
          </a:xfrm>
          <a:prstGeom prst="straightConnector1">
            <a:avLst/>
          </a:prstGeom>
          <a:noFill/>
          <a:ln w="28575" cap="flat" cmpd="sng">
            <a:solidFill>
              <a:srgbClr val="351C75"/>
            </a:solidFill>
            <a:prstDash val="solid"/>
            <a:round/>
            <a:headEnd type="none" w="med" len="med"/>
            <a:tailEnd type="none" w="med" len="med"/>
          </a:ln>
        </p:spPr>
      </p:cxnSp>
      <p:sp>
        <p:nvSpPr>
          <p:cNvPr id="639" name="Google Shape;639;p67"/>
          <p:cNvSpPr txBox="1"/>
          <p:nvPr/>
        </p:nvSpPr>
        <p:spPr>
          <a:xfrm>
            <a:off x="9441200" y="3837025"/>
            <a:ext cx="2522100" cy="969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400">
                <a:solidFill>
                  <a:srgbClr val="57068C"/>
                </a:solidFill>
              </a:rPr>
              <a:t>24%</a:t>
            </a:r>
            <a:endParaRPr sz="3400">
              <a:solidFill>
                <a:srgbClr val="57068C"/>
              </a:solidFill>
            </a:endParaRPr>
          </a:p>
          <a:p>
            <a:pPr marL="0" lvl="0" indent="0" algn="ctr" rtl="0">
              <a:spcBef>
                <a:spcPts val="0"/>
              </a:spcBef>
              <a:spcAft>
                <a:spcPts val="0"/>
              </a:spcAft>
              <a:buNone/>
            </a:pPr>
            <a:r>
              <a:rPr lang="en-US" sz="1700"/>
              <a:t>2022</a:t>
            </a:r>
            <a:endParaRPr sz="1700"/>
          </a:p>
        </p:txBody>
      </p:sp>
      <p:sp>
        <p:nvSpPr>
          <p:cNvPr id="640" name="Google Shape;640;p67"/>
          <p:cNvSpPr/>
          <p:nvPr/>
        </p:nvSpPr>
        <p:spPr>
          <a:xfrm rot="10800000">
            <a:off x="11677500" y="3536500"/>
            <a:ext cx="214800" cy="247800"/>
          </a:xfrm>
          <a:prstGeom prst="triangle">
            <a:avLst>
              <a:gd name="adj" fmla="val 50000"/>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68"/>
          <p:cNvSpPr txBox="1">
            <a:spLocks noGrp="1"/>
          </p:cNvSpPr>
          <p:nvPr>
            <p:ph type="body" idx="3"/>
          </p:nvPr>
        </p:nvSpPr>
        <p:spPr>
          <a:xfrm>
            <a:off x="8235951" y="304800"/>
            <a:ext cx="3653400" cy="353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Results</a:t>
            </a:r>
            <a:endParaRPr>
              <a:latin typeface="Arial"/>
              <a:ea typeface="Arial"/>
              <a:cs typeface="Arial"/>
              <a:sym typeface="Arial"/>
            </a:endParaRPr>
          </a:p>
        </p:txBody>
      </p:sp>
      <p:sp>
        <p:nvSpPr>
          <p:cNvPr id="646" name="Google Shape;646;p68"/>
          <p:cNvSpPr txBox="1">
            <a:spLocks noGrp="1"/>
          </p:cNvSpPr>
          <p:nvPr>
            <p:ph type="sldNum" idx="12"/>
          </p:nvPr>
        </p:nvSpPr>
        <p:spPr>
          <a:xfrm>
            <a:off x="8737600" y="6356351"/>
            <a:ext cx="2844900" cy="3663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a:t>36</a:t>
            </a:fld>
            <a:endParaRPr/>
          </a:p>
        </p:txBody>
      </p:sp>
      <p:pic>
        <p:nvPicPr>
          <p:cNvPr id="647" name="Google Shape;647;p68"/>
          <p:cNvPicPr preferRelativeResize="0"/>
          <p:nvPr/>
        </p:nvPicPr>
        <p:blipFill rotWithShape="1">
          <a:blip r:embed="rId3">
            <a:alphaModFix/>
          </a:blip>
          <a:srcRect l="2062" t="3037" r="1986" b="3206"/>
          <a:stretch/>
        </p:blipFill>
        <p:spPr>
          <a:xfrm>
            <a:off x="270825" y="1836525"/>
            <a:ext cx="5684701" cy="4036700"/>
          </a:xfrm>
          <a:prstGeom prst="rect">
            <a:avLst/>
          </a:prstGeom>
          <a:noFill/>
          <a:ln>
            <a:noFill/>
          </a:ln>
        </p:spPr>
      </p:pic>
      <p:sp>
        <p:nvSpPr>
          <p:cNvPr id="648" name="Google Shape;648;p68"/>
          <p:cNvSpPr/>
          <p:nvPr/>
        </p:nvSpPr>
        <p:spPr>
          <a:xfrm>
            <a:off x="264400" y="6296150"/>
            <a:ext cx="2610900" cy="366300"/>
          </a:xfrm>
          <a:prstGeom prst="rect">
            <a:avLst/>
          </a:prstGeom>
          <a:solidFill>
            <a:srgbClr val="351C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chemeClr val="lt1"/>
                </a:solidFill>
              </a:rPr>
              <a:t>TYPE OF ATTACK</a:t>
            </a:r>
            <a:endParaRPr b="1">
              <a:solidFill>
                <a:schemeClr val="lt1"/>
              </a:solidFill>
            </a:endParaRPr>
          </a:p>
        </p:txBody>
      </p:sp>
      <p:sp>
        <p:nvSpPr>
          <p:cNvPr id="649" name="Google Shape;649;p68"/>
          <p:cNvSpPr/>
          <p:nvPr/>
        </p:nvSpPr>
        <p:spPr>
          <a:xfrm>
            <a:off x="9428700" y="1176975"/>
            <a:ext cx="2610900" cy="366300"/>
          </a:xfrm>
          <a:prstGeom prst="rect">
            <a:avLst/>
          </a:prstGeom>
          <a:solidFill>
            <a:srgbClr val="8E7CC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chemeClr val="lt1"/>
                </a:solidFill>
              </a:rPr>
              <a:t>MOTIVATION</a:t>
            </a:r>
            <a:endParaRPr b="1">
              <a:solidFill>
                <a:schemeClr val="lt1"/>
              </a:solidFill>
            </a:endParaRPr>
          </a:p>
        </p:txBody>
      </p:sp>
      <p:cxnSp>
        <p:nvCxnSpPr>
          <p:cNvPr id="650" name="Google Shape;650;p68"/>
          <p:cNvCxnSpPr/>
          <p:nvPr/>
        </p:nvCxnSpPr>
        <p:spPr>
          <a:xfrm rot="10800000">
            <a:off x="6296100" y="1355025"/>
            <a:ext cx="3132600" cy="5100"/>
          </a:xfrm>
          <a:prstGeom prst="straightConnector1">
            <a:avLst/>
          </a:prstGeom>
          <a:noFill/>
          <a:ln w="9525" cap="flat" cmpd="sng">
            <a:solidFill>
              <a:schemeClr val="dk2"/>
            </a:solidFill>
            <a:prstDash val="dash"/>
            <a:round/>
            <a:headEnd type="none" w="med" len="med"/>
            <a:tailEnd type="none" w="med" len="med"/>
          </a:ln>
        </p:spPr>
      </p:cxnSp>
      <p:cxnSp>
        <p:nvCxnSpPr>
          <p:cNvPr id="651" name="Google Shape;651;p68"/>
          <p:cNvCxnSpPr/>
          <p:nvPr/>
        </p:nvCxnSpPr>
        <p:spPr>
          <a:xfrm rot="10800000">
            <a:off x="2945225" y="6476675"/>
            <a:ext cx="3363300" cy="21900"/>
          </a:xfrm>
          <a:prstGeom prst="straightConnector1">
            <a:avLst/>
          </a:prstGeom>
          <a:noFill/>
          <a:ln w="9525" cap="flat" cmpd="sng">
            <a:solidFill>
              <a:schemeClr val="dk2"/>
            </a:solidFill>
            <a:prstDash val="dash"/>
            <a:round/>
            <a:headEnd type="none" w="med" len="med"/>
            <a:tailEnd type="none" w="med" len="med"/>
          </a:ln>
        </p:spPr>
      </p:cxnSp>
      <p:cxnSp>
        <p:nvCxnSpPr>
          <p:cNvPr id="652" name="Google Shape;652;p68"/>
          <p:cNvCxnSpPr/>
          <p:nvPr/>
        </p:nvCxnSpPr>
        <p:spPr>
          <a:xfrm>
            <a:off x="6296150" y="1355075"/>
            <a:ext cx="8400" cy="5143500"/>
          </a:xfrm>
          <a:prstGeom prst="straightConnector1">
            <a:avLst/>
          </a:prstGeom>
          <a:noFill/>
          <a:ln w="9525" cap="flat" cmpd="sng">
            <a:solidFill>
              <a:schemeClr val="dk2"/>
            </a:solidFill>
            <a:prstDash val="dash"/>
            <a:round/>
            <a:headEnd type="none" w="med" len="med"/>
            <a:tailEnd type="none" w="med" len="med"/>
          </a:ln>
        </p:spPr>
      </p:cxnSp>
      <p:sp>
        <p:nvSpPr>
          <p:cNvPr id="653" name="Google Shape;653;p68"/>
          <p:cNvSpPr/>
          <p:nvPr/>
        </p:nvSpPr>
        <p:spPr>
          <a:xfrm>
            <a:off x="6178775" y="3569475"/>
            <a:ext cx="277800" cy="280800"/>
          </a:xfrm>
          <a:prstGeom prst="ellipse">
            <a:avLst/>
          </a:prstGeom>
          <a:solidFill>
            <a:srgbClr val="FF9900"/>
          </a:solid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4" name="Google Shape;654;p68"/>
          <p:cNvPicPr preferRelativeResize="0"/>
          <p:nvPr/>
        </p:nvPicPr>
        <p:blipFill rotWithShape="1">
          <a:blip r:embed="rId4">
            <a:alphaModFix/>
          </a:blip>
          <a:srcRect l="1983" t="2359" r="2669" b="3274"/>
          <a:stretch/>
        </p:blipFill>
        <p:spPr>
          <a:xfrm>
            <a:off x="6544025" y="1836525"/>
            <a:ext cx="5420299" cy="4003637"/>
          </a:xfrm>
          <a:prstGeom prst="rect">
            <a:avLst/>
          </a:prstGeom>
          <a:noFill/>
          <a:ln>
            <a:noFill/>
          </a:ln>
        </p:spPr>
      </p:pic>
      <p:sp>
        <p:nvSpPr>
          <p:cNvPr id="655" name="Google Shape;655;p68"/>
          <p:cNvSpPr/>
          <p:nvPr/>
        </p:nvSpPr>
        <p:spPr>
          <a:xfrm>
            <a:off x="7060700" y="3590925"/>
            <a:ext cx="164100" cy="19287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68"/>
          <p:cNvSpPr/>
          <p:nvPr/>
        </p:nvSpPr>
        <p:spPr>
          <a:xfrm flipH="1">
            <a:off x="6634049" y="6034075"/>
            <a:ext cx="324000" cy="4905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57" name="Google Shape;657;p68"/>
          <p:cNvSpPr/>
          <p:nvPr/>
        </p:nvSpPr>
        <p:spPr>
          <a:xfrm flipH="1">
            <a:off x="7105525" y="6243775"/>
            <a:ext cx="324000" cy="280800"/>
          </a:xfrm>
          <a:prstGeom prst="rect">
            <a:avLst/>
          </a:prstGeom>
          <a:solidFill>
            <a:srgbClr val="EBE8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68"/>
          <p:cNvSpPr/>
          <p:nvPr/>
        </p:nvSpPr>
        <p:spPr>
          <a:xfrm>
            <a:off x="7060700" y="3019425"/>
            <a:ext cx="164100" cy="5334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68"/>
          <p:cNvSpPr txBox="1"/>
          <p:nvPr/>
        </p:nvSpPr>
        <p:spPr>
          <a:xfrm>
            <a:off x="6556650" y="6476675"/>
            <a:ext cx="5298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a:t>Theft</a:t>
            </a:r>
            <a:endParaRPr sz="900"/>
          </a:p>
        </p:txBody>
      </p:sp>
      <p:sp>
        <p:nvSpPr>
          <p:cNvPr id="660" name="Google Shape;660;p68"/>
          <p:cNvSpPr txBox="1"/>
          <p:nvPr/>
        </p:nvSpPr>
        <p:spPr>
          <a:xfrm>
            <a:off x="6581700" y="6034075"/>
            <a:ext cx="4287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a:t>48%</a:t>
            </a:r>
            <a:endParaRPr sz="900"/>
          </a:p>
        </p:txBody>
      </p:sp>
      <p:sp>
        <p:nvSpPr>
          <p:cNvPr id="661" name="Google Shape;661;p68"/>
          <p:cNvSpPr txBox="1"/>
          <p:nvPr/>
        </p:nvSpPr>
        <p:spPr>
          <a:xfrm>
            <a:off x="7053175" y="6222625"/>
            <a:ext cx="4287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a:t>34%</a:t>
            </a:r>
            <a:endParaRPr sz="900"/>
          </a:p>
        </p:txBody>
      </p:sp>
      <p:sp>
        <p:nvSpPr>
          <p:cNvPr id="662" name="Google Shape;662;p68"/>
          <p:cNvSpPr txBox="1"/>
          <p:nvPr/>
        </p:nvSpPr>
        <p:spPr>
          <a:xfrm>
            <a:off x="6937650" y="6476675"/>
            <a:ext cx="792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a:t>Espionage</a:t>
            </a:r>
            <a:endParaRPr sz="900"/>
          </a:p>
        </p:txBody>
      </p:sp>
      <p:sp>
        <p:nvSpPr>
          <p:cNvPr id="663" name="Google Shape;663;p68"/>
          <p:cNvSpPr/>
          <p:nvPr/>
        </p:nvSpPr>
        <p:spPr>
          <a:xfrm flipH="1">
            <a:off x="7929449" y="6034075"/>
            <a:ext cx="324000" cy="4905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64" name="Google Shape;664;p68"/>
          <p:cNvSpPr/>
          <p:nvPr/>
        </p:nvSpPr>
        <p:spPr>
          <a:xfrm flipH="1">
            <a:off x="8477125" y="6243775"/>
            <a:ext cx="324000" cy="280800"/>
          </a:xfrm>
          <a:prstGeom prst="rect">
            <a:avLst/>
          </a:prstGeom>
          <a:solidFill>
            <a:srgbClr val="EBE8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68"/>
          <p:cNvSpPr txBox="1"/>
          <p:nvPr/>
        </p:nvSpPr>
        <p:spPr>
          <a:xfrm>
            <a:off x="7729400" y="6476675"/>
            <a:ext cx="719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a:t>Disruption</a:t>
            </a:r>
            <a:endParaRPr sz="900"/>
          </a:p>
        </p:txBody>
      </p:sp>
      <p:sp>
        <p:nvSpPr>
          <p:cNvPr id="666" name="Google Shape;666;p68"/>
          <p:cNvSpPr txBox="1"/>
          <p:nvPr/>
        </p:nvSpPr>
        <p:spPr>
          <a:xfrm>
            <a:off x="7877100" y="6034075"/>
            <a:ext cx="4287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a:t>44%</a:t>
            </a:r>
            <a:endParaRPr sz="900"/>
          </a:p>
        </p:txBody>
      </p:sp>
      <p:sp>
        <p:nvSpPr>
          <p:cNvPr id="667" name="Google Shape;667;p68"/>
          <p:cNvSpPr txBox="1"/>
          <p:nvPr/>
        </p:nvSpPr>
        <p:spPr>
          <a:xfrm>
            <a:off x="8424775" y="6222625"/>
            <a:ext cx="4287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a:t>35%</a:t>
            </a:r>
            <a:endParaRPr sz="900"/>
          </a:p>
        </p:txBody>
      </p:sp>
      <p:sp>
        <p:nvSpPr>
          <p:cNvPr id="668" name="Google Shape;668;p68"/>
          <p:cNvSpPr txBox="1"/>
          <p:nvPr/>
        </p:nvSpPr>
        <p:spPr>
          <a:xfrm>
            <a:off x="8309250" y="6476675"/>
            <a:ext cx="792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a:t>Espionage</a:t>
            </a:r>
            <a:endParaRPr sz="900"/>
          </a:p>
        </p:txBody>
      </p:sp>
      <p:sp>
        <p:nvSpPr>
          <p:cNvPr id="669" name="Google Shape;669;p68"/>
          <p:cNvSpPr/>
          <p:nvPr/>
        </p:nvSpPr>
        <p:spPr>
          <a:xfrm>
            <a:off x="8141700" y="4934025"/>
            <a:ext cx="140400" cy="5856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68"/>
          <p:cNvSpPr/>
          <p:nvPr/>
        </p:nvSpPr>
        <p:spPr>
          <a:xfrm>
            <a:off x="8141700" y="4542675"/>
            <a:ext cx="140400" cy="3534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pic>
        <p:nvPicPr>
          <p:cNvPr id="675" name="Google Shape;675;p69"/>
          <p:cNvPicPr preferRelativeResize="0"/>
          <p:nvPr/>
        </p:nvPicPr>
        <p:blipFill rotWithShape="1">
          <a:blip r:embed="rId3">
            <a:alphaModFix/>
          </a:blip>
          <a:srcRect/>
          <a:stretch/>
        </p:blipFill>
        <p:spPr>
          <a:xfrm>
            <a:off x="1569900" y="1568048"/>
            <a:ext cx="7162200" cy="4440727"/>
          </a:xfrm>
          <a:prstGeom prst="rect">
            <a:avLst/>
          </a:prstGeom>
          <a:noFill/>
          <a:ln>
            <a:noFill/>
          </a:ln>
        </p:spPr>
      </p:pic>
      <p:sp>
        <p:nvSpPr>
          <p:cNvPr id="676" name="Google Shape;676;p69"/>
          <p:cNvSpPr txBox="1">
            <a:spLocks noGrp="1"/>
          </p:cNvSpPr>
          <p:nvPr>
            <p:ph type="body" idx="3"/>
          </p:nvPr>
        </p:nvSpPr>
        <p:spPr>
          <a:xfrm>
            <a:off x="8235951" y="304800"/>
            <a:ext cx="3653400" cy="3534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900"/>
              <a:buNone/>
            </a:pPr>
            <a:r>
              <a:rPr lang="en-US"/>
              <a:t>Results</a:t>
            </a:r>
            <a:endParaRPr>
              <a:latin typeface="Arial"/>
              <a:ea typeface="Arial"/>
              <a:cs typeface="Arial"/>
              <a:sym typeface="Arial"/>
            </a:endParaRPr>
          </a:p>
        </p:txBody>
      </p:sp>
      <p:sp>
        <p:nvSpPr>
          <p:cNvPr id="677" name="Google Shape;677;p69"/>
          <p:cNvSpPr txBox="1">
            <a:spLocks noGrp="1"/>
          </p:cNvSpPr>
          <p:nvPr>
            <p:ph type="sldNum" idx="12"/>
          </p:nvPr>
        </p:nvSpPr>
        <p:spPr>
          <a:xfrm>
            <a:off x="8737600" y="6356351"/>
            <a:ext cx="2844900" cy="366300"/>
          </a:xfrm>
          <a:prstGeom prst="rect">
            <a:avLst/>
          </a:prstGeom>
          <a:noFill/>
          <a:ln>
            <a:noFill/>
          </a:ln>
        </p:spPr>
        <p:txBody>
          <a:bodyPr spcFirstLastPara="1" wrap="square" lIns="121900" tIns="60925" rIns="121900" bIns="60925" anchor="ctr" anchorCtr="0">
            <a:noAutofit/>
          </a:bodyPr>
          <a:lstStyle/>
          <a:p>
            <a:pPr marL="0" lvl="0" indent="0" algn="r" rtl="0">
              <a:lnSpc>
                <a:spcPct val="100000"/>
              </a:lnSpc>
              <a:spcBef>
                <a:spcPts val="0"/>
              </a:spcBef>
              <a:spcAft>
                <a:spcPts val="0"/>
              </a:spcAft>
              <a:buSzPts val="1600"/>
              <a:buNone/>
            </a:pPr>
            <a:fld id="{00000000-1234-1234-1234-123412341234}" type="slidenum">
              <a:rPr lang="en-US"/>
              <a:t>37</a:t>
            </a:fld>
            <a:endParaRPr/>
          </a:p>
        </p:txBody>
      </p:sp>
      <p:sp>
        <p:nvSpPr>
          <p:cNvPr id="678" name="Google Shape;678;p69"/>
          <p:cNvSpPr/>
          <p:nvPr/>
        </p:nvSpPr>
        <p:spPr>
          <a:xfrm>
            <a:off x="1493600" y="1520750"/>
            <a:ext cx="7238400" cy="4559700"/>
          </a:xfrm>
          <a:prstGeom prst="frame">
            <a:avLst>
              <a:gd name="adj1" fmla="val 1190"/>
            </a:avLst>
          </a:prstGeom>
          <a:solidFill>
            <a:srgbClr val="351C7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p69"/>
          <p:cNvSpPr txBox="1"/>
          <p:nvPr/>
        </p:nvSpPr>
        <p:spPr>
          <a:xfrm>
            <a:off x="9372916" y="1757819"/>
            <a:ext cx="2026700" cy="1231076"/>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400"/>
              <a:buFont typeface="Arial"/>
              <a:buNone/>
            </a:pPr>
            <a:r>
              <a:rPr lang="en-US" sz="3400" b="0" i="0" u="none" strike="noStrike" cap="none">
                <a:solidFill>
                  <a:srgbClr val="57068C"/>
                </a:solidFill>
                <a:latin typeface="Arial"/>
                <a:ea typeface="Arial"/>
                <a:cs typeface="Arial"/>
                <a:sym typeface="Arial"/>
              </a:rPr>
              <a:t>60%</a:t>
            </a:r>
            <a:endParaRPr sz="3400" b="0" i="0" u="none" strike="noStrike" cap="none">
              <a:solidFill>
                <a:srgbClr val="57068C"/>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rgbClr val="000000"/>
                </a:solidFill>
                <a:latin typeface="Arial"/>
                <a:ea typeface="Arial"/>
                <a:cs typeface="Arial"/>
                <a:sym typeface="Arial"/>
              </a:rPr>
              <a:t>Phishing Average</a:t>
            </a:r>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rgbClr val="000000"/>
                </a:solidFill>
                <a:latin typeface="Arial"/>
                <a:ea typeface="Arial"/>
                <a:cs typeface="Arial"/>
                <a:sym typeface="Arial"/>
              </a:rPr>
              <a:t>Growth</a:t>
            </a:r>
            <a:endParaRPr sz="1700" b="0" i="0" u="none" strike="noStrike" cap="none">
              <a:solidFill>
                <a:srgbClr val="000000"/>
              </a:solidFill>
              <a:latin typeface="Arial"/>
              <a:ea typeface="Arial"/>
              <a:cs typeface="Arial"/>
              <a:sym typeface="Arial"/>
            </a:endParaRPr>
          </a:p>
        </p:txBody>
      </p:sp>
      <p:cxnSp>
        <p:nvCxnSpPr>
          <p:cNvPr id="680" name="Google Shape;680;p69"/>
          <p:cNvCxnSpPr/>
          <p:nvPr/>
        </p:nvCxnSpPr>
        <p:spPr>
          <a:xfrm rot="10800000" flipH="1">
            <a:off x="9555800" y="3089541"/>
            <a:ext cx="1680300" cy="15300"/>
          </a:xfrm>
          <a:prstGeom prst="straightConnector1">
            <a:avLst/>
          </a:prstGeom>
          <a:noFill/>
          <a:ln w="28575" cap="flat" cmpd="sng">
            <a:solidFill>
              <a:srgbClr val="351C75"/>
            </a:solidFill>
            <a:prstDash val="solid"/>
            <a:round/>
            <a:headEnd type="none" w="sm" len="sm"/>
            <a:tailEnd type="none" w="sm" len="sm"/>
          </a:ln>
        </p:spPr>
      </p:cxnSp>
      <p:sp>
        <p:nvSpPr>
          <p:cNvPr id="681" name="Google Shape;681;p69"/>
          <p:cNvSpPr txBox="1"/>
          <p:nvPr/>
        </p:nvSpPr>
        <p:spPr>
          <a:xfrm>
            <a:off x="9136400" y="3316522"/>
            <a:ext cx="2522100" cy="1231076"/>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400"/>
              <a:buFont typeface="Arial"/>
              <a:buNone/>
            </a:pPr>
            <a:r>
              <a:rPr lang="en-US" sz="3400" b="0" i="0" u="none" strike="noStrike" cap="none">
                <a:solidFill>
                  <a:srgbClr val="57068C"/>
                </a:solidFill>
                <a:latin typeface="Arial"/>
                <a:ea typeface="Arial"/>
                <a:cs typeface="Arial"/>
                <a:sym typeface="Arial"/>
              </a:rPr>
              <a:t>58%</a:t>
            </a:r>
            <a:endParaRPr sz="3400" b="0" i="0" u="none" strike="noStrike" cap="none">
              <a:solidFill>
                <a:srgbClr val="57068C"/>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rgbClr val="000000"/>
                </a:solidFill>
                <a:latin typeface="Arial"/>
                <a:ea typeface="Arial"/>
                <a:cs typeface="Arial"/>
                <a:sym typeface="Arial"/>
              </a:rPr>
              <a:t>Malware Ave.</a:t>
            </a:r>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rgbClr val="000000"/>
                </a:solidFill>
                <a:latin typeface="Arial"/>
                <a:ea typeface="Arial"/>
                <a:cs typeface="Arial"/>
                <a:sym typeface="Arial"/>
              </a:rPr>
              <a:t>growth</a:t>
            </a:r>
            <a:endParaRPr sz="1700" b="0" i="0" u="none" strike="noStrike" cap="none">
              <a:solidFill>
                <a:srgbClr val="000000"/>
              </a:solidFill>
              <a:latin typeface="Arial"/>
              <a:ea typeface="Arial"/>
              <a:cs typeface="Arial"/>
              <a:sym typeface="Arial"/>
            </a:endParaRPr>
          </a:p>
        </p:txBody>
      </p:sp>
      <p:cxnSp>
        <p:nvCxnSpPr>
          <p:cNvPr id="682" name="Google Shape;682;p69"/>
          <p:cNvCxnSpPr/>
          <p:nvPr/>
        </p:nvCxnSpPr>
        <p:spPr>
          <a:xfrm rot="10800000" flipH="1">
            <a:off x="9598004" y="4665387"/>
            <a:ext cx="1680300" cy="15300"/>
          </a:xfrm>
          <a:prstGeom prst="straightConnector1">
            <a:avLst/>
          </a:prstGeom>
          <a:noFill/>
          <a:ln w="28575" cap="flat" cmpd="sng">
            <a:solidFill>
              <a:srgbClr val="351C75"/>
            </a:solidFill>
            <a:prstDash val="solid"/>
            <a:round/>
            <a:headEnd type="none" w="sm" len="sm"/>
            <a:tailEnd type="none" w="sm" len="sm"/>
          </a:ln>
        </p:spPr>
      </p:cxnSp>
      <p:sp>
        <p:nvSpPr>
          <p:cNvPr id="683" name="Google Shape;683;p69"/>
          <p:cNvSpPr txBox="1"/>
          <p:nvPr/>
        </p:nvSpPr>
        <p:spPr>
          <a:xfrm>
            <a:off x="9567523" y="4864444"/>
            <a:ext cx="1680300" cy="1231076"/>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400"/>
              <a:buFont typeface="Arial"/>
              <a:buNone/>
            </a:pPr>
            <a:r>
              <a:rPr lang="en-US" sz="3400" b="0" i="0" u="none" strike="noStrike" cap="none">
                <a:solidFill>
                  <a:srgbClr val="57068C"/>
                </a:solidFill>
                <a:latin typeface="Arial"/>
                <a:ea typeface="Arial"/>
                <a:cs typeface="Arial"/>
                <a:sym typeface="Arial"/>
              </a:rPr>
              <a:t>126%</a:t>
            </a:r>
            <a:endParaRPr sz="3400" b="0" i="0" u="none" strike="noStrike" cap="none">
              <a:solidFill>
                <a:srgbClr val="57068C"/>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rgbClr val="000000"/>
                </a:solidFill>
                <a:latin typeface="Arial"/>
                <a:ea typeface="Arial"/>
                <a:cs typeface="Arial"/>
                <a:sym typeface="Arial"/>
              </a:rPr>
              <a:t>Ransomware Ave. Growth</a:t>
            </a:r>
            <a:endParaRPr sz="1700" b="0" i="0" u="none" strike="noStrike" cap="none">
              <a:solidFill>
                <a:srgbClr val="000000"/>
              </a:solidFill>
              <a:latin typeface="Arial"/>
              <a:ea typeface="Arial"/>
              <a:cs typeface="Arial"/>
              <a:sym typeface="Arial"/>
            </a:endParaRPr>
          </a:p>
        </p:txBody>
      </p:sp>
      <p:sp>
        <p:nvSpPr>
          <p:cNvPr id="684" name="Google Shape;684;p69"/>
          <p:cNvSpPr/>
          <p:nvPr/>
        </p:nvSpPr>
        <p:spPr>
          <a:xfrm>
            <a:off x="11551100" y="5270720"/>
            <a:ext cx="214800" cy="247800"/>
          </a:xfrm>
          <a:prstGeom prst="triangle">
            <a:avLst>
              <a:gd name="adj" fmla="val 50000"/>
            </a:avLst>
          </a:prstGeom>
          <a:solidFill>
            <a:srgbClr val="FFC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 name="Google Shape;685;p69"/>
          <p:cNvSpPr/>
          <p:nvPr/>
        </p:nvSpPr>
        <p:spPr>
          <a:xfrm>
            <a:off x="11443700" y="2100195"/>
            <a:ext cx="214800" cy="247800"/>
          </a:xfrm>
          <a:prstGeom prst="triangle">
            <a:avLst>
              <a:gd name="adj" fmla="val 50000"/>
            </a:avLst>
          </a:prstGeom>
          <a:solidFill>
            <a:srgbClr val="FFC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p69"/>
          <p:cNvSpPr/>
          <p:nvPr/>
        </p:nvSpPr>
        <p:spPr>
          <a:xfrm>
            <a:off x="11466342" y="3736125"/>
            <a:ext cx="214800" cy="247800"/>
          </a:xfrm>
          <a:prstGeom prst="triangle">
            <a:avLst>
              <a:gd name="adj" fmla="val 50000"/>
            </a:avLst>
          </a:prstGeom>
          <a:solidFill>
            <a:srgbClr val="FFC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70"/>
          <p:cNvSpPr txBox="1">
            <a:spLocks noGrp="1"/>
          </p:cNvSpPr>
          <p:nvPr>
            <p:ph type="body" idx="1"/>
          </p:nvPr>
        </p:nvSpPr>
        <p:spPr>
          <a:xfrm>
            <a:off x="1020000" y="1912050"/>
            <a:ext cx="11019600" cy="4351200"/>
          </a:xfrm>
          <a:prstGeom prst="rect">
            <a:avLst/>
          </a:prstGeom>
          <a:noFill/>
          <a:ln>
            <a:noFill/>
          </a:ln>
        </p:spPr>
        <p:txBody>
          <a:bodyPr spcFirstLastPara="1" wrap="square" lIns="91425" tIns="45700" rIns="91425" bIns="45700" anchor="t" anchorCtr="0">
            <a:noAutofit/>
          </a:bodyPr>
          <a:lstStyle/>
          <a:p>
            <a:pPr marL="457200" lvl="0" indent="0" algn="l" rtl="0">
              <a:lnSpc>
                <a:spcPct val="150000"/>
              </a:lnSpc>
              <a:spcBef>
                <a:spcPts val="0"/>
              </a:spcBef>
              <a:spcAft>
                <a:spcPts val="0"/>
              </a:spcAft>
              <a:buNone/>
            </a:pPr>
            <a:r>
              <a:rPr lang="en-US" sz="1600" b="0"/>
              <a:t>Cyber-attacks are increasing, with not signs of slowing down.  CSIS is in line with other data sets. </a:t>
            </a:r>
            <a:endParaRPr sz="1600" b="0"/>
          </a:p>
          <a:p>
            <a:pPr marL="457200" lvl="0" indent="0" algn="l" rtl="0">
              <a:lnSpc>
                <a:spcPct val="150000"/>
              </a:lnSpc>
              <a:spcBef>
                <a:spcPts val="1200"/>
              </a:spcBef>
              <a:spcAft>
                <a:spcPts val="0"/>
              </a:spcAft>
              <a:buNone/>
            </a:pPr>
            <a:r>
              <a:rPr lang="en-US" sz="1600" b="0"/>
              <a:t>Attacks at least will be </a:t>
            </a:r>
            <a:r>
              <a:rPr lang="en-US" sz="1600">
                <a:solidFill>
                  <a:srgbClr val="674EA7"/>
                </a:solidFill>
              </a:rPr>
              <a:t>double </a:t>
            </a:r>
            <a:r>
              <a:rPr lang="en-US" sz="1600" b="0"/>
              <a:t>by 2026</a:t>
            </a:r>
            <a:endParaRPr sz="1600" b="0"/>
          </a:p>
          <a:p>
            <a:pPr marL="457200" lvl="0" indent="0" algn="l" rtl="0">
              <a:lnSpc>
                <a:spcPct val="150000"/>
              </a:lnSpc>
              <a:spcBef>
                <a:spcPts val="1200"/>
              </a:spcBef>
              <a:spcAft>
                <a:spcPts val="0"/>
              </a:spcAft>
              <a:buNone/>
            </a:pPr>
            <a:r>
              <a:rPr lang="en-US" sz="1600">
                <a:solidFill>
                  <a:srgbClr val="674EA7"/>
                </a:solidFill>
              </a:rPr>
              <a:t>State sponsored</a:t>
            </a:r>
            <a:r>
              <a:rPr lang="en-US" sz="1600" b="0"/>
              <a:t> cyber attacks are increasing and represent more than </a:t>
            </a:r>
            <a:r>
              <a:rPr lang="en-US" sz="1600">
                <a:solidFill>
                  <a:srgbClr val="674EA7"/>
                </a:solidFill>
              </a:rPr>
              <a:t>60% of total case</a:t>
            </a:r>
            <a:r>
              <a:rPr lang="en-US" sz="1600" b="0"/>
              <a:t>s</a:t>
            </a:r>
            <a:endParaRPr sz="1600" b="0"/>
          </a:p>
          <a:p>
            <a:pPr marL="457200" lvl="0" indent="0" algn="l" rtl="0">
              <a:lnSpc>
                <a:spcPct val="150000"/>
              </a:lnSpc>
              <a:spcBef>
                <a:spcPts val="1200"/>
              </a:spcBef>
              <a:spcAft>
                <a:spcPts val="0"/>
              </a:spcAft>
              <a:buNone/>
            </a:pPr>
            <a:r>
              <a:rPr lang="en-US" sz="1600">
                <a:solidFill>
                  <a:srgbClr val="674EA7"/>
                </a:solidFill>
              </a:rPr>
              <a:t>China</a:t>
            </a:r>
            <a:r>
              <a:rPr lang="en-US" sz="1600" b="0"/>
              <a:t> is the largest perpetrator, followed closely by </a:t>
            </a:r>
            <a:r>
              <a:rPr lang="en-US" sz="1600">
                <a:solidFill>
                  <a:srgbClr val="674EA7"/>
                </a:solidFill>
              </a:rPr>
              <a:t>Russia</a:t>
            </a:r>
            <a:r>
              <a:rPr lang="en-US" sz="1600" b="0"/>
              <a:t>.  </a:t>
            </a:r>
            <a:r>
              <a:rPr lang="en-US" sz="1600">
                <a:solidFill>
                  <a:srgbClr val="674EA7"/>
                </a:solidFill>
              </a:rPr>
              <a:t>Iran</a:t>
            </a:r>
            <a:r>
              <a:rPr lang="en-US" sz="1600" b="0"/>
              <a:t> is slightly ahead of</a:t>
            </a:r>
            <a:r>
              <a:rPr lang="en-US" sz="1600">
                <a:solidFill>
                  <a:srgbClr val="674EA7"/>
                </a:solidFill>
              </a:rPr>
              <a:t> North Korea</a:t>
            </a:r>
            <a:r>
              <a:rPr lang="en-US" sz="1600" b="0"/>
              <a:t> for a third position, and then other nations follow more distantly behind.</a:t>
            </a:r>
            <a:endParaRPr sz="1600" b="0"/>
          </a:p>
          <a:p>
            <a:pPr marL="457200" lvl="0" indent="0" algn="l" rtl="0">
              <a:lnSpc>
                <a:spcPct val="150000"/>
              </a:lnSpc>
              <a:spcBef>
                <a:spcPts val="1200"/>
              </a:spcBef>
              <a:spcAft>
                <a:spcPts val="0"/>
              </a:spcAft>
              <a:buNone/>
            </a:pPr>
            <a:r>
              <a:rPr lang="en-US" sz="1600" b="0"/>
              <a:t>Most of the attacks aim to get </a:t>
            </a:r>
            <a:r>
              <a:rPr lang="en-US" sz="1600">
                <a:solidFill>
                  <a:srgbClr val="674EA7"/>
                </a:solidFill>
              </a:rPr>
              <a:t>Information </a:t>
            </a:r>
            <a:r>
              <a:rPr lang="en-US" sz="1600" b="0"/>
              <a:t>from governments and organizations by espionage and theft </a:t>
            </a:r>
            <a:r>
              <a:rPr lang="en-US" sz="1600">
                <a:solidFill>
                  <a:srgbClr val="674EA7"/>
                </a:solidFill>
              </a:rPr>
              <a:t>(64%)</a:t>
            </a:r>
            <a:endParaRPr sz="1600">
              <a:solidFill>
                <a:srgbClr val="674EA7"/>
              </a:solidFill>
            </a:endParaRPr>
          </a:p>
          <a:p>
            <a:pPr marL="457200" lvl="0" indent="0" algn="l" rtl="0">
              <a:lnSpc>
                <a:spcPct val="150000"/>
              </a:lnSpc>
              <a:spcBef>
                <a:spcPts val="1200"/>
              </a:spcBef>
              <a:spcAft>
                <a:spcPts val="0"/>
              </a:spcAft>
              <a:buNone/>
            </a:pPr>
            <a:r>
              <a:rPr lang="en-US" sz="1600" b="0"/>
              <a:t>Attacks are now easily tracked and </a:t>
            </a:r>
            <a:r>
              <a:rPr lang="en-US" sz="1600">
                <a:solidFill>
                  <a:srgbClr val="674EA7"/>
                </a:solidFill>
              </a:rPr>
              <a:t>just 24% are from unknown</a:t>
            </a:r>
            <a:r>
              <a:rPr lang="en-US" sz="1600" b="0"/>
              <a:t> perpetrators compared to 67% in 2006</a:t>
            </a:r>
            <a:endParaRPr sz="1600" b="0"/>
          </a:p>
          <a:p>
            <a:pPr marL="457200" lvl="0" indent="0" algn="l" rtl="0">
              <a:lnSpc>
                <a:spcPct val="150000"/>
              </a:lnSpc>
              <a:spcBef>
                <a:spcPts val="1200"/>
              </a:spcBef>
              <a:spcAft>
                <a:spcPts val="0"/>
              </a:spcAft>
              <a:buNone/>
            </a:pPr>
            <a:r>
              <a:rPr lang="en-US" sz="1600">
                <a:solidFill>
                  <a:srgbClr val="674EA7"/>
                </a:solidFill>
              </a:rPr>
              <a:t>Campaigns </a:t>
            </a:r>
            <a:r>
              <a:rPr lang="en-US" sz="1600" b="0"/>
              <a:t>are the common path that perpetrators are using to obtain large amount of data during prolonged periods of time</a:t>
            </a:r>
            <a:endParaRPr sz="1600" b="0"/>
          </a:p>
          <a:p>
            <a:pPr marL="457200" lvl="0" indent="0" algn="l" rtl="0">
              <a:lnSpc>
                <a:spcPct val="150000"/>
              </a:lnSpc>
              <a:spcBef>
                <a:spcPts val="1200"/>
              </a:spcBef>
              <a:spcAft>
                <a:spcPts val="0"/>
              </a:spcAft>
              <a:buNone/>
            </a:pPr>
            <a:r>
              <a:rPr lang="en-US" sz="1600">
                <a:solidFill>
                  <a:srgbClr val="674EA7"/>
                </a:solidFill>
              </a:rPr>
              <a:t>Ransomware </a:t>
            </a:r>
            <a:r>
              <a:rPr lang="en-US" sz="1600" b="0"/>
              <a:t>is the type of attack with higher growth rate in the last  five years</a:t>
            </a:r>
            <a:r>
              <a:rPr lang="en-US" sz="1600">
                <a:solidFill>
                  <a:srgbClr val="674EA7"/>
                </a:solidFill>
              </a:rPr>
              <a:t> (126%)</a:t>
            </a:r>
            <a:endParaRPr sz="1600" b="0"/>
          </a:p>
          <a:p>
            <a:pPr marL="457200" lvl="0" indent="0" algn="l" rtl="0">
              <a:lnSpc>
                <a:spcPct val="150000"/>
              </a:lnSpc>
              <a:spcBef>
                <a:spcPts val="1200"/>
              </a:spcBef>
              <a:spcAft>
                <a:spcPts val="2400"/>
              </a:spcAft>
              <a:buNone/>
            </a:pPr>
            <a:endParaRPr sz="3100" b="0"/>
          </a:p>
        </p:txBody>
      </p:sp>
      <p:sp>
        <p:nvSpPr>
          <p:cNvPr id="692" name="Google Shape;692;p70"/>
          <p:cNvSpPr txBox="1">
            <a:spLocks noGrp="1"/>
          </p:cNvSpPr>
          <p:nvPr>
            <p:ph type="sldNum" idx="12"/>
          </p:nvPr>
        </p:nvSpPr>
        <p:spPr>
          <a:xfrm>
            <a:off x="8737600" y="6356351"/>
            <a:ext cx="2844900" cy="366300"/>
          </a:xfrm>
          <a:prstGeom prst="rect">
            <a:avLst/>
          </a:prstGeom>
          <a:noFill/>
          <a:ln>
            <a:noFill/>
          </a:ln>
        </p:spPr>
        <p:txBody>
          <a:bodyPr spcFirstLastPara="1" wrap="square" lIns="121900" tIns="60925" rIns="121900" bIns="60925" anchor="ctr" anchorCtr="0">
            <a:noAutofit/>
          </a:bodyPr>
          <a:lstStyle/>
          <a:p>
            <a:pPr marL="0" lvl="0" indent="0" algn="r" rtl="0">
              <a:lnSpc>
                <a:spcPct val="100000"/>
              </a:lnSpc>
              <a:spcBef>
                <a:spcPts val="0"/>
              </a:spcBef>
              <a:spcAft>
                <a:spcPts val="0"/>
              </a:spcAft>
              <a:buSzPts val="1600"/>
              <a:buNone/>
            </a:pPr>
            <a:fld id="{00000000-1234-1234-1234-123412341234}" type="slidenum">
              <a:rPr lang="en-US"/>
              <a:t>38</a:t>
            </a:fld>
            <a:endParaRPr/>
          </a:p>
        </p:txBody>
      </p:sp>
      <p:sp>
        <p:nvSpPr>
          <p:cNvPr id="693" name="Google Shape;693;p70"/>
          <p:cNvSpPr/>
          <p:nvPr/>
        </p:nvSpPr>
        <p:spPr>
          <a:xfrm>
            <a:off x="1134792" y="2046851"/>
            <a:ext cx="164100" cy="70200"/>
          </a:xfrm>
          <a:prstGeom prst="rect">
            <a:avLst/>
          </a:prstGeom>
          <a:no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94" name="Google Shape;694;p70"/>
          <p:cNvSpPr/>
          <p:nvPr/>
        </p:nvSpPr>
        <p:spPr>
          <a:xfrm>
            <a:off x="1134792" y="2504051"/>
            <a:ext cx="164100" cy="70200"/>
          </a:xfrm>
          <a:prstGeom prst="rect">
            <a:avLst/>
          </a:prstGeom>
          <a:no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95" name="Google Shape;695;p70"/>
          <p:cNvSpPr/>
          <p:nvPr/>
        </p:nvSpPr>
        <p:spPr>
          <a:xfrm>
            <a:off x="1134792" y="3039276"/>
            <a:ext cx="164100" cy="70200"/>
          </a:xfrm>
          <a:prstGeom prst="rect">
            <a:avLst/>
          </a:prstGeom>
          <a:no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96" name="Google Shape;696;p70"/>
          <p:cNvSpPr/>
          <p:nvPr/>
        </p:nvSpPr>
        <p:spPr>
          <a:xfrm>
            <a:off x="1134792" y="3574501"/>
            <a:ext cx="164100" cy="70200"/>
          </a:xfrm>
          <a:prstGeom prst="rect">
            <a:avLst/>
          </a:prstGeom>
          <a:no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97" name="Google Shape;697;p70"/>
          <p:cNvSpPr/>
          <p:nvPr/>
        </p:nvSpPr>
        <p:spPr>
          <a:xfrm>
            <a:off x="1134792" y="4449451"/>
            <a:ext cx="164100" cy="70200"/>
          </a:xfrm>
          <a:prstGeom prst="rect">
            <a:avLst/>
          </a:prstGeom>
          <a:no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98" name="Google Shape;698;p70"/>
          <p:cNvSpPr txBox="1">
            <a:spLocks noGrp="1"/>
          </p:cNvSpPr>
          <p:nvPr>
            <p:ph type="body" idx="3"/>
          </p:nvPr>
        </p:nvSpPr>
        <p:spPr>
          <a:xfrm>
            <a:off x="8235951" y="304800"/>
            <a:ext cx="3653400" cy="3534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900"/>
              <a:buNone/>
            </a:pPr>
            <a:r>
              <a:rPr lang="en-US"/>
              <a:t>Conclusions</a:t>
            </a:r>
            <a:endParaRPr>
              <a:latin typeface="Arial"/>
              <a:ea typeface="Arial"/>
              <a:cs typeface="Arial"/>
              <a:sym typeface="Arial"/>
            </a:endParaRPr>
          </a:p>
        </p:txBody>
      </p:sp>
      <p:sp>
        <p:nvSpPr>
          <p:cNvPr id="699" name="Google Shape;699;p70"/>
          <p:cNvSpPr txBox="1"/>
          <p:nvPr/>
        </p:nvSpPr>
        <p:spPr>
          <a:xfrm>
            <a:off x="258625" y="1024850"/>
            <a:ext cx="5976900" cy="794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4400">
                <a:solidFill>
                  <a:srgbClr val="674EA7"/>
                </a:solidFill>
              </a:rPr>
              <a:t>Summary of Results</a:t>
            </a:r>
            <a:endParaRPr/>
          </a:p>
        </p:txBody>
      </p:sp>
      <p:sp>
        <p:nvSpPr>
          <p:cNvPr id="700" name="Google Shape;700;p70"/>
          <p:cNvSpPr/>
          <p:nvPr/>
        </p:nvSpPr>
        <p:spPr>
          <a:xfrm>
            <a:off x="1134792" y="5025951"/>
            <a:ext cx="164100" cy="70200"/>
          </a:xfrm>
          <a:prstGeom prst="rect">
            <a:avLst/>
          </a:prstGeom>
          <a:no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01" name="Google Shape;701;p70"/>
          <p:cNvSpPr/>
          <p:nvPr/>
        </p:nvSpPr>
        <p:spPr>
          <a:xfrm>
            <a:off x="1134792" y="5559351"/>
            <a:ext cx="164100" cy="70200"/>
          </a:xfrm>
          <a:prstGeom prst="rect">
            <a:avLst/>
          </a:prstGeom>
          <a:no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02" name="Google Shape;702;p70"/>
          <p:cNvSpPr/>
          <p:nvPr/>
        </p:nvSpPr>
        <p:spPr>
          <a:xfrm>
            <a:off x="1134792" y="6397551"/>
            <a:ext cx="164100" cy="70200"/>
          </a:xfrm>
          <a:prstGeom prst="rect">
            <a:avLst/>
          </a:prstGeom>
          <a:no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06"/>
        <p:cNvGrpSpPr/>
        <p:nvPr/>
      </p:nvGrpSpPr>
      <p:grpSpPr>
        <a:xfrm>
          <a:off x="0" y="0"/>
          <a:ext cx="0" cy="0"/>
          <a:chOff x="0" y="0"/>
          <a:chExt cx="0" cy="0"/>
        </a:xfrm>
      </p:grpSpPr>
      <p:sp>
        <p:nvSpPr>
          <p:cNvPr id="707" name="Google Shape;707;p71"/>
          <p:cNvSpPr txBox="1">
            <a:spLocks noGrp="1"/>
          </p:cNvSpPr>
          <p:nvPr>
            <p:ph type="body" idx="4294967295"/>
          </p:nvPr>
        </p:nvSpPr>
        <p:spPr>
          <a:xfrm>
            <a:off x="304800" y="6583680"/>
            <a:ext cx="11582400" cy="183000"/>
          </a:xfrm>
          <a:prstGeom prst="rect">
            <a:avLst/>
          </a:prstGeom>
          <a:noFill/>
          <a:ln>
            <a:noFill/>
          </a:ln>
        </p:spPr>
        <p:txBody>
          <a:bodyPr spcFirstLastPara="1" wrap="square" lIns="117825" tIns="58900" rIns="117825" bIns="58900" anchor="t" anchorCtr="0">
            <a:normAutofit fontScale="25000" lnSpcReduction="20000"/>
          </a:bodyPr>
          <a:lstStyle/>
          <a:p>
            <a:pPr marL="0" lvl="0" indent="0" algn="l" rtl="0">
              <a:spcBef>
                <a:spcPts val="0"/>
              </a:spcBef>
              <a:spcAft>
                <a:spcPts val="0"/>
              </a:spcAft>
              <a:buClr>
                <a:schemeClr val="dk1"/>
              </a:buClr>
              <a:buSzPct val="100000"/>
              <a:buFont typeface="Arial"/>
              <a:buNone/>
            </a:pPr>
            <a:endParaRPr>
              <a:solidFill>
                <a:srgbClr val="FFFFFF"/>
              </a:solidFill>
            </a:endParaRPr>
          </a:p>
        </p:txBody>
      </p:sp>
      <p:sp>
        <p:nvSpPr>
          <p:cNvPr id="708" name="Google Shape;708;p71"/>
          <p:cNvSpPr txBox="1">
            <a:spLocks noGrp="1"/>
          </p:cNvSpPr>
          <p:nvPr>
            <p:ph type="body" idx="1"/>
          </p:nvPr>
        </p:nvSpPr>
        <p:spPr>
          <a:xfrm>
            <a:off x="3826350" y="2280500"/>
            <a:ext cx="4703400" cy="1645800"/>
          </a:xfrm>
          <a:prstGeom prst="rect">
            <a:avLst/>
          </a:prstGeom>
          <a:solidFill>
            <a:schemeClr val="lt1">
              <a:alpha val="60780"/>
            </a:schemeClr>
          </a:solidFill>
          <a:ln>
            <a:noFill/>
          </a:ln>
        </p:spPr>
        <p:txBody>
          <a:bodyPr spcFirstLastPara="1" wrap="square" lIns="353550" tIns="353550" rIns="353550" bIns="353550" anchor="ctr" anchorCtr="0">
            <a:normAutofit fontScale="77500"/>
          </a:bodyPr>
          <a:lstStyle/>
          <a:p>
            <a:pPr marL="0" lvl="0" indent="0" algn="ctr" rtl="0">
              <a:spcBef>
                <a:spcPts val="0"/>
              </a:spcBef>
              <a:spcAft>
                <a:spcPts val="0"/>
              </a:spcAft>
              <a:buClr>
                <a:schemeClr val="dk1"/>
              </a:buClr>
              <a:buSzPct val="124000"/>
              <a:buFont typeface="Arial"/>
              <a:buNone/>
            </a:pPr>
            <a:r>
              <a:rPr lang="en-US" sz="5000"/>
              <a:t>V - Conclusions</a:t>
            </a:r>
            <a:endParaRPr sz="5000"/>
          </a:p>
        </p:txBody>
      </p:sp>
      <p:pic>
        <p:nvPicPr>
          <p:cNvPr id="709" name="Google Shape;709;p71"/>
          <p:cNvPicPr preferRelativeResize="0"/>
          <p:nvPr/>
        </p:nvPicPr>
        <p:blipFill rotWithShape="1">
          <a:blip r:embed="rId4">
            <a:alphaModFix/>
          </a:blip>
          <a:srcRect/>
          <a:stretch/>
        </p:blipFill>
        <p:spPr>
          <a:xfrm>
            <a:off x="7886148" y="209398"/>
            <a:ext cx="3632900" cy="61098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6"/>
          <p:cNvSpPr txBox="1">
            <a:spLocks noGrp="1"/>
          </p:cNvSpPr>
          <p:nvPr>
            <p:ph type="body" idx="3"/>
          </p:nvPr>
        </p:nvSpPr>
        <p:spPr>
          <a:xfrm>
            <a:off x="8235951" y="304800"/>
            <a:ext cx="3653400" cy="353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Introduction</a:t>
            </a:r>
            <a:endParaRPr>
              <a:latin typeface="Arial"/>
              <a:ea typeface="Arial"/>
              <a:cs typeface="Arial"/>
              <a:sym typeface="Arial"/>
            </a:endParaRPr>
          </a:p>
        </p:txBody>
      </p:sp>
      <p:sp>
        <p:nvSpPr>
          <p:cNvPr id="208" name="Google Shape;208;p36"/>
          <p:cNvSpPr txBox="1">
            <a:spLocks noGrp="1"/>
          </p:cNvSpPr>
          <p:nvPr>
            <p:ph type="sldNum" idx="12"/>
          </p:nvPr>
        </p:nvSpPr>
        <p:spPr>
          <a:xfrm>
            <a:off x="8890000" y="6280151"/>
            <a:ext cx="2844900" cy="3663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a:t>4</a:t>
            </a:fld>
            <a:endParaRPr/>
          </a:p>
        </p:txBody>
      </p:sp>
      <p:sp>
        <p:nvSpPr>
          <p:cNvPr id="209" name="Google Shape;209;p36"/>
          <p:cNvSpPr txBox="1">
            <a:spLocks noGrp="1"/>
          </p:cNvSpPr>
          <p:nvPr>
            <p:ph type="body" idx="1"/>
          </p:nvPr>
        </p:nvSpPr>
        <p:spPr>
          <a:xfrm>
            <a:off x="175750" y="2434975"/>
            <a:ext cx="4968600" cy="2642100"/>
          </a:xfrm>
          <a:prstGeom prst="rect">
            <a:avLst/>
          </a:prstGeom>
          <a:noFill/>
          <a:ln>
            <a:noFill/>
          </a:ln>
        </p:spPr>
        <p:txBody>
          <a:bodyPr spcFirstLastPara="1" wrap="square" lIns="91425" tIns="45700" rIns="91425" bIns="45700" anchor="t" anchorCtr="0">
            <a:normAutofit fontScale="77500" lnSpcReduction="10000"/>
          </a:bodyPr>
          <a:lstStyle/>
          <a:p>
            <a:pPr marL="228600" lvl="0" indent="-64135" algn="l" rtl="0">
              <a:lnSpc>
                <a:spcPct val="115000"/>
              </a:lnSpc>
              <a:spcBef>
                <a:spcPts val="0"/>
              </a:spcBef>
              <a:spcAft>
                <a:spcPts val="0"/>
              </a:spcAft>
              <a:buClr>
                <a:schemeClr val="dk1"/>
              </a:buClr>
              <a:buSzPct val="90086"/>
              <a:buNone/>
            </a:pPr>
            <a:r>
              <a:rPr lang="en-US" sz="3108" b="0"/>
              <a:t>Software and computing technologies</a:t>
            </a:r>
            <a:r>
              <a:rPr lang="en-US" sz="3108">
                <a:solidFill>
                  <a:srgbClr val="674EA7"/>
                </a:solidFill>
              </a:rPr>
              <a:t> </a:t>
            </a:r>
            <a:r>
              <a:rPr lang="en-US" sz="3800">
                <a:solidFill>
                  <a:srgbClr val="674EA7"/>
                </a:solidFill>
              </a:rPr>
              <a:t>have changed and will continue </a:t>
            </a:r>
            <a:r>
              <a:rPr lang="en-US" sz="3108" b="0"/>
              <a:t>to change the world - but not without new risks</a:t>
            </a:r>
            <a:endParaRPr b="0"/>
          </a:p>
          <a:p>
            <a:pPr marL="228600" lvl="0" indent="-64135" algn="l" rtl="0">
              <a:lnSpc>
                <a:spcPct val="115000"/>
              </a:lnSpc>
              <a:spcBef>
                <a:spcPts val="1000"/>
              </a:spcBef>
              <a:spcAft>
                <a:spcPts val="0"/>
              </a:spcAft>
              <a:buClr>
                <a:schemeClr val="dk1"/>
              </a:buClr>
              <a:buSzPct val="103703"/>
              <a:buNone/>
            </a:pPr>
            <a:endParaRPr/>
          </a:p>
        </p:txBody>
      </p:sp>
      <p:pic>
        <p:nvPicPr>
          <p:cNvPr id="210" name="Google Shape;210;p36"/>
          <p:cNvPicPr preferRelativeResize="0"/>
          <p:nvPr/>
        </p:nvPicPr>
        <p:blipFill>
          <a:blip r:embed="rId3">
            <a:alphaModFix/>
          </a:blip>
          <a:stretch>
            <a:fillRect/>
          </a:stretch>
        </p:blipFill>
        <p:spPr>
          <a:xfrm>
            <a:off x="5457184" y="1740949"/>
            <a:ext cx="6734817" cy="35449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72"/>
          <p:cNvSpPr txBox="1">
            <a:spLocks noGrp="1"/>
          </p:cNvSpPr>
          <p:nvPr>
            <p:ph type="sldNum" idx="12"/>
          </p:nvPr>
        </p:nvSpPr>
        <p:spPr>
          <a:xfrm>
            <a:off x="8737600" y="6356351"/>
            <a:ext cx="2844900" cy="366300"/>
          </a:xfrm>
          <a:prstGeom prst="rect">
            <a:avLst/>
          </a:prstGeom>
          <a:noFill/>
          <a:ln>
            <a:noFill/>
          </a:ln>
        </p:spPr>
        <p:txBody>
          <a:bodyPr spcFirstLastPara="1" wrap="square" lIns="121900" tIns="60925" rIns="121900" bIns="60925" anchor="ctr" anchorCtr="0">
            <a:noAutofit/>
          </a:bodyPr>
          <a:lstStyle/>
          <a:p>
            <a:pPr marL="0" lvl="0" indent="0" algn="r" rtl="0">
              <a:lnSpc>
                <a:spcPct val="100000"/>
              </a:lnSpc>
              <a:spcBef>
                <a:spcPts val="0"/>
              </a:spcBef>
              <a:spcAft>
                <a:spcPts val="0"/>
              </a:spcAft>
              <a:buSzPts val="1600"/>
              <a:buNone/>
            </a:pPr>
            <a:fld id="{00000000-1234-1234-1234-123412341234}" type="slidenum">
              <a:rPr lang="en-US"/>
              <a:t>40</a:t>
            </a:fld>
            <a:endParaRPr/>
          </a:p>
        </p:txBody>
      </p:sp>
      <p:sp>
        <p:nvSpPr>
          <p:cNvPr id="715" name="Google Shape;715;p72"/>
          <p:cNvSpPr txBox="1">
            <a:spLocks noGrp="1"/>
          </p:cNvSpPr>
          <p:nvPr>
            <p:ph type="body" idx="1"/>
          </p:nvPr>
        </p:nvSpPr>
        <p:spPr>
          <a:xfrm>
            <a:off x="933550" y="2192550"/>
            <a:ext cx="10515600" cy="3643500"/>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r>
              <a:rPr lang="en-US" b="0"/>
              <a:t>Cost / benefit to countries</a:t>
            </a:r>
            <a:endParaRPr b="0"/>
          </a:p>
          <a:p>
            <a:pPr marL="914400" lvl="0" indent="0" algn="l" rtl="0">
              <a:lnSpc>
                <a:spcPct val="90000"/>
              </a:lnSpc>
              <a:spcBef>
                <a:spcPts val="0"/>
              </a:spcBef>
              <a:spcAft>
                <a:spcPts val="0"/>
              </a:spcAft>
              <a:buNone/>
            </a:pPr>
            <a:endParaRPr sz="1800"/>
          </a:p>
          <a:p>
            <a:pPr marL="685800" lvl="1" indent="-234950" algn="l" rtl="0">
              <a:lnSpc>
                <a:spcPct val="90000"/>
              </a:lnSpc>
              <a:spcBef>
                <a:spcPts val="0"/>
              </a:spcBef>
              <a:spcAft>
                <a:spcPts val="0"/>
              </a:spcAft>
              <a:buSzPts val="1900"/>
              <a:buChar char="•"/>
            </a:pPr>
            <a:r>
              <a:rPr lang="en-US"/>
              <a:t>Gain - information, monetary value, strategic?</a:t>
            </a:r>
            <a:endParaRPr/>
          </a:p>
          <a:p>
            <a:pPr marL="685800" lvl="1" indent="-234950" algn="l" rtl="0">
              <a:lnSpc>
                <a:spcPct val="90000"/>
              </a:lnSpc>
              <a:spcBef>
                <a:spcPts val="0"/>
              </a:spcBef>
              <a:spcAft>
                <a:spcPts val="0"/>
              </a:spcAft>
              <a:buSzPts val="1900"/>
              <a:buChar char="•"/>
            </a:pPr>
            <a:r>
              <a:rPr lang="en-US"/>
              <a:t>Cheaper than other means?</a:t>
            </a:r>
            <a:endParaRPr/>
          </a:p>
          <a:p>
            <a:pPr marL="228600" lvl="0" indent="-50800" algn="l" rtl="0">
              <a:lnSpc>
                <a:spcPct val="90000"/>
              </a:lnSpc>
              <a:spcBef>
                <a:spcPts val="0"/>
              </a:spcBef>
              <a:spcAft>
                <a:spcPts val="0"/>
              </a:spcAft>
              <a:buSzPts val="1900"/>
              <a:buNone/>
            </a:pPr>
            <a:endParaRPr b="0"/>
          </a:p>
          <a:p>
            <a:pPr marL="228600" lvl="0" indent="-50800" algn="l" rtl="0">
              <a:lnSpc>
                <a:spcPct val="90000"/>
              </a:lnSpc>
              <a:spcBef>
                <a:spcPts val="0"/>
              </a:spcBef>
              <a:spcAft>
                <a:spcPts val="0"/>
              </a:spcAft>
              <a:buSzPts val="1900"/>
              <a:buNone/>
            </a:pPr>
            <a:r>
              <a:rPr lang="en-US" b="0"/>
              <a:t>Will we see this trend continue?  Will other countries commit more cyber attacks?</a:t>
            </a:r>
            <a:endParaRPr b="0"/>
          </a:p>
          <a:p>
            <a:pPr marL="228600" lvl="0" indent="-50800" algn="l" rtl="0">
              <a:lnSpc>
                <a:spcPct val="90000"/>
              </a:lnSpc>
              <a:spcBef>
                <a:spcPts val="0"/>
              </a:spcBef>
              <a:spcAft>
                <a:spcPts val="0"/>
              </a:spcAft>
              <a:buSzPts val="1900"/>
              <a:buNone/>
            </a:pPr>
            <a:endParaRPr b="0"/>
          </a:p>
          <a:p>
            <a:pPr marL="228600" lvl="0" indent="-50800" algn="l" rtl="0">
              <a:lnSpc>
                <a:spcPct val="90000"/>
              </a:lnSpc>
              <a:spcBef>
                <a:spcPts val="0"/>
              </a:spcBef>
              <a:spcAft>
                <a:spcPts val="0"/>
              </a:spcAft>
              <a:buSzPts val="1900"/>
              <a:buNone/>
            </a:pPr>
            <a:r>
              <a:rPr lang="en-US" b="0"/>
              <a:t>Why aren’t weaker cyber countries attacked?</a:t>
            </a:r>
            <a:endParaRPr b="0"/>
          </a:p>
        </p:txBody>
      </p:sp>
      <p:sp>
        <p:nvSpPr>
          <p:cNvPr id="716" name="Google Shape;716;p72"/>
          <p:cNvSpPr/>
          <p:nvPr/>
        </p:nvSpPr>
        <p:spPr>
          <a:xfrm>
            <a:off x="829992" y="2351651"/>
            <a:ext cx="164100" cy="70200"/>
          </a:xfrm>
          <a:prstGeom prst="rect">
            <a:avLst/>
          </a:prstGeom>
          <a:no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17" name="Google Shape;717;p72"/>
          <p:cNvSpPr/>
          <p:nvPr/>
        </p:nvSpPr>
        <p:spPr>
          <a:xfrm>
            <a:off x="906192" y="3875651"/>
            <a:ext cx="164100" cy="70200"/>
          </a:xfrm>
          <a:prstGeom prst="rect">
            <a:avLst/>
          </a:prstGeom>
          <a:no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18" name="Google Shape;718;p72"/>
          <p:cNvSpPr txBox="1">
            <a:spLocks noGrp="1"/>
          </p:cNvSpPr>
          <p:nvPr>
            <p:ph type="body" idx="3"/>
          </p:nvPr>
        </p:nvSpPr>
        <p:spPr>
          <a:xfrm>
            <a:off x="8235951" y="304800"/>
            <a:ext cx="3653400" cy="3534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900"/>
              <a:buNone/>
            </a:pPr>
            <a:r>
              <a:rPr lang="en-US"/>
              <a:t>Conclusions</a:t>
            </a:r>
            <a:endParaRPr>
              <a:latin typeface="Arial"/>
              <a:ea typeface="Arial"/>
              <a:cs typeface="Arial"/>
              <a:sym typeface="Arial"/>
            </a:endParaRPr>
          </a:p>
        </p:txBody>
      </p:sp>
      <p:sp>
        <p:nvSpPr>
          <p:cNvPr id="719" name="Google Shape;719;p72"/>
          <p:cNvSpPr txBox="1"/>
          <p:nvPr/>
        </p:nvSpPr>
        <p:spPr>
          <a:xfrm>
            <a:off x="258625" y="1024850"/>
            <a:ext cx="4836900" cy="794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4400">
                <a:solidFill>
                  <a:srgbClr val="674EA7"/>
                </a:solidFill>
              </a:rPr>
              <a:t>More Research</a:t>
            </a:r>
            <a:endParaRPr/>
          </a:p>
        </p:txBody>
      </p:sp>
      <p:sp>
        <p:nvSpPr>
          <p:cNvPr id="720" name="Google Shape;720;p72"/>
          <p:cNvSpPr/>
          <p:nvPr/>
        </p:nvSpPr>
        <p:spPr>
          <a:xfrm>
            <a:off x="829992" y="5018651"/>
            <a:ext cx="164100" cy="70200"/>
          </a:xfrm>
          <a:prstGeom prst="rect">
            <a:avLst/>
          </a:prstGeom>
          <a:no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73"/>
          <p:cNvSpPr txBox="1">
            <a:spLocks noGrp="1"/>
          </p:cNvSpPr>
          <p:nvPr>
            <p:ph type="body" idx="1"/>
          </p:nvPr>
        </p:nvSpPr>
        <p:spPr>
          <a:xfrm>
            <a:off x="1385375" y="1901825"/>
            <a:ext cx="10632300" cy="4351200"/>
          </a:xfrm>
          <a:prstGeom prst="rect">
            <a:avLst/>
          </a:prstGeom>
          <a:noFill/>
          <a:ln>
            <a:noFill/>
          </a:ln>
        </p:spPr>
        <p:txBody>
          <a:bodyPr spcFirstLastPara="1" wrap="square" lIns="91425" tIns="45700" rIns="91425" bIns="45700" anchor="t" anchorCtr="0">
            <a:noAutofit/>
          </a:bodyPr>
          <a:lstStyle/>
          <a:p>
            <a:pPr marL="457200" lvl="0" indent="0" algn="l" rtl="0">
              <a:lnSpc>
                <a:spcPct val="150000"/>
              </a:lnSpc>
              <a:spcBef>
                <a:spcPts val="0"/>
              </a:spcBef>
              <a:spcAft>
                <a:spcPts val="0"/>
              </a:spcAft>
              <a:buNone/>
            </a:pPr>
            <a:r>
              <a:rPr lang="en-US" sz="1600" b="0"/>
              <a:t>Digital transformation may put at risk many businesses who may not prioritize, lead, or better manage the risk of their digital assets and dependencies against things like persistent threats.</a:t>
            </a:r>
            <a:endParaRPr sz="1600" b="0"/>
          </a:p>
          <a:p>
            <a:pPr marL="457200" lvl="0" indent="0" algn="l" rtl="0">
              <a:lnSpc>
                <a:spcPct val="150000"/>
              </a:lnSpc>
              <a:spcBef>
                <a:spcPts val="1200"/>
              </a:spcBef>
              <a:spcAft>
                <a:spcPts val="0"/>
              </a:spcAft>
              <a:buNone/>
            </a:pPr>
            <a:r>
              <a:rPr lang="en-US" sz="1600" b="0"/>
              <a:t>The number of attack vectors available in the digital age has increased the number of opportunities for theft and exploitation</a:t>
            </a:r>
            <a:endParaRPr sz="1600" b="0"/>
          </a:p>
          <a:p>
            <a:pPr marL="457200" lvl="0" indent="0" algn="l" rtl="0">
              <a:lnSpc>
                <a:spcPct val="150000"/>
              </a:lnSpc>
              <a:spcBef>
                <a:spcPts val="1200"/>
              </a:spcBef>
              <a:spcAft>
                <a:spcPts val="0"/>
              </a:spcAft>
              <a:buNone/>
            </a:pPr>
            <a:r>
              <a:rPr lang="en-US" sz="1600" b="0"/>
              <a:t>The digital age presents new challenges at a faster pace, and businesses and states may not be adapting quickly enough in the face of a persistent and active threat. </a:t>
            </a:r>
            <a:endParaRPr sz="1600" b="0"/>
          </a:p>
          <a:p>
            <a:pPr marL="457200" lvl="0" indent="0" algn="l" rtl="0">
              <a:lnSpc>
                <a:spcPct val="150000"/>
              </a:lnSpc>
              <a:spcBef>
                <a:spcPts val="1200"/>
              </a:spcBef>
              <a:spcAft>
                <a:spcPts val="0"/>
              </a:spcAft>
              <a:buNone/>
            </a:pPr>
            <a:r>
              <a:rPr lang="en-US" sz="1600" b="0"/>
              <a:t>Risk management practices have been adopted to secure currency and commodities in the financial sector, but this is not in place in the same way for the technology sector.  As data is a commodity, perhaps this type of security should be more closely addressed.</a:t>
            </a:r>
            <a:endParaRPr sz="1600" b="0"/>
          </a:p>
          <a:p>
            <a:pPr marL="457200" lvl="0" indent="0" algn="l" rtl="0">
              <a:lnSpc>
                <a:spcPct val="150000"/>
              </a:lnSpc>
              <a:spcBef>
                <a:spcPts val="2400"/>
              </a:spcBef>
              <a:spcAft>
                <a:spcPts val="2400"/>
              </a:spcAft>
              <a:buNone/>
            </a:pPr>
            <a:r>
              <a:rPr lang="en-US" sz="1600" b="0"/>
              <a:t>In the face of advanced persistent threats from state actors, additional regulations and state-based support may be needed until a peaceful accord can be reached globally.</a:t>
            </a:r>
            <a:endParaRPr sz="3100" b="0"/>
          </a:p>
        </p:txBody>
      </p:sp>
      <p:sp>
        <p:nvSpPr>
          <p:cNvPr id="726" name="Google Shape;726;p73"/>
          <p:cNvSpPr txBox="1">
            <a:spLocks noGrp="1"/>
          </p:cNvSpPr>
          <p:nvPr>
            <p:ph type="sldNum" idx="12"/>
          </p:nvPr>
        </p:nvSpPr>
        <p:spPr>
          <a:xfrm>
            <a:off x="8737600" y="6356351"/>
            <a:ext cx="2844900" cy="366300"/>
          </a:xfrm>
          <a:prstGeom prst="rect">
            <a:avLst/>
          </a:prstGeom>
          <a:noFill/>
          <a:ln>
            <a:noFill/>
          </a:ln>
        </p:spPr>
        <p:txBody>
          <a:bodyPr spcFirstLastPara="1" wrap="square" lIns="121900" tIns="60925" rIns="121900" bIns="60925" anchor="ctr" anchorCtr="0">
            <a:noAutofit/>
          </a:bodyPr>
          <a:lstStyle/>
          <a:p>
            <a:pPr marL="0" lvl="0" indent="0" algn="r" rtl="0">
              <a:lnSpc>
                <a:spcPct val="100000"/>
              </a:lnSpc>
              <a:spcBef>
                <a:spcPts val="0"/>
              </a:spcBef>
              <a:spcAft>
                <a:spcPts val="0"/>
              </a:spcAft>
              <a:buSzPts val="1600"/>
              <a:buNone/>
            </a:pPr>
            <a:fld id="{00000000-1234-1234-1234-123412341234}" type="slidenum">
              <a:rPr lang="en-US"/>
              <a:t>41</a:t>
            </a:fld>
            <a:endParaRPr/>
          </a:p>
        </p:txBody>
      </p:sp>
      <p:sp>
        <p:nvSpPr>
          <p:cNvPr id="727" name="Google Shape;727;p73"/>
          <p:cNvSpPr/>
          <p:nvPr/>
        </p:nvSpPr>
        <p:spPr>
          <a:xfrm>
            <a:off x="1591992" y="2046851"/>
            <a:ext cx="164100" cy="70200"/>
          </a:xfrm>
          <a:prstGeom prst="rect">
            <a:avLst/>
          </a:prstGeom>
          <a:no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28" name="Google Shape;728;p73"/>
          <p:cNvSpPr/>
          <p:nvPr/>
        </p:nvSpPr>
        <p:spPr>
          <a:xfrm>
            <a:off x="1591992" y="2961251"/>
            <a:ext cx="164100" cy="70200"/>
          </a:xfrm>
          <a:prstGeom prst="rect">
            <a:avLst/>
          </a:prstGeom>
          <a:no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29" name="Google Shape;729;p73"/>
          <p:cNvSpPr/>
          <p:nvPr/>
        </p:nvSpPr>
        <p:spPr>
          <a:xfrm>
            <a:off x="1591992" y="3799451"/>
            <a:ext cx="164100" cy="70200"/>
          </a:xfrm>
          <a:prstGeom prst="rect">
            <a:avLst/>
          </a:prstGeom>
          <a:no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30" name="Google Shape;730;p73"/>
          <p:cNvSpPr/>
          <p:nvPr/>
        </p:nvSpPr>
        <p:spPr>
          <a:xfrm>
            <a:off x="1591992" y="4713851"/>
            <a:ext cx="164100" cy="70200"/>
          </a:xfrm>
          <a:prstGeom prst="rect">
            <a:avLst/>
          </a:prstGeom>
          <a:no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31" name="Google Shape;731;p73"/>
          <p:cNvSpPr/>
          <p:nvPr/>
        </p:nvSpPr>
        <p:spPr>
          <a:xfrm>
            <a:off x="1591992" y="6085451"/>
            <a:ext cx="164100" cy="70200"/>
          </a:xfrm>
          <a:prstGeom prst="rect">
            <a:avLst/>
          </a:prstGeom>
          <a:no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32" name="Google Shape;732;p73"/>
          <p:cNvSpPr txBox="1">
            <a:spLocks noGrp="1"/>
          </p:cNvSpPr>
          <p:nvPr>
            <p:ph type="title"/>
          </p:nvPr>
        </p:nvSpPr>
        <p:spPr>
          <a:xfrm>
            <a:off x="228600" y="8223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400">
                <a:solidFill>
                  <a:srgbClr val="674EA7"/>
                </a:solidFill>
              </a:rPr>
              <a:t>Conclusions</a:t>
            </a:r>
            <a:endParaRPr sz="4400">
              <a:solidFill>
                <a:srgbClr val="674EA7"/>
              </a:solidFill>
            </a:endParaRPr>
          </a:p>
        </p:txBody>
      </p:sp>
      <p:sp>
        <p:nvSpPr>
          <p:cNvPr id="733" name="Google Shape;733;p73"/>
          <p:cNvSpPr txBox="1">
            <a:spLocks noGrp="1"/>
          </p:cNvSpPr>
          <p:nvPr>
            <p:ph type="body" idx="3"/>
          </p:nvPr>
        </p:nvSpPr>
        <p:spPr>
          <a:xfrm>
            <a:off x="8235951" y="304800"/>
            <a:ext cx="3653400" cy="3534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900"/>
              <a:buNone/>
            </a:pPr>
            <a:r>
              <a:rPr lang="en-US"/>
              <a:t>Conclusions</a:t>
            </a:r>
            <a:endParaRPr>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74"/>
          <p:cNvSpPr txBox="1">
            <a:spLocks noGrp="1"/>
          </p:cNvSpPr>
          <p:nvPr>
            <p:ph type="sldNum" idx="12"/>
          </p:nvPr>
        </p:nvSpPr>
        <p:spPr>
          <a:xfrm>
            <a:off x="8737600" y="6356351"/>
            <a:ext cx="2844900" cy="366300"/>
          </a:xfrm>
          <a:prstGeom prst="rect">
            <a:avLst/>
          </a:prstGeom>
          <a:noFill/>
          <a:ln>
            <a:noFill/>
          </a:ln>
        </p:spPr>
        <p:txBody>
          <a:bodyPr spcFirstLastPara="1" wrap="square" lIns="121900" tIns="60925" rIns="121900" bIns="60925" anchor="ctr" anchorCtr="0">
            <a:noAutofit/>
          </a:bodyPr>
          <a:lstStyle/>
          <a:p>
            <a:pPr marL="0" lvl="0" indent="0" algn="r" rtl="0">
              <a:lnSpc>
                <a:spcPct val="100000"/>
              </a:lnSpc>
              <a:spcBef>
                <a:spcPts val="0"/>
              </a:spcBef>
              <a:spcAft>
                <a:spcPts val="0"/>
              </a:spcAft>
              <a:buSzPts val="1600"/>
              <a:buNone/>
            </a:pPr>
            <a:fld id="{00000000-1234-1234-1234-123412341234}" type="slidenum">
              <a:rPr lang="en-US"/>
              <a:t>42</a:t>
            </a:fld>
            <a:endParaRPr/>
          </a:p>
        </p:txBody>
      </p:sp>
      <p:sp>
        <p:nvSpPr>
          <p:cNvPr id="739" name="Google Shape;739;p74"/>
          <p:cNvSpPr txBox="1">
            <a:spLocks noGrp="1"/>
          </p:cNvSpPr>
          <p:nvPr>
            <p:ph type="title"/>
          </p:nvPr>
        </p:nvSpPr>
        <p:spPr>
          <a:xfrm>
            <a:off x="152400" y="6699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400">
                <a:solidFill>
                  <a:srgbClr val="674EA7"/>
                </a:solidFill>
              </a:rPr>
              <a:t>Suggestions for what to do now</a:t>
            </a:r>
            <a:endParaRPr sz="4400">
              <a:solidFill>
                <a:srgbClr val="674EA7"/>
              </a:solidFill>
            </a:endParaRPr>
          </a:p>
        </p:txBody>
      </p:sp>
      <p:sp>
        <p:nvSpPr>
          <p:cNvPr id="740" name="Google Shape;740;p74"/>
          <p:cNvSpPr txBox="1">
            <a:spLocks noGrp="1"/>
          </p:cNvSpPr>
          <p:nvPr>
            <p:ph type="body" idx="1"/>
          </p:nvPr>
        </p:nvSpPr>
        <p:spPr>
          <a:xfrm>
            <a:off x="1600200" y="2178575"/>
            <a:ext cx="9863700" cy="4455600"/>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SzPts val="770"/>
              <a:buNone/>
            </a:pPr>
            <a:r>
              <a:rPr lang="en-US" sz="2490" b="0"/>
              <a:t>   Add a Risk Management program to software and information technology departments</a:t>
            </a:r>
            <a:endParaRPr sz="2490" b="0"/>
          </a:p>
          <a:p>
            <a:pPr marL="914400" lvl="0" indent="0" algn="l" rtl="0">
              <a:lnSpc>
                <a:spcPct val="70000"/>
              </a:lnSpc>
              <a:spcBef>
                <a:spcPts val="0"/>
              </a:spcBef>
              <a:spcAft>
                <a:spcPts val="0"/>
              </a:spcAft>
              <a:buNone/>
            </a:pPr>
            <a:endParaRPr sz="2029"/>
          </a:p>
          <a:p>
            <a:pPr marL="0" lvl="0" indent="0" algn="l" rtl="0">
              <a:lnSpc>
                <a:spcPct val="70000"/>
              </a:lnSpc>
              <a:spcBef>
                <a:spcPts val="0"/>
              </a:spcBef>
              <a:spcAft>
                <a:spcPts val="0"/>
              </a:spcAft>
              <a:buNone/>
            </a:pPr>
            <a:r>
              <a:rPr lang="en-US" sz="2029"/>
              <a:t>	</a:t>
            </a:r>
            <a:endParaRPr sz="2029"/>
          </a:p>
          <a:p>
            <a:pPr marL="685800" lvl="1" indent="-243205" algn="l" rtl="0">
              <a:lnSpc>
                <a:spcPct val="115000"/>
              </a:lnSpc>
              <a:spcBef>
                <a:spcPts val="0"/>
              </a:spcBef>
              <a:spcAft>
                <a:spcPts val="0"/>
              </a:spcAft>
              <a:buSzPts val="2030"/>
              <a:buChar char="•"/>
            </a:pPr>
            <a:r>
              <a:rPr lang="en-US" sz="2029"/>
              <a:t>Software first, not hardware or networks</a:t>
            </a:r>
            <a:endParaRPr sz="2029"/>
          </a:p>
          <a:p>
            <a:pPr marL="685800" lvl="1" indent="-243205" algn="l" rtl="0">
              <a:lnSpc>
                <a:spcPct val="115000"/>
              </a:lnSpc>
              <a:spcBef>
                <a:spcPts val="0"/>
              </a:spcBef>
              <a:spcAft>
                <a:spcPts val="0"/>
              </a:spcAft>
              <a:buSzPts val="2030"/>
              <a:buChar char="•"/>
            </a:pPr>
            <a:r>
              <a:rPr lang="en-US" sz="2029"/>
              <a:t>Systems engineering - DevSecOps</a:t>
            </a:r>
            <a:endParaRPr sz="2029"/>
          </a:p>
          <a:p>
            <a:pPr marL="685800" lvl="1" indent="-243205" algn="l" rtl="0">
              <a:lnSpc>
                <a:spcPct val="115000"/>
              </a:lnSpc>
              <a:spcBef>
                <a:spcPts val="0"/>
              </a:spcBef>
              <a:spcAft>
                <a:spcPts val="0"/>
              </a:spcAft>
              <a:buSzPts val="2030"/>
              <a:buChar char="•"/>
            </a:pPr>
            <a:r>
              <a:rPr lang="en-US" sz="2029"/>
              <a:t>Audits and Standards</a:t>
            </a:r>
            <a:endParaRPr sz="2029"/>
          </a:p>
          <a:p>
            <a:pPr marL="685800" lvl="1" indent="-243205" algn="l" rtl="0">
              <a:lnSpc>
                <a:spcPct val="115000"/>
              </a:lnSpc>
              <a:spcBef>
                <a:spcPts val="0"/>
              </a:spcBef>
              <a:spcAft>
                <a:spcPts val="0"/>
              </a:spcAft>
              <a:buSzPts val="2030"/>
              <a:buChar char="•"/>
            </a:pPr>
            <a:r>
              <a:rPr lang="en-US" sz="2029"/>
              <a:t>Operational principles like banks</a:t>
            </a:r>
            <a:endParaRPr sz="2029"/>
          </a:p>
          <a:p>
            <a:pPr marL="685800" lvl="1" indent="-243205" algn="l" rtl="0">
              <a:lnSpc>
                <a:spcPct val="115000"/>
              </a:lnSpc>
              <a:spcBef>
                <a:spcPts val="0"/>
              </a:spcBef>
              <a:spcAft>
                <a:spcPts val="0"/>
              </a:spcAft>
              <a:buSzPts val="2030"/>
              <a:buChar char="•"/>
            </a:pPr>
            <a:r>
              <a:rPr lang="en-US" sz="2029"/>
              <a:t>Operational Risk management</a:t>
            </a:r>
            <a:endParaRPr sz="2029"/>
          </a:p>
          <a:p>
            <a:pPr marL="228600" lvl="0" indent="-114300" algn="l" rtl="0">
              <a:lnSpc>
                <a:spcPct val="115000"/>
              </a:lnSpc>
              <a:spcBef>
                <a:spcPts val="0"/>
              </a:spcBef>
              <a:spcAft>
                <a:spcPts val="0"/>
              </a:spcAft>
              <a:buSzPts val="1930"/>
              <a:buNone/>
            </a:pPr>
            <a:endParaRPr sz="2490" b="0"/>
          </a:p>
          <a:p>
            <a:pPr marL="228600" lvl="0" indent="-114300" algn="l" rtl="0">
              <a:lnSpc>
                <a:spcPct val="70000"/>
              </a:lnSpc>
              <a:spcBef>
                <a:spcPts val="0"/>
              </a:spcBef>
              <a:spcAft>
                <a:spcPts val="0"/>
              </a:spcAft>
              <a:buSzPts val="1930"/>
              <a:buNone/>
            </a:pPr>
            <a:endParaRPr sz="2490" b="0"/>
          </a:p>
          <a:p>
            <a:pPr marL="228600" lvl="0" indent="-114300" algn="l" rtl="0">
              <a:lnSpc>
                <a:spcPct val="70000"/>
              </a:lnSpc>
              <a:spcBef>
                <a:spcPts val="0"/>
              </a:spcBef>
              <a:spcAft>
                <a:spcPts val="0"/>
              </a:spcAft>
              <a:buSzPts val="1930"/>
              <a:buNone/>
            </a:pPr>
            <a:endParaRPr sz="2490" b="0"/>
          </a:p>
          <a:p>
            <a:pPr marL="228600" lvl="0" indent="-114300" algn="l" rtl="0">
              <a:lnSpc>
                <a:spcPct val="70000"/>
              </a:lnSpc>
              <a:spcBef>
                <a:spcPts val="0"/>
              </a:spcBef>
              <a:spcAft>
                <a:spcPts val="0"/>
              </a:spcAft>
              <a:buSzPts val="1930"/>
              <a:buNone/>
            </a:pPr>
            <a:r>
              <a:rPr lang="en-US" sz="2490" b="0"/>
              <a:t>Global regulation - virtual borders</a:t>
            </a:r>
            <a:endParaRPr sz="2490" b="0"/>
          </a:p>
          <a:p>
            <a:pPr marL="228600" lvl="0" indent="-50800" algn="l" rtl="0">
              <a:lnSpc>
                <a:spcPct val="70000"/>
              </a:lnSpc>
              <a:spcBef>
                <a:spcPts val="1000"/>
              </a:spcBef>
              <a:spcAft>
                <a:spcPts val="0"/>
              </a:spcAft>
              <a:buClr>
                <a:schemeClr val="dk1"/>
              </a:buClr>
              <a:buSzPts val="2060"/>
              <a:buNone/>
            </a:pPr>
            <a:endParaRPr sz="1430"/>
          </a:p>
        </p:txBody>
      </p:sp>
      <p:sp>
        <p:nvSpPr>
          <p:cNvPr id="741" name="Google Shape;741;p74"/>
          <p:cNvSpPr/>
          <p:nvPr/>
        </p:nvSpPr>
        <p:spPr>
          <a:xfrm>
            <a:off x="1363392" y="2275451"/>
            <a:ext cx="164100" cy="70200"/>
          </a:xfrm>
          <a:prstGeom prst="rect">
            <a:avLst/>
          </a:prstGeom>
          <a:no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42" name="Google Shape;742;p74"/>
          <p:cNvSpPr/>
          <p:nvPr/>
        </p:nvSpPr>
        <p:spPr>
          <a:xfrm>
            <a:off x="1515792" y="5954226"/>
            <a:ext cx="164100" cy="70200"/>
          </a:xfrm>
          <a:prstGeom prst="rect">
            <a:avLst/>
          </a:prstGeom>
          <a:no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43" name="Google Shape;743;p74"/>
          <p:cNvSpPr txBox="1">
            <a:spLocks noGrp="1"/>
          </p:cNvSpPr>
          <p:nvPr>
            <p:ph type="body" idx="3"/>
          </p:nvPr>
        </p:nvSpPr>
        <p:spPr>
          <a:xfrm>
            <a:off x="8235951" y="304800"/>
            <a:ext cx="3653400" cy="3534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900"/>
              <a:buNone/>
            </a:pPr>
            <a:r>
              <a:rPr lang="en-US"/>
              <a:t>Conclusions</a:t>
            </a:r>
            <a:endParaRPr>
              <a:latin typeface="Arial"/>
              <a:ea typeface="Arial"/>
              <a:cs typeface="Arial"/>
              <a:sym typeface="Arial"/>
            </a:endParaRPr>
          </a:p>
        </p:txBody>
      </p:sp>
      <p:sp>
        <p:nvSpPr>
          <p:cNvPr id="744" name="Google Shape;744;p74"/>
          <p:cNvSpPr txBox="1"/>
          <p:nvPr/>
        </p:nvSpPr>
        <p:spPr>
          <a:xfrm>
            <a:off x="7004450" y="3024975"/>
            <a:ext cx="4884900" cy="1554600"/>
          </a:xfrm>
          <a:prstGeom prst="rect">
            <a:avLst/>
          </a:prstGeom>
          <a:noFill/>
          <a:ln>
            <a:noFill/>
          </a:ln>
        </p:spPr>
        <p:txBody>
          <a:bodyPr spcFirstLastPara="1" wrap="square" lIns="91425" tIns="91425" rIns="91425" bIns="91425" anchor="t" anchorCtr="0">
            <a:spAutoFit/>
          </a:bodyPr>
          <a:lstStyle/>
          <a:p>
            <a:pPr marL="685800" lvl="1" indent="-241300" algn="l" rtl="0">
              <a:lnSpc>
                <a:spcPct val="115000"/>
              </a:lnSpc>
              <a:spcBef>
                <a:spcPts val="0"/>
              </a:spcBef>
              <a:spcAft>
                <a:spcPts val="0"/>
              </a:spcAft>
              <a:buClr>
                <a:schemeClr val="dk1"/>
              </a:buClr>
              <a:buSzPts val="2000"/>
              <a:buChar char="•"/>
            </a:pPr>
            <a:r>
              <a:rPr lang="en-US" sz="2000">
                <a:solidFill>
                  <a:schemeClr val="dk1"/>
                </a:solidFill>
              </a:rPr>
              <a:t>Trade based risk management</a:t>
            </a:r>
            <a:endParaRPr sz="2000">
              <a:solidFill>
                <a:schemeClr val="dk1"/>
              </a:solidFill>
            </a:endParaRPr>
          </a:p>
          <a:p>
            <a:pPr marL="685800" lvl="1" indent="-241300" algn="l" rtl="0">
              <a:lnSpc>
                <a:spcPct val="115000"/>
              </a:lnSpc>
              <a:spcBef>
                <a:spcPts val="0"/>
              </a:spcBef>
              <a:spcAft>
                <a:spcPts val="0"/>
              </a:spcAft>
              <a:buClr>
                <a:schemeClr val="dk1"/>
              </a:buClr>
              <a:buSzPts val="2000"/>
              <a:buChar char="•"/>
            </a:pPr>
            <a:r>
              <a:rPr lang="en-US" sz="2000">
                <a:solidFill>
                  <a:schemeClr val="dk1"/>
                </a:solidFill>
              </a:rPr>
              <a:t>Economic risk management</a:t>
            </a:r>
            <a:endParaRPr sz="2000">
              <a:solidFill>
                <a:schemeClr val="dk1"/>
              </a:solidFill>
            </a:endParaRPr>
          </a:p>
          <a:p>
            <a:pPr marL="685800" lvl="1" indent="-241300" algn="l" rtl="0">
              <a:lnSpc>
                <a:spcPct val="115000"/>
              </a:lnSpc>
              <a:spcBef>
                <a:spcPts val="0"/>
              </a:spcBef>
              <a:spcAft>
                <a:spcPts val="0"/>
              </a:spcAft>
              <a:buClr>
                <a:schemeClr val="dk1"/>
              </a:buClr>
              <a:buSzPts val="2000"/>
              <a:buChar char="•"/>
            </a:pPr>
            <a:r>
              <a:rPr lang="en-US" sz="2000">
                <a:solidFill>
                  <a:schemeClr val="dk1"/>
                </a:solidFill>
              </a:rPr>
              <a:t>Regulatory risk management </a:t>
            </a:r>
            <a:endParaRPr sz="2000">
              <a:solidFill>
                <a:schemeClr val="dk1"/>
              </a:solidFill>
            </a:endParaRPr>
          </a:p>
          <a:p>
            <a:pPr marL="685800" lvl="1" indent="-241300" algn="l" rtl="0">
              <a:lnSpc>
                <a:spcPct val="115000"/>
              </a:lnSpc>
              <a:spcBef>
                <a:spcPts val="0"/>
              </a:spcBef>
              <a:spcAft>
                <a:spcPts val="0"/>
              </a:spcAft>
              <a:buClr>
                <a:schemeClr val="dk1"/>
              </a:buClr>
              <a:buSzPts val="2000"/>
              <a:buChar char="•"/>
            </a:pPr>
            <a:r>
              <a:rPr lang="en-US" sz="2000">
                <a:solidFill>
                  <a:schemeClr val="dk1"/>
                </a:solidFill>
              </a:rPr>
              <a:t>Reputation risk management</a:t>
            </a:r>
            <a:endParaRPr sz="20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pic>
        <p:nvPicPr>
          <p:cNvPr id="749" name="Google Shape;749;p75" descr="14JS031_0776.JPG"/>
          <p:cNvPicPr preferRelativeResize="0">
            <a:picLocks noGrp="1"/>
          </p:cNvPicPr>
          <p:nvPr>
            <p:ph type="pic" idx="2"/>
          </p:nvPr>
        </p:nvPicPr>
        <p:blipFill rotWithShape="1">
          <a:blip r:embed="rId3">
            <a:alphaModFix/>
          </a:blip>
          <a:srcRect/>
          <a:stretch/>
        </p:blipFill>
        <p:spPr>
          <a:xfrm>
            <a:off x="0" y="-45720"/>
            <a:ext cx="10972800" cy="6355080"/>
          </a:xfrm>
          <a:prstGeom prst="rect">
            <a:avLst/>
          </a:prstGeom>
          <a:noFill/>
          <a:ln>
            <a:noFill/>
          </a:ln>
        </p:spPr>
      </p:pic>
      <p:sp>
        <p:nvSpPr>
          <p:cNvPr id="750" name="Google Shape;750;p75"/>
          <p:cNvSpPr txBox="1">
            <a:spLocks noGrp="1"/>
          </p:cNvSpPr>
          <p:nvPr>
            <p:ph type="body" idx="1"/>
          </p:nvPr>
        </p:nvSpPr>
        <p:spPr>
          <a:xfrm>
            <a:off x="0" y="-45720"/>
            <a:ext cx="3657600" cy="6355080"/>
          </a:xfrm>
          <a:prstGeom prst="rect">
            <a:avLst/>
          </a:prstGeom>
          <a:solidFill>
            <a:srgbClr val="000000">
              <a:alpha val="50980"/>
            </a:srgbClr>
          </a:solidFill>
          <a:ln>
            <a:noFill/>
          </a:ln>
        </p:spPr>
        <p:txBody>
          <a:bodyPr spcFirstLastPara="1" wrap="square" lIns="353550" tIns="353550" rIns="353550" bIns="353550" anchor="ctr" anchorCtr="0">
            <a:normAutofit/>
          </a:bodyPr>
          <a:lstStyle/>
          <a:p>
            <a:pPr marL="0" lvl="0" indent="0" algn="l" rtl="0">
              <a:spcBef>
                <a:spcPts val="0"/>
              </a:spcBef>
              <a:spcAft>
                <a:spcPts val="0"/>
              </a:spcAft>
              <a:buClr>
                <a:schemeClr val="lt1"/>
              </a:buClr>
              <a:buSzPts val="3500"/>
              <a:buFont typeface="Arial"/>
              <a:buNone/>
            </a:pPr>
            <a:r>
              <a:rPr lang="en-US"/>
              <a:t>Thank you!</a:t>
            </a:r>
            <a:endParaRPr/>
          </a:p>
        </p:txBody>
      </p:sp>
      <p:sp>
        <p:nvSpPr>
          <p:cNvPr id="751" name="Google Shape;751;p75"/>
          <p:cNvSpPr txBox="1">
            <a:spLocks noGrp="1"/>
          </p:cNvSpPr>
          <p:nvPr>
            <p:ph type="body" idx="3"/>
          </p:nvPr>
        </p:nvSpPr>
        <p:spPr>
          <a:xfrm>
            <a:off x="8128000" y="6446520"/>
            <a:ext cx="3860800" cy="182880"/>
          </a:xfrm>
          <a:prstGeom prst="rect">
            <a:avLst/>
          </a:prstGeom>
          <a:noFill/>
          <a:ln>
            <a:noFill/>
          </a:ln>
        </p:spPr>
        <p:txBody>
          <a:bodyPr spcFirstLastPara="1" wrap="square" lIns="117825" tIns="58900" rIns="117825" bIns="58900" anchor="t" anchorCtr="0">
            <a:noAutofit/>
          </a:bodyPr>
          <a:lstStyle/>
          <a:p>
            <a:pPr marL="0" lvl="0" indent="0" algn="ctr" rtl="0">
              <a:spcBef>
                <a:spcPts val="0"/>
              </a:spcBef>
              <a:spcAft>
                <a:spcPts val="0"/>
              </a:spcAft>
              <a:buClr>
                <a:srgbClr val="7F7F7F"/>
              </a:buClr>
              <a:buSzPts val="900"/>
              <a:buFont typeface="Arial"/>
              <a:buNone/>
            </a:pPr>
            <a:r>
              <a:rPr lang="en-US"/>
              <a:t>MSRM Capstone Project 2022</a:t>
            </a:r>
            <a:endParaRPr/>
          </a:p>
          <a:p>
            <a:pPr marL="0" lvl="0" indent="0" algn="ctr" rtl="0">
              <a:spcBef>
                <a:spcPts val="0"/>
              </a:spcBef>
              <a:spcAft>
                <a:spcPts val="0"/>
              </a:spcAft>
              <a:buClr>
                <a:srgbClr val="7F7F7F"/>
              </a:buClr>
              <a:buSzPts val="900"/>
              <a:buFont typeface="Arial"/>
              <a:buNone/>
            </a:pPr>
            <a:r>
              <a:rPr lang="en-US"/>
              <a:t>James Tramel &amp; Jason Rincon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7"/>
          <p:cNvSpPr txBox="1">
            <a:spLocks noGrp="1"/>
          </p:cNvSpPr>
          <p:nvPr>
            <p:ph type="body" idx="3"/>
          </p:nvPr>
        </p:nvSpPr>
        <p:spPr>
          <a:xfrm>
            <a:off x="8235951" y="304800"/>
            <a:ext cx="3653400" cy="353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Introduction</a:t>
            </a:r>
            <a:endParaRPr>
              <a:latin typeface="Arial"/>
              <a:ea typeface="Arial"/>
              <a:cs typeface="Arial"/>
              <a:sym typeface="Arial"/>
            </a:endParaRPr>
          </a:p>
        </p:txBody>
      </p:sp>
      <p:sp>
        <p:nvSpPr>
          <p:cNvPr id="216" name="Google Shape;216;p37"/>
          <p:cNvSpPr txBox="1">
            <a:spLocks noGrp="1"/>
          </p:cNvSpPr>
          <p:nvPr>
            <p:ph type="sldNum" idx="12"/>
          </p:nvPr>
        </p:nvSpPr>
        <p:spPr>
          <a:xfrm>
            <a:off x="8890000" y="6280151"/>
            <a:ext cx="2844900" cy="3663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a:t>5</a:t>
            </a:fld>
            <a:endParaRPr/>
          </a:p>
        </p:txBody>
      </p:sp>
      <p:pic>
        <p:nvPicPr>
          <p:cNvPr id="217" name="Google Shape;217;p37"/>
          <p:cNvPicPr preferRelativeResize="0"/>
          <p:nvPr/>
        </p:nvPicPr>
        <p:blipFill rotWithShape="1">
          <a:blip r:embed="rId3">
            <a:alphaModFix/>
          </a:blip>
          <a:srcRect/>
          <a:stretch/>
        </p:blipFill>
        <p:spPr>
          <a:xfrm>
            <a:off x="4579209" y="1531700"/>
            <a:ext cx="6879390" cy="4153000"/>
          </a:xfrm>
          <a:prstGeom prst="rect">
            <a:avLst/>
          </a:prstGeom>
          <a:noFill/>
          <a:ln>
            <a:noFill/>
          </a:ln>
        </p:spPr>
      </p:pic>
      <p:sp>
        <p:nvSpPr>
          <p:cNvPr id="218" name="Google Shape;218;p37"/>
          <p:cNvSpPr txBox="1"/>
          <p:nvPr/>
        </p:nvSpPr>
        <p:spPr>
          <a:xfrm>
            <a:off x="210500" y="1531700"/>
            <a:ext cx="4368600" cy="4225200"/>
          </a:xfrm>
          <a:prstGeom prst="rect">
            <a:avLst/>
          </a:prstGeom>
          <a:noFill/>
          <a:ln>
            <a:noFill/>
          </a:ln>
        </p:spPr>
        <p:txBody>
          <a:bodyPr spcFirstLastPara="1" wrap="square" lIns="91425" tIns="91425" rIns="91425" bIns="91425" anchor="t" anchorCtr="0">
            <a:spAutoFit/>
          </a:bodyPr>
          <a:lstStyle/>
          <a:p>
            <a:pPr marL="457200" lvl="0" indent="-361950" algn="l" rtl="0">
              <a:lnSpc>
                <a:spcPct val="115000"/>
              </a:lnSpc>
              <a:spcBef>
                <a:spcPts val="0"/>
              </a:spcBef>
              <a:spcAft>
                <a:spcPts val="0"/>
              </a:spcAft>
              <a:buClr>
                <a:schemeClr val="dk1"/>
              </a:buClr>
              <a:buSzPts val="2100"/>
              <a:buChar char="●"/>
            </a:pPr>
            <a:r>
              <a:rPr lang="en-US" sz="2100">
                <a:solidFill>
                  <a:schemeClr val="dk1"/>
                </a:solidFill>
              </a:rPr>
              <a:t>Highest average cost in 17 years, rising YOY</a:t>
            </a:r>
            <a:endParaRPr sz="2100">
              <a:solidFill>
                <a:schemeClr val="dk1"/>
              </a:solidFill>
            </a:endParaRPr>
          </a:p>
          <a:p>
            <a:pPr marL="457200" lvl="0" indent="0" algn="l" rtl="0">
              <a:lnSpc>
                <a:spcPct val="115000"/>
              </a:lnSpc>
              <a:spcBef>
                <a:spcPts val="0"/>
              </a:spcBef>
              <a:spcAft>
                <a:spcPts val="0"/>
              </a:spcAft>
              <a:buNone/>
            </a:pPr>
            <a:endParaRPr sz="2100">
              <a:solidFill>
                <a:schemeClr val="dk1"/>
              </a:solidFill>
            </a:endParaRPr>
          </a:p>
          <a:p>
            <a:pPr marL="457200" lvl="0" indent="-361950" algn="l" rtl="0">
              <a:lnSpc>
                <a:spcPct val="115000"/>
              </a:lnSpc>
              <a:spcBef>
                <a:spcPts val="0"/>
              </a:spcBef>
              <a:spcAft>
                <a:spcPts val="0"/>
              </a:spcAft>
              <a:buClr>
                <a:schemeClr val="dk1"/>
              </a:buClr>
              <a:buSzPts val="2100"/>
              <a:buChar char="●"/>
            </a:pPr>
            <a:r>
              <a:rPr lang="en-US" sz="2100">
                <a:solidFill>
                  <a:schemeClr val="dk1"/>
                </a:solidFill>
              </a:rPr>
              <a:t>United States of over $8.63 million on average</a:t>
            </a:r>
            <a:endParaRPr sz="2100">
              <a:solidFill>
                <a:schemeClr val="dk1"/>
              </a:solidFill>
            </a:endParaRPr>
          </a:p>
          <a:p>
            <a:pPr marL="457200" lvl="0" indent="0" algn="l" rtl="0">
              <a:lnSpc>
                <a:spcPct val="115000"/>
              </a:lnSpc>
              <a:spcBef>
                <a:spcPts val="0"/>
              </a:spcBef>
              <a:spcAft>
                <a:spcPts val="0"/>
              </a:spcAft>
              <a:buNone/>
            </a:pPr>
            <a:endParaRPr sz="2100">
              <a:solidFill>
                <a:schemeClr val="dk1"/>
              </a:solidFill>
            </a:endParaRPr>
          </a:p>
          <a:p>
            <a:pPr marL="457200" lvl="0" indent="-361950" algn="l" rtl="0">
              <a:lnSpc>
                <a:spcPct val="115000"/>
              </a:lnSpc>
              <a:spcBef>
                <a:spcPts val="0"/>
              </a:spcBef>
              <a:spcAft>
                <a:spcPts val="0"/>
              </a:spcAft>
              <a:buClr>
                <a:schemeClr val="dk1"/>
              </a:buClr>
              <a:buSzPts val="2100"/>
              <a:buChar char="●"/>
            </a:pPr>
            <a:r>
              <a:rPr lang="en-US" sz="2100">
                <a:solidFill>
                  <a:schemeClr val="dk1"/>
                </a:solidFill>
              </a:rPr>
              <a:t>An attack on one company affect firms in that vertical</a:t>
            </a:r>
            <a:endParaRPr sz="2100">
              <a:solidFill>
                <a:schemeClr val="dk1"/>
              </a:solidFill>
            </a:endParaRPr>
          </a:p>
          <a:p>
            <a:pPr marL="914400" lvl="1" indent="-361950" algn="l" rtl="0">
              <a:lnSpc>
                <a:spcPct val="115000"/>
              </a:lnSpc>
              <a:spcBef>
                <a:spcPts val="0"/>
              </a:spcBef>
              <a:spcAft>
                <a:spcPts val="0"/>
              </a:spcAft>
              <a:buClr>
                <a:schemeClr val="dk1"/>
              </a:buClr>
              <a:buSzPts val="2100"/>
              <a:buChar char="○"/>
            </a:pPr>
            <a:r>
              <a:rPr lang="en-US" sz="2100">
                <a:solidFill>
                  <a:schemeClr val="dk1"/>
                </a:solidFill>
              </a:rPr>
              <a:t>Returns drop, premiums up</a:t>
            </a:r>
            <a:endParaRPr sz="2100">
              <a:solidFill>
                <a:schemeClr val="dk1"/>
              </a:solidFill>
            </a:endParaRPr>
          </a:p>
          <a:p>
            <a:pPr marL="914400" lvl="1" indent="-361950" algn="l" rtl="0">
              <a:lnSpc>
                <a:spcPct val="115000"/>
              </a:lnSpc>
              <a:spcBef>
                <a:spcPts val="0"/>
              </a:spcBef>
              <a:spcAft>
                <a:spcPts val="0"/>
              </a:spcAft>
              <a:buClr>
                <a:schemeClr val="dk1"/>
              </a:buClr>
              <a:buSzPts val="2100"/>
              <a:buChar char="○"/>
            </a:pPr>
            <a:r>
              <a:rPr lang="en-US" sz="2100">
                <a:solidFill>
                  <a:schemeClr val="dk1"/>
                </a:solidFill>
              </a:rPr>
              <a:t>Affects reputation</a:t>
            </a:r>
            <a:endParaRPr sz="2100">
              <a:solidFill>
                <a:schemeClr val="dk1"/>
              </a:solidFill>
            </a:endParaRPr>
          </a:p>
          <a:p>
            <a:pPr marL="914400" lvl="1" indent="-361950" algn="l" rtl="0">
              <a:lnSpc>
                <a:spcPct val="115000"/>
              </a:lnSpc>
              <a:spcBef>
                <a:spcPts val="0"/>
              </a:spcBef>
              <a:spcAft>
                <a:spcPts val="0"/>
              </a:spcAft>
              <a:buClr>
                <a:schemeClr val="dk1"/>
              </a:buClr>
              <a:buSzPts val="2100"/>
              <a:buChar char="○"/>
            </a:pPr>
            <a:r>
              <a:rPr lang="en-US" sz="2100">
                <a:solidFill>
                  <a:schemeClr val="dk1"/>
                </a:solidFill>
              </a:rPr>
              <a:t>Market reactions</a:t>
            </a:r>
            <a:endParaRPr sz="12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8"/>
          <p:cNvSpPr txBox="1">
            <a:spLocks noGrp="1"/>
          </p:cNvSpPr>
          <p:nvPr>
            <p:ph type="body" idx="3"/>
          </p:nvPr>
        </p:nvSpPr>
        <p:spPr>
          <a:xfrm>
            <a:off x="8235951" y="304800"/>
            <a:ext cx="3653400" cy="353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Introduction</a:t>
            </a:r>
            <a:endParaRPr>
              <a:latin typeface="Arial"/>
              <a:ea typeface="Arial"/>
              <a:cs typeface="Arial"/>
              <a:sym typeface="Arial"/>
            </a:endParaRPr>
          </a:p>
        </p:txBody>
      </p:sp>
      <p:sp>
        <p:nvSpPr>
          <p:cNvPr id="224" name="Google Shape;224;p38"/>
          <p:cNvSpPr txBox="1">
            <a:spLocks noGrp="1"/>
          </p:cNvSpPr>
          <p:nvPr>
            <p:ph type="sldNum" idx="12"/>
          </p:nvPr>
        </p:nvSpPr>
        <p:spPr>
          <a:xfrm>
            <a:off x="8890000" y="6280151"/>
            <a:ext cx="2844900" cy="3663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a:t>6</a:t>
            </a:fld>
            <a:endParaRPr/>
          </a:p>
        </p:txBody>
      </p:sp>
      <p:sp>
        <p:nvSpPr>
          <p:cNvPr id="225" name="Google Shape;225;p38"/>
          <p:cNvSpPr txBox="1">
            <a:spLocks noGrp="1"/>
          </p:cNvSpPr>
          <p:nvPr>
            <p:ph type="title"/>
          </p:nvPr>
        </p:nvSpPr>
        <p:spPr>
          <a:xfrm>
            <a:off x="304800" y="746125"/>
            <a:ext cx="10515600" cy="132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200" b="1">
                <a:solidFill>
                  <a:srgbClr val="674EA7"/>
                </a:solidFill>
              </a:rPr>
              <a:t>Data as a commodity</a:t>
            </a:r>
            <a:endParaRPr sz="3200" b="1">
              <a:solidFill>
                <a:srgbClr val="674EA7"/>
              </a:solidFill>
            </a:endParaRPr>
          </a:p>
        </p:txBody>
      </p:sp>
      <p:pic>
        <p:nvPicPr>
          <p:cNvPr id="226" name="Google Shape;226;p38"/>
          <p:cNvPicPr preferRelativeResize="0"/>
          <p:nvPr/>
        </p:nvPicPr>
        <p:blipFill>
          <a:blip r:embed="rId3">
            <a:alphaModFix/>
          </a:blip>
          <a:stretch>
            <a:fillRect/>
          </a:stretch>
        </p:blipFill>
        <p:spPr>
          <a:xfrm>
            <a:off x="3304649" y="1863275"/>
            <a:ext cx="5582702" cy="44989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9"/>
          <p:cNvSpPr txBox="1">
            <a:spLocks noGrp="1"/>
          </p:cNvSpPr>
          <p:nvPr>
            <p:ph type="body" idx="3"/>
          </p:nvPr>
        </p:nvSpPr>
        <p:spPr>
          <a:xfrm>
            <a:off x="8235951" y="304800"/>
            <a:ext cx="3653400" cy="353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Introduction</a:t>
            </a:r>
            <a:endParaRPr>
              <a:latin typeface="Arial"/>
              <a:ea typeface="Arial"/>
              <a:cs typeface="Arial"/>
              <a:sym typeface="Arial"/>
            </a:endParaRPr>
          </a:p>
        </p:txBody>
      </p:sp>
      <p:sp>
        <p:nvSpPr>
          <p:cNvPr id="232" name="Google Shape;232;p39"/>
          <p:cNvSpPr txBox="1">
            <a:spLocks noGrp="1"/>
          </p:cNvSpPr>
          <p:nvPr>
            <p:ph type="sldNum" idx="12"/>
          </p:nvPr>
        </p:nvSpPr>
        <p:spPr>
          <a:xfrm>
            <a:off x="8890000" y="6280151"/>
            <a:ext cx="2844900" cy="3663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a:t>7</a:t>
            </a:fld>
            <a:endParaRPr/>
          </a:p>
        </p:txBody>
      </p:sp>
      <p:pic>
        <p:nvPicPr>
          <p:cNvPr id="233" name="Google Shape;233;p39"/>
          <p:cNvPicPr preferRelativeResize="0"/>
          <p:nvPr/>
        </p:nvPicPr>
        <p:blipFill>
          <a:blip r:embed="rId3">
            <a:alphaModFix/>
          </a:blip>
          <a:stretch>
            <a:fillRect/>
          </a:stretch>
        </p:blipFill>
        <p:spPr>
          <a:xfrm>
            <a:off x="4286000" y="2040200"/>
            <a:ext cx="5268576" cy="5263974"/>
          </a:xfrm>
          <a:prstGeom prst="rect">
            <a:avLst/>
          </a:prstGeom>
          <a:noFill/>
          <a:ln>
            <a:noFill/>
          </a:ln>
        </p:spPr>
      </p:pic>
      <p:sp>
        <p:nvSpPr>
          <p:cNvPr id="234" name="Google Shape;234;p39"/>
          <p:cNvSpPr txBox="1"/>
          <p:nvPr/>
        </p:nvSpPr>
        <p:spPr>
          <a:xfrm>
            <a:off x="1421175" y="1355075"/>
            <a:ext cx="8857500" cy="20133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4400">
                <a:solidFill>
                  <a:schemeClr val="dk1"/>
                </a:solidFill>
                <a:latin typeface="Calibri"/>
                <a:ea typeface="Calibri"/>
                <a:cs typeface="Calibri"/>
                <a:sym typeface="Calibri"/>
              </a:rPr>
              <a:t>The only way to create an </a:t>
            </a:r>
            <a:r>
              <a:rPr lang="en-US" sz="4400" b="1">
                <a:solidFill>
                  <a:srgbClr val="674EA7"/>
                </a:solidFill>
                <a:latin typeface="Calibri"/>
                <a:ea typeface="Calibri"/>
                <a:cs typeface="Calibri"/>
                <a:sym typeface="Calibri"/>
              </a:rPr>
              <a:t>impenetrable system</a:t>
            </a:r>
            <a:r>
              <a:rPr lang="en-US" sz="4400">
                <a:solidFill>
                  <a:schemeClr val="dk1"/>
                </a:solidFill>
                <a:latin typeface="Calibri"/>
                <a:ea typeface="Calibri"/>
                <a:cs typeface="Calibri"/>
                <a:sym typeface="Calibri"/>
              </a:rPr>
              <a:t> is to never let a person use it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0"/>
          <p:cNvSpPr txBox="1">
            <a:spLocks noGrp="1"/>
          </p:cNvSpPr>
          <p:nvPr>
            <p:ph type="body" idx="3"/>
          </p:nvPr>
        </p:nvSpPr>
        <p:spPr>
          <a:xfrm>
            <a:off x="8235951" y="304800"/>
            <a:ext cx="3653400" cy="353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Introduction</a:t>
            </a:r>
            <a:endParaRPr>
              <a:latin typeface="Arial"/>
              <a:ea typeface="Arial"/>
              <a:cs typeface="Arial"/>
              <a:sym typeface="Arial"/>
            </a:endParaRPr>
          </a:p>
        </p:txBody>
      </p:sp>
      <p:sp>
        <p:nvSpPr>
          <p:cNvPr id="240" name="Google Shape;240;p40"/>
          <p:cNvSpPr txBox="1">
            <a:spLocks noGrp="1"/>
          </p:cNvSpPr>
          <p:nvPr>
            <p:ph type="sldNum" idx="12"/>
          </p:nvPr>
        </p:nvSpPr>
        <p:spPr>
          <a:xfrm>
            <a:off x="8890000" y="6280151"/>
            <a:ext cx="2844900" cy="3663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a:t>8</a:t>
            </a:fld>
            <a:endParaRPr/>
          </a:p>
        </p:txBody>
      </p:sp>
      <p:sp>
        <p:nvSpPr>
          <p:cNvPr id="241" name="Google Shape;241;p40"/>
          <p:cNvSpPr txBox="1">
            <a:spLocks noGrp="1"/>
          </p:cNvSpPr>
          <p:nvPr>
            <p:ph type="title"/>
          </p:nvPr>
        </p:nvSpPr>
        <p:spPr>
          <a:xfrm>
            <a:off x="4114800" y="974725"/>
            <a:ext cx="10515600" cy="132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800" b="1">
                <a:solidFill>
                  <a:srgbClr val="674EA7"/>
                </a:solidFill>
              </a:rPr>
              <a:t>Monetary theft</a:t>
            </a:r>
            <a:endParaRPr sz="3800" b="1">
              <a:solidFill>
                <a:srgbClr val="674EA7"/>
              </a:solidFill>
            </a:endParaRPr>
          </a:p>
        </p:txBody>
      </p:sp>
      <p:pic>
        <p:nvPicPr>
          <p:cNvPr id="242" name="Google Shape;242;p40"/>
          <p:cNvPicPr preferRelativeResize="0"/>
          <p:nvPr/>
        </p:nvPicPr>
        <p:blipFill>
          <a:blip r:embed="rId3">
            <a:alphaModFix/>
          </a:blip>
          <a:stretch>
            <a:fillRect/>
          </a:stretch>
        </p:blipFill>
        <p:spPr>
          <a:xfrm>
            <a:off x="304800" y="2300425"/>
            <a:ext cx="3952600" cy="3952600"/>
          </a:xfrm>
          <a:prstGeom prst="rect">
            <a:avLst/>
          </a:prstGeom>
          <a:noFill/>
          <a:ln>
            <a:noFill/>
          </a:ln>
        </p:spPr>
      </p:pic>
      <p:pic>
        <p:nvPicPr>
          <p:cNvPr id="243" name="Google Shape;243;p40"/>
          <p:cNvPicPr preferRelativeResize="0"/>
          <p:nvPr/>
        </p:nvPicPr>
        <p:blipFill>
          <a:blip r:embed="rId4">
            <a:alphaModFix/>
          </a:blip>
          <a:stretch>
            <a:fillRect/>
          </a:stretch>
        </p:blipFill>
        <p:spPr>
          <a:xfrm>
            <a:off x="4927701" y="2452825"/>
            <a:ext cx="6578499" cy="345123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41"/>
          <p:cNvSpPr txBox="1">
            <a:spLocks noGrp="1"/>
          </p:cNvSpPr>
          <p:nvPr>
            <p:ph type="body" idx="3"/>
          </p:nvPr>
        </p:nvSpPr>
        <p:spPr>
          <a:xfrm>
            <a:off x="8235951" y="304800"/>
            <a:ext cx="3653400" cy="353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Introduction</a:t>
            </a:r>
            <a:endParaRPr>
              <a:latin typeface="Arial"/>
              <a:ea typeface="Arial"/>
              <a:cs typeface="Arial"/>
              <a:sym typeface="Arial"/>
            </a:endParaRPr>
          </a:p>
        </p:txBody>
      </p:sp>
      <p:sp>
        <p:nvSpPr>
          <p:cNvPr id="249" name="Google Shape;249;p41"/>
          <p:cNvSpPr txBox="1">
            <a:spLocks noGrp="1"/>
          </p:cNvSpPr>
          <p:nvPr>
            <p:ph type="sldNum" idx="12"/>
          </p:nvPr>
        </p:nvSpPr>
        <p:spPr>
          <a:xfrm>
            <a:off x="8890000" y="6280151"/>
            <a:ext cx="2844900" cy="3663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a:t>9</a:t>
            </a:fld>
            <a:endParaRPr/>
          </a:p>
        </p:txBody>
      </p:sp>
      <p:sp>
        <p:nvSpPr>
          <p:cNvPr id="250" name="Google Shape;250;p41"/>
          <p:cNvSpPr txBox="1">
            <a:spLocks noGrp="1"/>
          </p:cNvSpPr>
          <p:nvPr>
            <p:ph type="title"/>
          </p:nvPr>
        </p:nvSpPr>
        <p:spPr>
          <a:xfrm>
            <a:off x="381000" y="822325"/>
            <a:ext cx="10515600" cy="132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4100">
                <a:solidFill>
                  <a:srgbClr val="674EA7"/>
                </a:solidFill>
              </a:rPr>
              <a:t>Data Black Market</a:t>
            </a:r>
            <a:endParaRPr sz="4100">
              <a:solidFill>
                <a:srgbClr val="674EA7"/>
              </a:solidFill>
            </a:endParaRPr>
          </a:p>
        </p:txBody>
      </p:sp>
      <p:pic>
        <p:nvPicPr>
          <p:cNvPr id="251" name="Google Shape;251;p41"/>
          <p:cNvPicPr preferRelativeResize="0"/>
          <p:nvPr/>
        </p:nvPicPr>
        <p:blipFill>
          <a:blip r:embed="rId3">
            <a:alphaModFix/>
          </a:blip>
          <a:stretch>
            <a:fillRect/>
          </a:stretch>
        </p:blipFill>
        <p:spPr>
          <a:xfrm>
            <a:off x="1843500" y="2003925"/>
            <a:ext cx="8793651" cy="468995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ation4">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YU Schools Master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resentation4">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NYU Schools Master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2220</Words>
  <Application>Microsoft Office PowerPoint</Application>
  <PresentationFormat>Widescreen</PresentationFormat>
  <Paragraphs>385</Paragraphs>
  <Slides>43</Slides>
  <Notes>43</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43</vt:i4>
      </vt:variant>
    </vt:vector>
  </HeadingPairs>
  <TitlesOfParts>
    <vt:vector size="53" baseType="lpstr">
      <vt:lpstr>Roboto</vt:lpstr>
      <vt:lpstr>Noto Sans Symbols</vt:lpstr>
      <vt:lpstr>Courier New</vt:lpstr>
      <vt:lpstr>Arial</vt:lpstr>
      <vt:lpstr>Calibri</vt:lpstr>
      <vt:lpstr>Office Theme</vt:lpstr>
      <vt:lpstr>Presentation4</vt:lpstr>
      <vt:lpstr>NYU Schools Master Template</vt:lpstr>
      <vt:lpstr>Presentation4</vt:lpstr>
      <vt:lpstr>NYU Schools Master Template</vt:lpstr>
      <vt:lpstr> The Undeclared Cyber  World War:  Analyzing the growing risk from Cyber Attacks</vt:lpstr>
      <vt:lpstr>PowerPoint Presentation</vt:lpstr>
      <vt:lpstr>PowerPoint Presentation</vt:lpstr>
      <vt:lpstr>PowerPoint Presentation</vt:lpstr>
      <vt:lpstr>PowerPoint Presentation</vt:lpstr>
      <vt:lpstr>Data as a commodity</vt:lpstr>
      <vt:lpstr>PowerPoint Presentation</vt:lpstr>
      <vt:lpstr>Monetary theft</vt:lpstr>
      <vt:lpstr>Data Black Market</vt:lpstr>
      <vt:lpstr>Criminals</vt:lpstr>
      <vt:lpstr>PowerPoint Presentation</vt:lpstr>
      <vt:lpstr>Ransomware</vt:lpstr>
      <vt:lpstr>Non - Banks </vt:lpstr>
      <vt:lpstr>First Death from a Cyber attack</vt:lpstr>
      <vt:lpstr>Game is changing</vt:lpstr>
      <vt:lpstr>PowerPoint Presentation</vt:lpstr>
      <vt:lpstr>State based actors</vt:lpstr>
      <vt:lpstr>War in Ukraine, Covid, Cyber-Espionage</vt:lpstr>
      <vt:lpstr>Cyber Cold War, Arms Race</vt:lpstr>
      <vt:lpstr>PowerPoint Presentation</vt:lpstr>
      <vt:lpstr>Timeline of the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Suggestions for what to do now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James Tramel</dc:creator>
  <cp:lastModifiedBy>Ujjay Brawley</cp:lastModifiedBy>
  <cp:revision>1</cp:revision>
  <dcterms:modified xsi:type="dcterms:W3CDTF">2024-07-31T13:32:45Z</dcterms:modified>
</cp:coreProperties>
</file>